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8" r:id="rId1"/>
  </p:sldMasterIdLst>
  <p:notesMasterIdLst>
    <p:notesMasterId r:id="rId46"/>
  </p:notesMasterIdLst>
  <p:sldIdLst>
    <p:sldId id="765" r:id="rId2"/>
    <p:sldId id="766" r:id="rId3"/>
    <p:sldId id="767" r:id="rId4"/>
    <p:sldId id="768" r:id="rId5"/>
    <p:sldId id="769" r:id="rId6"/>
    <p:sldId id="770" r:id="rId7"/>
    <p:sldId id="771" r:id="rId8"/>
    <p:sldId id="804" r:id="rId9"/>
    <p:sldId id="790" r:id="rId10"/>
    <p:sldId id="805" r:id="rId11"/>
    <p:sldId id="806" r:id="rId12"/>
    <p:sldId id="809" r:id="rId13"/>
    <p:sldId id="807" r:id="rId14"/>
    <p:sldId id="793" r:id="rId15"/>
    <p:sldId id="810" r:id="rId16"/>
    <p:sldId id="792" r:id="rId17"/>
    <p:sldId id="811" r:id="rId18"/>
    <p:sldId id="812" r:id="rId19"/>
    <p:sldId id="794" r:id="rId20"/>
    <p:sldId id="795" r:id="rId21"/>
    <p:sldId id="796" r:id="rId22"/>
    <p:sldId id="813" r:id="rId23"/>
    <p:sldId id="799" r:id="rId24"/>
    <p:sldId id="814" r:id="rId25"/>
    <p:sldId id="815" r:id="rId26"/>
    <p:sldId id="816" r:id="rId27"/>
    <p:sldId id="772" r:id="rId28"/>
    <p:sldId id="773" r:id="rId29"/>
    <p:sldId id="774" r:id="rId30"/>
    <p:sldId id="775" r:id="rId31"/>
    <p:sldId id="776" r:id="rId32"/>
    <p:sldId id="777" r:id="rId33"/>
    <p:sldId id="778" r:id="rId34"/>
    <p:sldId id="779" r:id="rId35"/>
    <p:sldId id="780" r:id="rId36"/>
    <p:sldId id="781" r:id="rId37"/>
    <p:sldId id="782" r:id="rId38"/>
    <p:sldId id="783" r:id="rId39"/>
    <p:sldId id="784" r:id="rId40"/>
    <p:sldId id="785" r:id="rId41"/>
    <p:sldId id="786" r:id="rId42"/>
    <p:sldId id="787" r:id="rId43"/>
    <p:sldId id="788" r:id="rId44"/>
    <p:sldId id="789" r:id="rId45"/>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r" defTabSz="914400" rtl="1"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r" defTabSz="914400" rtl="1"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r" defTabSz="914400" rtl="1"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r" defTabSz="914400" rtl="1"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339933"/>
    <a:srgbClr val="008000"/>
    <a:srgbClr val="E25092"/>
    <a:srgbClr val="FF0000"/>
    <a:srgbClr val="FFFF99"/>
    <a:srgbClr val="6699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86380" autoAdjust="0"/>
  </p:normalViewPr>
  <p:slideViewPr>
    <p:cSldViewPr>
      <p:cViewPr varScale="1">
        <p:scale>
          <a:sx n="70" d="100"/>
          <a:sy n="70" d="100"/>
        </p:scale>
        <p:origin x="120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ink/ink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1:23.41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29B2AB1-219E-4356-90D2-4547C58D39BF}" emma:medium="tactile" emma:mode="ink">
          <msink:context xmlns:msink="http://schemas.microsoft.com/ink/2010/main" type="writingRegion" rotatedBoundingBox="23528,13094 3618,13908 3050,14 22959,-800"/>
        </emma:interpretation>
      </emma:emma>
    </inkml:annotationXML>
    <inkml:traceGroup>
      <inkml:annotationXML>
        <emma:emma xmlns:emma="http://www.w3.org/2003/04/emma" version="1.0">
          <emma:interpretation id="{C0E71CFF-EDBC-4EF7-8742-D33854132552}" emma:medium="tactile" emma:mode="ink">
            <msink:context xmlns:msink="http://schemas.microsoft.com/ink/2010/main" type="paragraph" rotatedBoundingBox="20673,12809 10826,13883 10481,10724 20328,9650" alignmentLevel="1"/>
          </emma:interpretation>
        </emma:emma>
      </inkml:annotationXML>
      <inkml:traceGroup>
        <inkml:annotationXML>
          <emma:emma xmlns:emma="http://www.w3.org/2003/04/emma" version="1.0">
            <emma:interpretation id="{49B46FCC-051D-4F78-9D68-5AE81AD022A6}" emma:medium="tactile" emma:mode="ink">
              <msink:context xmlns:msink="http://schemas.microsoft.com/ink/2010/main" type="line" rotatedBoundingBox="20673,12809 10826,13883 10481,10724 20328,9650"/>
            </emma:interpretation>
          </emma:emma>
        </inkml:annotationXML>
        <inkml:traceGroup>
          <inkml:annotationXML>
            <emma:emma xmlns:emma="http://www.w3.org/2003/04/emma" version="1.0">
              <emma:interpretation id="{EB1AFB38-5D71-4908-ABFA-3D69474E195B}" emma:medium="tactile" emma:mode="ink">
                <msink:context xmlns:msink="http://schemas.microsoft.com/ink/2010/main" type="inkWord" rotatedBoundingBox="20623,12358 17952,12649 17712,10449 20384,10158"/>
              </emma:interpretation>
            </emma:emma>
          </inkml:annotationXML>
          <inkml:trace contextRef="#ctx0" brushRef="#br0">-1045 10482 1712,'0'0'257,"-35"-8"6,35 8-8,0 0-7,0 0 54,-29 32-80,15 12-65,-7 12-61,-8 16 8,-6 8-14,-22 8-28,0 0-26,-14 8-25,0-4-11,-15-4-6,8-8-130,-7-9-287,7-11-385,14-20-260</inkml:trace>
          <inkml:trace contextRef="#ctx0" brushRef="#br0" timeOffset="224.14">-1571 9503 2666,'0'0'45,"0"0"-36,0 0 48,0 0 63,-21 44-11,7 32-17,-1 24-36,15 11-27,0 9-3,7 4-7,1-4-14,-1-4-47,-7-4-397,-7-16-525</inkml:trace>
          <inkml:trace contextRef="#ctx0" brushRef="#br0" timeOffset="664.43">-2673 10530 2495,'0'0'243,"-50"-44"-40,15 0-74,6 0-57,15-4-20,14 0-29,14-4-18,29 8-10,21 8-2,0 12-7,7 12 7,-7 12 4,-7 12-2,-14 8 1,-43-20 8,35 52 5,-21-4 1,-14 0 12,-28 0 0,-22 0-3,-14-8-3,-14-4 10,-15-4 42,8-8-9,-14-12 10,6-8 46,8-16-3,7-8-8,7-12-15,7-8 0,14-12-17,14-16-33,8-8-20,14-12 2,14-8-8,7 0-9,14-4-4,0 4-33,1 9-73,6 7-74,1 4-75,6 12-138,-14 12-107,-21 52-146,22-48-109</inkml:trace>
          <inkml:trace contextRef="#ctx0" brushRef="#br0" timeOffset="940.62">-3569 11309 1693,'0'0'129,"-7"-35"87,14-17-30,15 0-58,-1 0-62,-7 12-15,-14 40-18,36-28 1,-1 16 21,-35 12 20,36 36 10,-15 12 28,-7 4-20,-14 12-30,-7-1-26,-7-3-17,-7 0-5,-15-8-18,-14 4-197,-14-12-283,0-12-364</inkml:trace>
        </inkml:traceGroup>
        <inkml:traceGroup>
          <inkml:annotationXML>
            <emma:emma xmlns:emma="http://www.w3.org/2003/04/emma" version="1.0">
              <emma:interpretation id="{D52B2E78-5784-4B62-A6E9-C33915C971CD}" emma:medium="tactile" emma:mode="ink">
                <msink:context xmlns:msink="http://schemas.microsoft.com/ink/2010/main" type="inkWord" rotatedBoundingBox="17515,13154 13694,13570 13349,10411 17170,9995"/>
              </emma:interpretation>
            </emma:emma>
          </inkml:annotationXML>
          <inkml:trace contextRef="#ctx0" brushRef="#br0" timeOffset="1279.84">-4266 10250 2136,'0'0'68,"0"0"149,0 0 66,0 0 13,-42 64-87,13 0-34,1 0 35,-1 4 21,-13 0 77,-8 0 86,-14-4-52,-28-4-123,-22-4-109,-35-8 2,-29 0-13,-35-8-38,-36-12-20,-36-12-38,-20-12-3,-1-8 0,14-16 0,22 0 0,35-8-13,29 4-6,43-8-9,28 12-130,35 0-223,29 8-165,21 4-79,50 8-173,0 0-147</inkml:trace>
          <inkml:trace contextRef="#ctx0" brushRef="#br0" timeOffset="2519.66">-6583 9243 3138,'28'-8'65,"-28"8"34,0 0-19,0 0-47,-78 44-16,-36 16-17,-35 12 8,-22 12-17,-21 8 17,-14 8-23,-14 15-215,-8 5-392,-14 0-364</inkml:trace>
          <inkml:trace contextRef="#ctx0" brushRef="#br0" timeOffset="1521">-7031 12049 3007,'0'0'251,"0"0"-31,0 0-23,0 0-75,0 0-48,64-24-36,0 20-16,0 8 0,0 16 3,0 8-6,-22 12-5,-13 12-7,-22 8-7,-7 0-89,-29 4-201,-20-12-307,-30 4-368</inkml:trace>
        </inkml:traceGroup>
        <inkml:traceGroup>
          <inkml:annotationXML>
            <emma:emma xmlns:emma="http://www.w3.org/2003/04/emma" version="1.0">
              <emma:interpretation id="{8753915C-92AD-40A7-800B-CFC5B42A97F1}" emma:medium="tactile" emma:mode="ink">
                <msink:context xmlns:msink="http://schemas.microsoft.com/ink/2010/main" type="inkWord" rotatedBoundingBox="12955,12779 10732,13021 10557,11414 12780,11171"/>
              </emma:interpretation>
            </emma:emma>
          </inkml:annotationXML>
          <inkml:trace contextRef="#ctx0" brushRef="#br0" timeOffset="2112.39">-8802 10178 2447,'15'52'111,"-8"20"128,-7 20 11,-7 8-68,-1 12-61,1 4-48,-7-4-31,0-8-14,-7-8-5,-1-16-14,-6-12-16,-8-12 9,1-4-2,-22-17-8,7-11-60,-7-12-73,-7-16-78,14-16-66,-6-20 10,13-23 53,7-21 117,8-4 65,7 0-2,13 16 63,-6 20-15,7 12-12,7 40 29,0 0 124,0 40 17,-7 28-38,0 20-2,0 8-21,-7 8-2,-8-5-34,-6-3-14,-1-12-10,-6-8-35,-8-4 8,0-16-6,1-8-10,-1-16 15,8-8-15,35-24 0,-50 0-39,7-20-70,15-16-49,6-16 49,1-16 40,14 4 41,0 0 40,0 12 52,7 8 78,0 16-28,0 28-16,0 0-20,0 0 10,0 0 51,0 0-58,-57 56-37,7 8 9,-7 4-3,7 4-23,-6 0-2,-1 0-16,-7-12-20,0 0-138,0-8-296,7-16-387,-7-8-86</inkml:trace>
          <inkml:trace contextRef="#ctx0" brushRef="#br0" timeOffset="2276.5">-10153 10630 2639,'15'-36'288,"-15"36"-48,0 0-113,0 0-89,0 0-235,14-40-311,-14 40-284</inkml:trace>
          <inkml:trace contextRef="#ctx0" brushRef="#br0" timeOffset="2715.79">-10906 11262 3169,'0'0'111,"-14"16"10,14-16-56,0 0-32,0 0-41,0 0-238,0 0-407,0 0-363</inkml:trace>
        </inkml:traceGroup>
      </inkml:traceGroup>
    </inkml:traceGroup>
    <inkml:traceGroup>
      <inkml:annotationXML>
        <emma:emma xmlns:emma="http://www.w3.org/2003/04/emma" version="1.0">
          <emma:interpretation id="{35D5D9BB-9B48-4A08-AAFE-771910516E17}" emma:medium="tactile" emma:mode="ink">
            <msink:context xmlns:msink="http://schemas.microsoft.com/ink/2010/main" type="paragraph" rotatedBoundingBox="21621,9867 4180,10580 4032,6966 21474,6252" alignmentLevel="1"/>
          </emma:interpretation>
        </emma:emma>
      </inkml:annotationXML>
      <inkml:traceGroup>
        <inkml:annotationXML>
          <emma:emma xmlns:emma="http://www.w3.org/2003/04/emma" version="1.0">
            <emma:interpretation id="{DEE8EEC8-BAC7-44A5-A159-1B2D875AFA0C}" emma:medium="tactile" emma:mode="ink">
              <msink:context xmlns:msink="http://schemas.microsoft.com/ink/2010/main" type="line" rotatedBoundingBox="21621,9867 4180,10580 4032,6966 21474,6253"/>
            </emma:interpretation>
          </emma:emma>
        </inkml:annotationXML>
        <inkml:traceGroup>
          <inkml:annotationXML>
            <emma:emma xmlns:emma="http://www.w3.org/2003/04/emma" version="1.0">
              <emma:interpretation id="{13379167-98CF-4E82-9739-03D481C85AEC}" emma:medium="tactile" emma:mode="ink">
                <msink:context xmlns:msink="http://schemas.microsoft.com/ink/2010/main" type="inkWord" rotatedBoundingBox="21601,9362 17229,9541 17102,6431 21474,6253"/>
              </emma:interpretation>
            </emma:emma>
          </inkml:annotationXML>
          <inkml:trace contextRef="#ctx0" brushRef="#br0" timeOffset="-7556">-981 7896 1296,'0'0'368,"0"0"-55,0 0-108,0 0-98,0 0-53,0 0-23,-64-16-3,22-4-21,-1 0 81,43 20-35,-43-44-57,22 0-47,21 44 20,14-64-8,15 20 8,-29 44 19,78-36 12,-14 20-4,0 20 13,-14 16 11,-8 12-11,-13 16 39,-15 12 13,-21 8 72,-15 4 104,-20 8-40,-22-4-83,-36 8-58,-21-4-37,-21-5-68,-21 1-339,-8-8-660</inkml:trace>
          <inkml:trace contextRef="#ctx0" brushRef="#br0" timeOffset="-5735.8">-99 5257 2602,'0'0'69,"0"0"79,0 0 107,-100 52-48,-35 20-74,-21 20-60,-36 16-33,-43 16-17,-28 8-13,-28 12-17,-22-4-131,-7 0-281,7-4-506</inkml:trace>
          <inkml:trace contextRef="#ctx0" brushRef="#br0" timeOffset="-6136.06">-2772 6569 1372,'0'0'223,"0"0"-46,0 0-50,0 0-20,0 0-86,0 0 2,0 0-21,0 0 62,0 0 9,49 56 17,8 12 75,-7 3-50,7 5-56,-7 8-17,14 4-18,-8 0-4,1-4-9,-7 0-5,0-8 0,-15-8 13,-6-12-3,-1-12 2,-28-44 30,15 44-5,-15-44 11,0 0-38,-64 32-4,-15-20-1,1-16-11,-21-16 15,-1-12-15,0-12-9,1-12 14,14-12-28,-1-12 8,15-12-14,7 0 23,7 4 6,15 4-3,6 8 0,15 16 21,7 16-18,-1 8 11,15 36-15,0 0-3,0 0-1,0 0 5,0 0-1,0 0-11,29 64 19,6 0 10,1 0-14,7 8 17,-1-4-17,8 0 6,-7-4-6,-1-8 14,-13-8-14,-29-48 5,28 48 0,-28-48-11,0 0 39,0 0-12,0 0-15,0 0-6,-64 40 10,0-32-10,-7-12-31,0-16 3,-7-12 12,14-4-1,0 0 17,7 0 7,21 4-26,36 32 28,0 0 1,-42-36-20,42 36-7,0 0 10,0 0-9,0 0 5,0 0 29,0 0-16,0 0-19,35 56 21,-35-56 18,0 0 4,7 48 5,-7-48 15,-42 36-22,-29-12-12,-15-12 14,-6-4-13,-8-4-7,1-4 10,-1 0 6,15 4 10,14-4 3,7 8-21,7 4-14,57-12 8,-57 20-8,57-20-7,0 0 7,-35 64-9,35-8-8,0-56-316,64 60-425</inkml:trace>
          <inkml:trace contextRef="#ctx0" brushRef="#br0" timeOffset="-5958.95">-3704 8251 2053,'64'0'95,"7"-11"-8,15-9-50,20-4-13,8-4-12,21-4-78,7-4-344,8-4-372</inkml:trace>
        </inkml:traceGroup>
        <inkml:traceGroup>
          <inkml:annotationXML>
            <emma:emma xmlns:emma="http://www.w3.org/2003/04/emma" version="1.0">
              <emma:interpretation id="{889CE829-9E0F-43A9-9E5F-F11CFAAB7D24}" emma:medium="tactile" emma:mode="ink">
                <msink:context xmlns:msink="http://schemas.microsoft.com/ink/2010/main" type="inkWord" rotatedBoundingBox="16262,10086 7551,10443 7416,7136 16127,6779"/>
              </emma:interpretation>
            </emma:emma>
          </inkml:annotationXML>
          <inkml:trace contextRef="#ctx0" brushRef="#br0" timeOffset="-4295.85">-8880 7160 1226,'50'24'337,"0"0"96,-8 4-50,1 4 43,14 4-113,-7 8-96,6 8-86,-6-4-52,-14 0-23,-1 0 31,-20 4 12,-23 8 20,-20 12 19,-36 8-46,-28 0-49,-22 0-14,-7-4-24,-7-4-1,7-12-138,7-12-195,8-13-304,6-15-544</inkml:trace>
          <inkml:trace contextRef="#ctx0" brushRef="#br0" timeOffset="-3623.4">-8702 5917 2707,'0'0'347,"-21"68"29,-58 16-116,-34 20-118,-37 8-63,-6 8-49,-22 12-9,0 0-42,-7-5-145,1 1-233,-1 0-487</inkml:trace>
          <inkml:trace contextRef="#ctx0" brushRef="#br0" timeOffset="-3835.54">-10309 6724 2041,'57'32'88,"-14"8"84,-1 12 37,1 12-10,7 12-25,7 0-60,-8 8-12,1 0-39,-14 0-8,-15-4 13,-21 4-11,-14-4-12,-36-4-11,-28-4-13,-22-4-8,-6-12-13,-1-16-5,0-12 9,15-20 1,-1-16-5,15-16-5,14-16 1,14-12-6,15 0-7,14 4 3,13 0 6,16 8-1,-8 40 3,0 0 0,49-36 2,-6 24-1,-43 12 8,50 24 12,-15 16 21,-13 12 23,-15 8 22,-21 12 86,-29 12 38,-21 12-66,-43 8-63,-28 0-25,-14-5-38,0-3 4,6-20-21,15-8-64,15-24-177,13-12-307,15-20-411,14-24-122</inkml:trace>
          <inkml:trace contextRef="#ctx0" brushRef="#br0" timeOffset="-3200.12">-12051 7716 2501,'7'-40'171,"0"-8"-63,8-8-48,13-12-36,15 0-11,13 0-3,16 8-21,-1 16 18,0 8-29,-7 20 25,-7 8-12,-8 20 9,-49-12 26,29 60-5,-22 12 16,-35 0-8,-15 12-20,-21 0 2,-21-4-6,-1-4-5,-6-12 11,-8-8-15,1-12 19,-1-12-25,8-16 22,-1-12-2,8-12-28,7-12 43,14-8 6,0 0 72,14 0-37,7 8-14,43 20-34,-56-4-7,-1 24-4,-14 28-15,-8 28 18,-20 16-20,-1 20 10,-13 3 3,-1 13-9,7-12-29,8-4-318,13-8-526</inkml:trace>
          <inkml:trace contextRef="#ctx0" brushRef="#br0" timeOffset="-2758.83">-13082 7160 2496,'64'-32'47,"14"-4"-9,22-4-22,21 0-19,14 0 15,7 8-136,-21 8-342,-14 4-324</inkml:trace>
          <inkml:trace contextRef="#ctx0" brushRef="#br0" timeOffset="-2962.96">-12755 8971 2415,'43'0'257,"0"4"7,-43-4-72,49 16-78,-6 0-55,-43-16-15,35 36-10,-13 0 2,-29 8-18,-15 12-10,-27 0-74,-15 4-343,-22-4-440,-13-8-189</inkml:trace>
          <inkml:trace contextRef="#ctx0" brushRef="#br0" timeOffset="-2323.54">-13807 6461 2409,'0'0'143,"-36"-32"-49,36 32-31,0 0-28,0 0-24,0 0-20,0 0-4,0 0 24,0 0 3,0 0-20,0 0 18,0 0 26,0 0 10,0 0 17,0 0 4,0 0-13,0 0-26,0 0-18,0 0 0,0 0 8,0 0-20,0 0-5,0 0 13,0 0 2,0 0-14,0 0 4,0 0 12,0 0-12,0 0-10,-21 48 30,-7 20 96,6 24-42,-6 15-36,-1 25-20,8 4-3,0 8-2,7 0-13,6-4-5,1 4 8,0-8-8,0-8-162,0-4-373,-7-16-417</inkml:trace>
          <inkml:trace contextRef="#ctx0" brushRef="#br0" timeOffset="-5471.62">-5588 6469 2409,'0'0'19,"0"0"8,0 0 54,0 80 71,0 8 6,14 7-45,0 9-32,8 0-27,6 8-25,1 0-2,-1 0-13,1-4-9,-1 0-45,-7-12-356,-14-4-504</inkml:trace>
          <inkml:trace contextRef="#ctx0" brushRef="#br0" timeOffset="-4939.27">-6079 7052 2717,'-14'-32'269,"14"32"-6,0 0-72,0 0-84,0 0-64,-42-12-26,-1 32 1,-14 20-12,0 12-12,0 16 6,0 4 0,22 4-8,13-4-1,15 0-4,22-4-7,13-12-5,22-4-20,0-8-53,6-12-8,-13-8 41,-43-24 25,50 24-1,-50-24 19,0 0 14,0 0-3,-50 36 11,-21-8 10,-21-16-5,-1-4-12,-6-12 22,13-8-21,8-8 14,0-16 15,14-4-13,7-20-8,0-8 3,7-8-5,15 0 0,-1 8 17,8 12 9,6 8 3,22 48-8,-14-36-25,14 36-2,0 0 12,0 0 5,0 0-6,7 76 21,0 4 9,1 4 9,-16 4 50,-6 4-18,-14-4-25,-15 0-17,-7-4-17,-14-8-14,-7-8 3,7-8-86,0-12-331,-7-20-379,14-12-290</inkml:trace>
          <inkml:trace contextRef="#ctx0" brushRef="#br0" timeOffset="-4700.11">-7920 6581 2620,'0'0'207,"0"0"-4,0 0-77,0 0-76,0 0-24,0 0-8,-14 60-15,0 19 6,14 21-7,-8 12 15,16 4-13,-1 4 0,7 4 11,7-4-19,0-4 4,-13-12 2,6-8-148,-14-12-463,-7-12-545</inkml:trace>
        </inkml:traceGroup>
        <inkml:traceGroup>
          <inkml:annotationXML>
            <emma:emma xmlns:emma="http://www.w3.org/2003/04/emma" version="1.0">
              <emma:interpretation id="{6EF92CF2-653D-44DA-962D-50A69647FB2B}" emma:medium="tactile" emma:mode="ink">
                <msink:context xmlns:msink="http://schemas.microsoft.com/ink/2010/main" type="inkWord" rotatedBoundingBox="7113,9884 4157,10004 4045,7289 7002,7168"/>
              </emma:interpretation>
            </emma:emma>
          </inkml:annotationXML>
          <inkml:trace contextRef="#ctx0" brushRef="#br0" timeOffset="-2107.4">-14518 7832 2704,'14'-36'151,"-14"36"1,0 0 7,0 0 4,-21 64-37,-8 20-10,-20 12-30,-22 12-38,-15 7-25,-13 5-18,6-4-61,-6-8-242,-1-12-400,15-16-376</inkml:trace>
          <inkml:trace contextRef="#ctx0" brushRef="#br0" timeOffset="-1927.28">-14632 7264 3265,'43'-20'188,"-43"20"37,0 0-52,0 0-80,0 0-59,0 0-145,0 0-263,0 0-379,0 0-447</inkml:trace>
          <inkml:trace contextRef="#ctx0" brushRef="#br0" timeOffset="-1447.96">-15073 6325 2523,'-42'-32'55,"-8"4"39,-21 4 57,-14 12-40,-15 4-37,-7 4-30,-14 4-26,-7 8-10,-7 4 4,0 12-7,7 8-5,15 8-16,13 12 16,8 0-129,13 8-225,1 8-304,14 8-35</inkml:trace>
          <inkml:trace contextRef="#ctx0" brushRef="#br0" timeOffset="-1683.12">-15833 7088 2889,'0'0'79,"0"0"-58,0 64 10,0 20-24,0 16 10,14 12-10,7 8-2,0 0-5,1 0-8,-1-8-329,0-8-422,-6-12-177</inkml:trace>
          <inkml:trace contextRef="#ctx0" brushRef="#br0" timeOffset="-1095.73">-16601 7636 1925,'14'52'62,"7"0"86,-7 4 56,1 8-19,6 0-32,7 16-49,-6 4-5,6 8-27,-6 3-22,-1 5 3,-14 0-5,-21-4-7,-8-4 1,-27-4 12,-8-8 27,-21-16-2,-8-16-20,-6-16 5,-1-20 32,1-24 16,7-24 3,-8-32-36,15-36-47,0-28-15,14-4 9,21-8-15,15 1-21,14 11-3,21 8-17,14 12-93,7 16-101,8 20-214,-8 16-223,-28 60-217</inkml:trace>
          <inkml:trace contextRef="#ctx0" brushRef="#br0" timeOffset="-887.59">-17213 8092 1523,'0'0'225,"0"0"139,0 0-6,0 0-27,0 0-104,0 0-83,0 0-38,36 40-34,-36-40-28,0 0-20,0 0-19,0 0-23,0 0-107,21 44-287,-21-44-422,-14 44-173</inkml:trace>
        </inkml:traceGroup>
      </inkml:traceGroup>
    </inkml:traceGroup>
    <inkml:traceGroup>
      <inkml:annotationXML>
        <emma:emma xmlns:emma="http://www.w3.org/2003/04/emma" version="1.0">
          <emma:interpretation id="{823C505D-9D0B-4074-B68F-D95787E24DA2}" emma:medium="tactile" emma:mode="ink">
            <msink:context xmlns:msink="http://schemas.microsoft.com/ink/2010/main" type="paragraph" rotatedBoundingBox="20550,6277 3295,6495 3251,2998 20506,2780" alignmentLevel="1"/>
          </emma:interpretation>
        </emma:emma>
      </inkml:annotationXML>
      <inkml:traceGroup>
        <inkml:annotationXML>
          <emma:emma xmlns:emma="http://www.w3.org/2003/04/emma" version="1.0">
            <emma:interpretation id="{48ECC970-1F28-4E37-A8A8-2FEE38FD958E}" emma:medium="tactile" emma:mode="ink">
              <msink:context xmlns:msink="http://schemas.microsoft.com/ink/2010/main" type="line" rotatedBoundingBox="20550,6277 3295,6495 3251,2998 20506,2780"/>
            </emma:interpretation>
          </emma:emma>
        </inkml:annotationXML>
        <inkml:traceGroup>
          <inkml:annotationXML>
            <emma:emma xmlns:emma="http://www.w3.org/2003/04/emma" version="1.0">
              <emma:interpretation id="{D6938568-8704-4E10-9443-DA45DA5AB9C3}" emma:medium="tactile" emma:mode="ink">
                <msink:context xmlns:msink="http://schemas.microsoft.com/ink/2010/main" type="inkWord" rotatedBoundingBox="20540,5512 17883,5546 17868,4394 20526,4361"/>
              </emma:interpretation>
            </emma:emma>
          </inkml:annotationXML>
          <inkml:trace contextRef="#ctx0" brushRef="#br0" timeOffset="-14119.34">-3235 3535 1418,'0'0'102,"0"0"31,0 0-42,0 0-45,0 0-46,0 0 15,0 0-6,0 0-6,43 64 17,0 0 10,6-5-3,1 1 5,0-8-6,-7-4-49,-1-4 37,-42-44 3,43 44-8,-43-44-4,0 0 13,0 0 25,0 0 106,0 0 46,0 0-6,0 0-61,0 0-49,0 0-34,0 0-12,0 0-28,0 0 14,-28 40-16,28-40 15,-64 44-18,0 0 33,7 4 4,-7-4 17,0 4 8,7 0-24,0 0-6,7-8-15,0 0-13,8-4 2,-1-4-23,0-8-174,1 0-263,-1-12-331,-7-4-61</inkml:trace>
          <inkml:trace contextRef="#ctx0" brushRef="#br0" timeOffset="-14595.65">-1073 3387 1406,'0'0'227,"-36"-16"-21,-6 12-76,-8 4-45,-7 12-34,-7 8 34,0 8-19,7 8-9,0 4-11,15 4-6,13 8-36,22 0 28,14 7-12,29 1-2,13-4 11,23 0-38,6-12 25,0-8-21,-7-4 5,-7-8 10,-14-4-13,-15-4 22,-35-16 22,0 0 100,0 0 44,0 0-91,0 0-40,-78-8-43,-29-4 1,-20-8-12,6-4 8,0-4 7,7 0-27,14-8 20,15-8-17,7-8 16,7-4-5,7 0-2,7 1 0,14 3-10,1 4 18,13 12-13,1 4 13,28 32-8,0 0-3,-22-32 8,22 32-20,0 0 4,0 0 3,0 0-2,0 0 15,8 32-8,13 8 8,7 8-3,15 0-2,0 0 0,-1-1 0,1-3 16,0-12-16,-1 0 8,-42-32-8,36 28 0,-36-28 12,0 0-15,0 0 18,0 0-12,0 0 1,0 0 7,0 0-11,0 0 10,0 0-14,0 0 4,0 0 0,0 0-12,7 48 28,-21-4-16,-15 4 13,-6-4-3,6 0-7,-6 0 21,-8 0-18,43-44 23,-50 52-13,1-12 6,-1-8 1,0-8-11,7-8 11,43-16-23,-57 16 8,15-4-8,42-12 2,0 0 5,-43-12-125,43 12-149,0 0-92,-28-68-194,21 8-193</inkml:trace>
        </inkml:traceGroup>
        <inkml:traceGroup>
          <inkml:annotationXML>
            <emma:emma xmlns:emma="http://www.w3.org/2003/04/emma" version="1.0">
              <emma:interpretation id="{5DF8593D-FC50-4333-ADCE-23964F470460}" emma:medium="tactile" emma:mode="ink">
                <msink:context xmlns:msink="http://schemas.microsoft.com/ink/2010/main" type="inkWord" rotatedBoundingBox="17267,6025 12013,6092 11988,4112 17242,4046"/>
              </emma:interpretation>
            </emma:emma>
          </inkml:annotationXML>
          <inkml:trace contextRef="#ctx0" brushRef="#br0" timeOffset="-13840.16">-4330 3079 1917,'0'0'222,"-42"-28"-11,42 28-79,0 0-65,0 0-45,-36 40 48,22 28 14,7 24 0,0 12-44,7 8 0,0 0-19,7 3 1,-7-3-22,-7-4 11,0-4-6,-22-4-186,-6-8-485,-15-12-355</inkml:trace>
          <inkml:trace contextRef="#ctx0" brushRef="#br0" timeOffset="-11787.8">-8332 3655 2251,'0'0'171,"0"0"-54,0 0-49,0 0-32,-29 35-3,-14 21-18,-6 24 19,-1 8 2,-7 12 10,14 4 29,1 0-4,-1 0-10,8 0 26,-1-8 6,0-4 56,1-8-21,-15-4-3,-14-4-40,-7-8 21,-7-12 36,0-8 36,-1-12 9,8-16-27,7-12 47,7-16 17,8-4-24,49 12-114,-43-68-29,15-12-38,28-12-19,21-16-14,22-8-38,28-8-39,14-4-189,22 4-172,6 8-142,8 8-336,-7 4-382</inkml:trace>
          <inkml:trace contextRef="#ctx0" brushRef="#br0" timeOffset="-12176.05">-7856 3710 1784,'50'12'116,"-8"8"137,-42-20 3,50 48-4,-14 8-46,-8 4-56,-14 0-24,-7 8-27,-21 4-4,-14 4-51,-29 4-17,-14 4-20,-22-4-106,-13-4-277,-1-8-328,-7-8-212</inkml:trace>
          <inkml:trace contextRef="#ctx0" brushRef="#br0" timeOffset="-12419.22">-7252 3958 2004,'0'0'95,"0"0"137,0 0 12,0 0-82,0 0-52,0 0-47,0 0-19,0 0-15,0 0-17,0 0 7,0 0-19,0 0 3,0 0 7,0 0-20,0 0 10,-14-44 11,7 12-23,7 32 17,0 0-16,0 0-3,-7-28 9,7 28-15,0 0 26,0 0-11,35-8-9,-35 8 19,36 4-5,-1 4-6,-35-8 16,36 24-10,-36-24 33,28 44 6,-13 4 16,-30 8 30,-6 12 3,-29 12-11,-14-4-33,-7 4-6,-21 0-28,-8 4-7,-6-8-35,6-4-304,-7-8-446,8-16-304</inkml:trace>
          <inkml:trace contextRef="#ctx0" brushRef="#br0" timeOffset="-12843.5">-6598 4062 1857,'36'36'298,"-22"8"-12,-21 4-8,-14 8-32,-15 8-95,-14 0-54,-21 8-62,-7-4-5,-7 4-30,-8-8-154,1-8-354,14-8-456</inkml:trace>
          <inkml:trace contextRef="#ctx0" brushRef="#br0" timeOffset="-13039.63">-5709 4142 1968,'0'0'149,"-28"40"-1,28-40 2,0 0-47,-43 40-44,43-40-10,-57 36-33,7-16-1,15-8-9,35-12-1,-43 0 16,43 0-16,0 0-73,0 0-24,-7-60-37,14 0 52,22 4 14,6 8 24,1 8 5,-36 40 21,49-28-1,-49 28 7,0 0 25,43 20 70,-29 24 60,-28 16-10,-14 8-14,-29 8 25,-7 4-27,-21 4-39,-15 0-41,-7-4-29,-6-8 1,-1-8-32,7-8-182,15-12-301,6-16-332</inkml:trace>
          <inkml:trace contextRef="#ctx0" brushRef="#br0" timeOffset="-13426.88">-5147 3371 2440,'0'0'117,"0"0"67,0 0-8,35-20-67,-35 20-75,0 0-1,0 0-37,0 0-171,0 0-301,0 0-426</inkml:trace>
          <inkml:trace contextRef="#ctx0" brushRef="#br0" timeOffset="-13611">-4977 4098 2273,'0'0'145,"0"0"92,0 0 33,0 0 4,0 0-61,-42 72-36,-8-4-43,0 4-59,-14-4-15,0 0-42,-7-4 0,0-4-30,0-8-153,7-4-222,7-16-421,7-12-346</inkml:trace>
        </inkml:traceGroup>
        <inkml:traceGroup>
          <inkml:annotationXML>
            <emma:emma xmlns:emma="http://www.w3.org/2003/04/emma" version="1.0">
              <emma:interpretation id="{256AF6FA-E413-4F1F-90E8-42F2391DCAA7}" emma:medium="tactile" emma:mode="ink">
                <msink:context xmlns:msink="http://schemas.microsoft.com/ink/2010/main" type="inkWord" rotatedBoundingBox="11474,6392 9714,6414 9683,3956 11443,3934"/>
              </emma:interpretation>
            </emma:emma>
          </inkml:annotationXML>
          <inkml:trace contextRef="#ctx0" brushRef="#br0" timeOffset="-10787.14">-11859 5377 2266,'50'32'248,"14"-24"32,14-12-108,14-8-71,8-12-60,0-4-341,-15-16-383</inkml:trace>
          <inkml:trace contextRef="#ctx0" brushRef="#br0" timeOffset="-10967.25">-11169 3934 1755,'-15'56'165,"-6"-4"60,-14 4 6,-15 0-56,-7 0-80,-7-4-15,-7-8-18,7-4 71,7-12 33,7-8 20,8-12-8,6-8-8,36 0-38,-43-44-14,15-20-55,-1-24-21,15-28-28,7-24-9,7-16 4,0 1-18,7-1 9,7 20 0,1 16 3,-1 24-8,-7 24-4,0 16-77,0 12-157,-7 44-233,0 0-93,0 0-222</inkml:trace>
          <inkml:trace contextRef="#ctx0" brushRef="#br0" timeOffset="-11267.46">-10807 4102 1709,'29'12'258,"-29"-12"67,21 40-45,-14 4-89,-21 8-78,-14 8-32,-29 4-51,-7 4-16,-29 4 0,1-4-226,-8-8-299,8-8-378</inkml:trace>
          <inkml:trace contextRef="#ctx0" brushRef="#br0" timeOffset="-11503.61">-10124 3730 2828,'0'0'74,"0"0"-15,0 0 1,-7 40 34,7 0 30,7 4 2,0 16 8,-7 4 28,-7 4-6,-14 12-26,-22-4-40,-7 8-42,-14-4-20,-14 0-18,0-4-13,-15 0-49,1-12-302,-1-8-242,1-16-375</inkml:trace>
        </inkml:traceGroup>
        <inkml:traceGroup>
          <inkml:annotationXML>
            <emma:emma xmlns:emma="http://www.w3.org/2003/04/emma" version="1.0">
              <emma:interpretation id="{68DD50E8-1044-4E4C-9EBC-13FE600537BF}" emma:medium="tactile" emma:mode="ink">
                <msink:context xmlns:msink="http://schemas.microsoft.com/ink/2010/main" type="inkWord" rotatedBoundingBox="9337,5725 3286,5801 3251,2998 9301,2922"/>
              </emma:interpretation>
            </emma:emma>
          </inkml:annotationXML>
          <inkml:trace contextRef="#ctx0" brushRef="#br0" timeOffset="-10059.66">-12634 4514 2894,'0'0'167,"0"0"-63,-21-40-56,14 0-20,21-4-15,7 0-18,15 4 8,6-4-9,1 8 9,0 0-15,-1 12 12,1 4-4,-7 4-8,-36 16 18,42-8-12,-13 12-6,-29-4 12,0 0-16,0 0 13,28 44-3,-35-4 3,-14 4 6,-22-4-12,-21-4 0,-7 0 6,0-12-32,0-8-8,7-8-26,0-8-7,7-8 6,7-16-30,7-12-25,1-4 36,13-8 33,8 0 38,0 8-17,6 4 42,15 36-21,-7-36 21,7 36-14,0 0-2,0 0 9,0 0 0,0 0-7,0 0 9,0 0-13,0 0 2,0 0 18,0 0 39,0 36 34,0-36-5,-7 48 2,0-4 6,-14-8-13,-1 0-14,1-4 4,0 0 12,21-32-15,-43 44-3,0-8 3,1-8 1,-1-4 10,-7-4 17,-6 0 3,-8-4-20,-22-4-20,-6 0-6,-15 0 37,-14-4 14,-7 0-31,-28 0-22,-15 0 97,-7-4 66,1-4-23,6 0-36,15-4-30,6-4-42,30-8 11,20 8 13,15-8-43,28 4-27,14-8-20,43 20-61,-35-28-145,20-4-155,8-8-113,14-4-72,8-8-169,13-8-166,8-8-28</inkml:trace>
          <inkml:trace contextRef="#ctx0" brushRef="#br0" timeOffset="-9862.53">-13082 3219 2463,'0'0'279,"29"4"6,-29-4-97,0 0-112,0 0-24,0 0-59,0 0-175,0 0-340,0 0-343</inkml:trace>
          <inkml:trace contextRef="#ctx0" brushRef="#br0" timeOffset="-9683.41">-14561 3974 2519,'0'0'53,"0"0"23,50-20 28,35-16-31,22-12-37,21-8-24,-7 4-84,0 0-357,-22 9-385</inkml:trace>
          <inkml:trace contextRef="#ctx0" brushRef="#br0" timeOffset="-8555.66">-14298 1952 2548,'0'0'95,"0"0"68,0 0-21,-42 36-28,-37 16-61,-41 12-14,-37 15-23,-21 9-4,-21 8-5,-7 12-7,-14 0-5,-8 0-36,15 0-74,14-8-146,21-12-114,22-12-204,14-8-118</inkml:trace>
          <inkml:trace contextRef="#ctx0" brushRef="#br0" timeOffset="-8987.95">-16665 3139 2195,'-29'-44'174,"29"44"-34,0 0-72,0 0-45,0 0-3,-14 44 7,7 36 6,7 32-3,7 16-6,0 16 16,0 3-13,0 1-1,-7-8-8,-7-8-10,-7-12-3,-7-12-2,-8-16 5,1-16-2,-1-16-10,1-12 17,28-48-13,-43 40 10,43-40-7,-42 8 0,42-8-15,-50-48-59,14-20-18,15-12 18,0-16 27,6 4 11,8 4 27,-7 16 6,7 20 17,7 16-14,0 36 7,0 0-16,0 0 12,0 0-6,-28 48 0,6 8 15,8 4-3,-7 4 13,-1-8-7,1 0 4,-14-4-14,-1-4 11,36-48-19,-57 44 0,7-20 0,8-12 0,42-12-11,-50-20-5,0-12 8,15-16-18,-1-20 2,8-4 18,6-4-7,8 16 8,7 8 8,0 8-6,0 16-1,7 28 9,0 0-5,0 0 16,0 0-3,0 0 63,0 0-8,0 0-16,-7 52 4,-8 4 56,-13 8 36,-8 4-54,-13 4-42,-15 0-25,-7 0-17,-1-4-10,1-12-10,0-4-82,21-20-120,1 0-144,49-32-185,0 0-260</inkml:trace>
          <inkml:trace contextRef="#ctx0" brushRef="#br0" timeOffset="-8808.83">-17646 3571 2470,'0'0'139,"0"0"21,28-12-76,-28 12-49,0 0-77,50-16-291,0-8-338,21-8-189</inkml:trace>
        </inkml:traceGroup>
      </inkml:traceGroup>
    </inkml:traceGroup>
    <inkml:traceGroup>
      <inkml:annotationXML>
        <emma:emma xmlns:emma="http://www.w3.org/2003/04/emma" version="1.0">
          <emma:interpretation id="{281D7DD8-D2DA-4307-AB3E-14E21DA2C71C}" emma:medium="tactile" emma:mode="ink">
            <msink:context xmlns:msink="http://schemas.microsoft.com/ink/2010/main" type="paragraph" rotatedBoundingBox="4214,-241 23075,-147 23058,3228 4197,3134" alignmentLevel="2"/>
          </emma:interpretation>
        </emma:emma>
      </inkml:annotationXML>
      <inkml:traceGroup>
        <inkml:annotationXML>
          <emma:emma xmlns:emma="http://www.w3.org/2003/04/emma" version="1.0">
            <emma:interpretation id="{0924FC1B-4224-401F-820D-FB05280211E4}" emma:medium="tactile" emma:mode="ink">
              <msink:context xmlns:msink="http://schemas.microsoft.com/ink/2010/main" type="line" rotatedBoundingBox="4214,-241 23075,-147 23058,3228 4197,3134"/>
            </emma:interpretation>
          </emma:emma>
        </inkml:annotationXML>
        <inkml:traceGroup>
          <inkml:annotationXML>
            <emma:emma xmlns:emma="http://www.w3.org/2003/04/emma" version="1.0">
              <emma:interpretation id="{9F84847D-3456-4D70-B99A-B55539DF73CB}" emma:medium="tactile" emma:mode="ink">
                <msink:context xmlns:msink="http://schemas.microsoft.com/ink/2010/main" type="inkWord" rotatedBoundingBox="20321,908 23070,922 23059,3180 20310,3166"/>
              </emma:interpretation>
            </emma:emma>
          </inkml:annotationXML>
          <inkml:trace contextRef="#ctx0" brushRef="#br0" timeOffset="-33683.36">1145 604 857,'0'0'278,"43"4"-19,-8 8-9,1 0 0,-1 4-43,8 0 11,-7 4-68,-1 4-36,-6-4-3,-1 0-12,-28-20-27,21 28-11,-21-28 5,7 23-19,-7-23-20,-35 28-27,-1-12 14,-6-8-11,-1-4-14,8-4 23,-1-4-6,36 4-19,0 0 1,-28-48 3,13 5 2,15 3-6,0 4 9,15 0 12,-15 36-8,7-36 0,-7 36-6,0 0 6,0 0-8,0 0 8,0 0 16,0 0-6,0 0 25,0 0 4,7 36-6,-7-36 9,-14 36-11,14-36-16,-36 36-6,-7-12 0,-14-8-13,8-4 7,-1-12 9,0 0-17,7-8-1,8-8 10,-1-4-4,36 20-6,-35-40 17,35 40-16,-22-28 1,22 28 9,0 0 1,0 0-6,0 0 4,-35-12 11,35 12-3,-36 28-5,15 0 15,-7 0 10,-1 0-2,8-4 13,-8-5 8,-6 1 25,6-4 27,29-16 49,-49 8 10,13-4-17,36-4-23,-35-12-12,-1-4-55,36 16-28,-43-55-17,8-5 3,-1 0-11,15-8-9,-8 0 7,8 0 9,0 4-29,-1 4 29,1 8-9,0 4-5,7 0-3,-8 12-119,1 0-114,7 4-81,14 32-64,-22-36-218,22 4-351</inkml:trace>
          <inkml:trace contextRef="#ctx0" brushRef="#br0" timeOffset="-33451.44">704 80 1939,'43'-28'374,"-15"4"-56,1-4-46,-1 4-67,1 4-32,-1 4 16,8 4-34,-1 8-52,-6 8-30,-29-4-20,42 20-27,-42-20-14,36 48-3,-15-8-6,-14 0-59,-14-4-162,-14 0-120,21-36-174,-64 60-159,-7-16-93</inkml:trace>
          <inkml:trace contextRef="#ctx0" brushRef="#br0" timeOffset="-32954.74">-369 44 1342,'-22'-40'451,"22"40"-37,-28-36-61,28 36-88,0 0-65,0 0-47,0 0-45,0 0-18,0 0 66,0 0 10,0 0-25,7 56-11,14 8 26,1 8 16,13 8-4,1 4-60,14 12-19,-1 4 3,8 8-2,7 4-19,0-1-22,7 1-8,-7 0-26,0-4 0,-14-4-4,-7-8-11,-22 0 10,-7-4-17,-14 0 25,-14-8-7,-14-8 0,-15-4-7,-14-4 5,-14-8-9,-7-12 0,-15-8 9,-6-8 4,-8-8-2,0-16-11,1-12 0,-1-12-8,-7-20 8,8-16-14,-1-24 4,8-24 6,20-8-4,8-8 5,21-8-4,22 8-18,21 0 22,21 12-11,15 0 14,20 16-6,8 4-8,7 4 16,7 9-17,8 3-30,-8 8-163,-14 12-187,-8 8-142,-49 40-225,50-40-406</inkml:trace>
        </inkml:traceGroup>
        <inkml:traceGroup>
          <inkml:annotationXML>
            <emma:emma xmlns:emma="http://www.w3.org/2003/04/emma" version="1.0">
              <emma:interpretation id="{F52EC936-6FE3-41C4-A1A4-743E08079862}" emma:medium="tactile" emma:mode="ink">
                <msink:context xmlns:msink="http://schemas.microsoft.com/ink/2010/main" type="inkWord" rotatedBoundingBox="19149,1287 19586,1289 19582,1943 19145,1941"/>
              </emma:interpretation>
            </emma:emma>
          </inkml:annotationXML>
          <inkml:trace contextRef="#ctx0" brushRef="#br0" timeOffset="-32527.23">-2182 847 1239,'-29'44'174,"29"-44"6,0 0 5,29 32-42,-1-12-9,15-16 5,-8-4-9,1-4 10,-36 4 20,35-8-1,-35 8-43,0 0-43,15-36-29,-22 4 26,7 32 13,-29-36-21,29 36 2,-50-28 2,22 20-33,28 8-11,-50 4-5,22 12-12,28-16-5,0 0 9,-36 36-13,36-36 1,-7 36 15,7-36-9,21 32-6,-21-32-7,36 20-80,-36-20-97,43 0-157,-43 0-235,42-20-140,-42 20-1</inkml:trace>
          <inkml:trace contextRef="#ctx0" brushRef="#br0" timeOffset="-32203.41">-2310 380 1174,'-43'-36'381,"7"16"-28,36 20-93,-35-8-110,35 8-68,0 0-21,0 0 28,0 0 23,0 0 2,7 36-33,-7-36-30,36 28-18,-1-16-2,-6 0 15,-29-12 21,42 0 15,-42 0 39,0 0 8,0 0-41,0 0-28,14-44 12,-14 16 6,0 28-1,0 0-12,-35-28-26,-8 16-10,43 12-2,-42 0-11,42 0-16,-36 4 0,36-4 0,0 0-7,0 0-66,0 0-208,0 0-240,0 0-511</inkml:trace>
        </inkml:traceGroup>
        <inkml:traceGroup>
          <inkml:annotationXML>
            <emma:emma xmlns:emma="http://www.w3.org/2003/04/emma" version="1.0">
              <emma:interpretation id="{9914419E-69BC-4BE5-997F-C63D9BD93EAD}" emma:medium="tactile" emma:mode="ink">
                <msink:context xmlns:msink="http://schemas.microsoft.com/ink/2010/main" type="inkWord" rotatedBoundingBox="12934,671 17660,695 17650,2659 12924,2635"/>
              </emma:interpretation>
            </emma:emma>
          </inkml:annotationXML>
          <inkml:trace contextRef="#ctx0" brushRef="#br0" timeOffset="-28863.09">-4194 788 967,'0'0'214,"7"-28"62,-7 28-17,0 0-35,0 0-70,0 0-19,0 0-30,-15-36-33,15 36-20,-28-32-32,28 32-11,0 0-9,-36-36 5,36 36 10,-28-40-22,14 4-4,21 0 2,0 0-7,21 0 19,15 8-3,0 0-3,-1 12 3,8 8-7,-7 8 7,-8 8-12,1 8 27,-36-16-5,35 48 13,-20 0 8,-8 0-9,-14 0-1,-8 4 28,-6-12-20,-7 0 10,-8-8-4,-6-9-8,-1-3-20,-7-4 14,0-12-15,-7-4-6,8-8-6,-8-8 20,0-11-19,7-13 1,0-12 4,1-8-5,6-8-12,7-4 12,-6-4 13,6 12-4,-6 4-14,13 12 15,-6 8 9,13 8-14,22 32 7,0 0 20,-35-28-6,35 28-13,0 0-16,0 0-7,0 0 18,0 0-3,0 0 0,0 0 0,0 0 7,7 40 3,14 4-4,-7-4 1,8 8 28,6 0 8,1 4-10,6 4-7,1 0 4,6-4-7,-6 0-5,-1-8-7,-6 0-8,-1-8-3,-6-1 5,-22-35 1,21 36-1,-21-36-9,0 0 7,14 40-1,-14-40 3,0 0 4,0 0 18,0 0-19,0 0-3,-35 20-11,-8-8 6,-14-4 10,0-8-1,-14-4-3,7-4-1,-21 0-9,14 0-8,0-8 8,-1 4 9,16-8 3,6 4-2,50 16-1,-43-27-8,43 27-9,0 0 1,0 0 7,0 0 4,14-40 2,-14 40-6,57-28 4,0 12 0,-7 4 6,-7 12-9,-43 0 3,49 16-3,-6 4 0,-15 12-4,1 3 7,-8 9 14,-14 0 1,0 0-7,-7 0 12,0 0 15,-7-4 10,-14-4-16,0-4-16,-22-4-2,-14 0 4,-14-4-7,0-8-8,-7-4 0,0-8 0,14-12-29,7-8-76,0-4-70,14-20-147,15-8-194,6-20-197</inkml:trace>
          <inkml:trace contextRef="#ctx0" brushRef="#br0" timeOffset="-28654.95">-4401-92 1313,'36'-8'352,"-36"8"32,0 0-56,21 0-119,-21 0-94,36 4-62,-15-4-10,-21 0-28,29 4-3,-29-4-77,0 0-233,0 0-252,0 0-103</inkml:trace>
          <inkml:trace contextRef="#ctx0" brushRef="#br0" timeOffset="-28067.56">-6306 1055 1819,'0'0'255,"0"0"-54,0 0-67,0 0-55,0 0-27,0 0-22,14-48-18,0 0-12,8-4-3,-1-8 5,7-11-12,8-1 0,7 4 4,-8 12 0,1 8-3,-36 48 4,50-40 16,-8 20-20,1 16-1,-43 4 31,50 20-25,-50-20-1,56 36 5,-56-36 14,36 44 10,-36-44 1,7 40 4,-7-40 10,-28 48 2,-15-8-4,-14 0 3,-14-4 39,-7-9 6,-7 1-16,6-4-30,8-4-4,-7-12 31,14-4 1,0-8-17,14-12 1,8-4-4,42 20-10,-57-48 4,21 1 38,8-5-24,6-8-39,8-8-7,-7-8 3,7-8-18,7-8 6,-8-4 0,1 0-7,7 12 7,-7 8 0,0 12-8,-1 16-7,8 8-22,-7 12-48,14 28-58,0 0-39,0 0-43,-36 28-138,36-28-206,-21 64-66,21 4 20</inkml:trace>
          <inkml:trace contextRef="#ctx0" brushRef="#br0" timeOffset="-27799.39">-6512 1407 1022,'64'-32'200,"-15"-4"22,1 0-15,7 4-1,0 8 1,0 8-9,7 8-12,-14 8-19,-1 8-54,-6 4-24,-43-12-10,0 0-23,28 56-12,-28-4-18,-14 0-15,-21-4-2,-15 0-12,-14-4-111,-7 0-190,-7-8-225,-15-8-173</inkml:trace>
          <inkml:trace contextRef="#ctx0" brushRef="#br0" timeOffset="-27547.22">-7152 915 1712,'0'0'311,"0"0"48,0 0-17,0 0-101,0 48-79,-7 4-30,-15 4-40,1 0-39,-15 4-27,-6 0-11,-8-4-12,-7 0-40,0-4-138,0-4-165,1-4-200,6-16-191</inkml:trace>
          <inkml:trace contextRef="#ctx0" brushRef="#br0" timeOffset="-26987.85">-7742 264 1551,'0'0'249,"57"16"5,-57-16-43,49 32-81,-49-32-64,43 52 101,-15-4-63,-28-48-43,22 64-23,-29-8-11,-8-4-9,-20 0-15,-15 0-10,-14-8 2,0 0 1,-7-1 4,0-7-7,0-4 18,7-4 3,7-4-7,7 0-3,50-24-16,-42 24 4,42-24-1,0 0 0,-15 48 2,15-48 4,29 48 11,-1-8 2,1 0-8,6 0 2,1 4 9,-15-4-8,0 8 6,1-4-4,-15-4 16,0 0 62,-7-40-11,-14 56-34,-15-16-17,-13-8-9,-1-8 0,-14-8-2,7-12 23,-7-12 17,1-4-10,6-12 4,0-20-9,0-8-17,8-12-16,13-20-9,-6-8 7,13-8-2,1 8 9,14 4-3,0 0-15,14 8 1,0 9 5,7 7 3,7 8-3,8 0-47,6 4-130,8 0-147,7-4-196,0 0-200,-8 4-71</inkml:trace>
          <inkml:trace contextRef="#ctx0" brushRef="#br0" timeOffset="-26794.72">-8361-156 1462,'71'-32'294,"7"4"-77,15 4-92,-1-4-65,1 8-22,-8 4-52,-21 4-194,-14 8-267,-50 4 16</inkml:trace>
        </inkml:traceGroup>
        <inkml:traceGroup>
          <inkml:annotationXML>
            <emma:emma xmlns:emma="http://www.w3.org/2003/04/emma" version="1.0">
              <emma:interpretation id="{3FF4CA5E-565D-451F-A7B5-EDF8D26EC30F}" emma:medium="tactile" emma:mode="ink">
                <msink:context xmlns:msink="http://schemas.microsoft.com/ink/2010/main" type="inkWord" rotatedBoundingBox="9796,70 12297,83 12281,3175 9781,3162"/>
              </emma:interpretation>
            </emma:emma>
          </inkml:annotationXML>
          <inkml:trace contextRef="#ctx0" brushRef="#br0" timeOffset="-26538.55">-9306 788 1810,'0'0'413,"7"43"-63,-7-43-72,14 52-83,-14-4-55,0-4-23,-14 4-35,-8 4-42,-13 4-17,-15 4-15,-7 4-8,0-8-97,-7 0-109,0-8-148,0-4-188,0-12-188</inkml:trace>
          <inkml:trace contextRef="#ctx0" brushRef="#br0" timeOffset="-25475.85">-9634 160 861,'0'0'164,"0"0"-22,0 0 5,0 0-88,0 0 125,43 8-33,-43-8-48,0 0 53,21 56-27,-13-16-65,-8-40-7,-8 48-8,-6-4 50,14-44-57,-35 44-5,35-44-29,-50 44 8,0-16-16,50-28 16,-50 20-21,50-20 18,-49-4-27,49 4 14,0 0-15,-43-48 0,22 4-18,6 4 38,15 40-25,-7-40 37,7 40-33,0 0 23,0 0-13,0 0 12,0 0-17,0 0 80,0 0 17,0 0-48,0 0-13,0 0 7,-21 48-7,21-48 3,-21 40-19,21-40 10,0 0-26,0 0 18,-43 32-26,43-32-12,-43 8-41,43-8 34,0 0-41,-35-36 45,35 36-1,-29-52 17,29 52 10,-21-40 0,21 40-5,0 0 12,0 0-3,0 0 96,0 0-27,-50 16-20,0 8-17,8 8 40,-8 0-33,0-4 6,-7 4-37,8 4-2,-1-12 8,-7-4-18,14-8 8,43-12 3,-49 4-13,49-4 14,-50-24-24,50 24-11,-29-44-24,15 4 3,7 8 12,7 32 22,21-36-4,-21 36 15,36-28-10,-1 20 16,-35 8-3,43 8 3,-43-8-6,0 0 5,0 0 14,0 0-16,21 48 22,-21-48-19,0 0 14,-21 44-21,21-44 4,-50 32-9,8-16 21,-1-4-18,-7-4 2,15-8 28,35 0-43,-57-12 29,21-4-20,36 16 19,-42-24-19,42 24 21,0 0-21,0 0 17,-36-12-1,36 12 5,0 0 7,-36 20 41,36-20-22,-42 56-17,6 0 42,1 4-3,6 4 11,8 7-14,7 9 24,7 4-11,14 0 32,0 16-11,14-4-8,0 12-19,8 0 8,-1 0-28,8-4-11,-1-4-20,1-12-3,-8-8-6,1-16-3,-8-4 0,-7-16-10,1-12-123,-15-32-59,0 36-60,0-36-102,0 0-331,0 0-110</inkml:trace>
          <inkml:trace contextRef="#ctx0" brushRef="#br0" timeOffset="-24055.91">-9726-915 1565,'-50'16'230,"-28"16"6,-21 20-60,-37 20-83,-13 11-23,-29 9-36,-14 8-22,-21 4-2,-14 4-176,-15-8-149,0-4-135,-7-4-70</inkml:trace>
        </inkml:traceGroup>
        <inkml:traceGroup>
          <inkml:annotationXML>
            <emma:emma xmlns:emma="http://www.w3.org/2003/04/emma" version="1.0">
              <emma:interpretation id="{31EDC194-37DD-47B9-A7CF-8465878D08AF}" emma:medium="tactile" emma:mode="ink">
                <msink:context xmlns:msink="http://schemas.microsoft.com/ink/2010/main" type="inkWord" rotatedBoundingBox="4214,-241 9586,-214 9569,3155 4197,3128"/>
              </emma:interpretation>
            </emma:emma>
          </inkml:annotationXML>
          <inkml:trace contextRef="#ctx0" brushRef="#br0" timeOffset="-24635.29">-12094-116 1114,'0'0'180,"15"-28"67,-15 28 27,0 0-56,0 0 6,21 12-6,0 16-50,1 20-61,-15 8-30,0 8 14,0 12-36,-7 4-20,-7-8-15,0 8-8,0-4 7,-8 0-8,-6-4-5,-14-8-6,-1-12 0,-14-8 15,8-5-9,-8-11-6,0-16 0,0-12-13,8-8 21,-1-16-32,43 24-15,-50-63 17,15 7 5,13 8 17,1 12 3,21 36 4,0 0-7,-7-40-8,7 40 8,0 0 38,0 0 2,0 0-11,7 40-6,-7 0 5,0 0-6,0 0-13,0-40-7,-14 52-2,14-52 0,0 0-7,-36 39 7,36-39 5,0 0-11,-42 8-31,42-8-10,-43-35-24,22-17 7,-1-12-18,8-4 48,0 4 16,0 8 10,6 16-3,8 40 0,0 0 22,0 0 42,0 0 8,-21 52-11,0 12-17,-8 8-14,-6 0 21,6 4 15,1-9-18,-8-3-16,8-12-14,-8-4-7,36-48 0,-35 36 4,-1-16-4,36-20 7,-42-4-7,42 4 0,-43-44-9,15-16-11,6-16 4,15 0 11,-7 5 1,7 7-3,7 16 7,-7 16-11,7 32 11,0 0 3,0 0 37,0 0-16,-50 64 0,-7 8-14,0 3 8,-14 5-2,-7 0-19,7-8 3,0-8 2,14-8-69,7-12-131,14-8-153,36-36-218,0 0-102</inkml:trace>
          <inkml:trace contextRef="#ctx0" brushRef="#br0" timeOffset="-24295.07">-13430 1815 1872,'57'12'114,"14"-28"-12,14-16-63,22-20-18,6-4-50,30-20-305,13-8-258</inkml:trace>
          <inkml:trace contextRef="#ctx0" brushRef="#br0" timeOffset="-23335.43">-12819-1215 1631,'0'0'258,"0"0"91,0 0-23,-7 44-75,-21 16-78,-29 16-49,-14 12-58,-15 12-31,-6 4-22,-15-1 7,1-3-15,-1-4-9,0-4-45,8-8-193,-8-4-218,15-8-216,6-12-31</inkml:trace>
          <inkml:trace contextRef="#ctx0" brushRef="#br0" timeOffset="-24463.18">-13181-28 1740,'35'-24'343,"-6"8"-26,-29 16-123,28-12-80,-28 12-64,0 0-26,21-16-21,-21 16-196,0 0-348,0 0-142</inkml:trace>
          <inkml:trace contextRef="#ctx0" brushRef="#br0" timeOffset="-23591.6">-14042 212 1261,'-14'-40'220,"14"40"-36,0 0-60,0 0-20,0 0 4,0 0 11,0 64-19,7 0-12,-7-4-47,7 0-13,-7-4-14,-7-4 2,0-4 3,7-48 1,-21 52-7,21-52 12,-43 44-6,43-44 5,-57 32 39,7-16 38,1-12-19,-1-12-29,0-8-9,0-4 3,1 0 14,-1 8-4,0 8-2,0 12-11,1 8-22,-1 12-5,0 4-13,0 8 2,15-5-6,-1 9 0,36-44 0,-35 52-49,35-52-125,-15 48-253,15-48-310,0 0-18</inkml:trace>
          <inkml:trace contextRef="#ctx0" brushRef="#br0" timeOffset="-15819.46">-14845-631 1488,'-50'-8'269,"0"16"69,1 12-26,-15 12-33,-22 12-84,-6 12-64,-29 16-46,-14 4-19,-7 4-33,-8 0-14,8 0-6,7 0-8,14-4-16,15-4-86,13 4-227,15-4-268,14-8-244</inkml:trace>
          <inkml:trace contextRef="#ctx0" brushRef="#br0" timeOffset="-16243.74">-15577 569 985,'0'0'92,"0"0"98,0 0 11,0 0-19,14 36-37,0 15-44,-7 1-41,0-4-10,-7 0 10,0 0 5,-14-4 14,-7-8-35,-8-4-36,-6-4 12,-15-8-20,0-4 11,0-8-11,8-12-5,-1-12 21,8-8-21,-1-12 2,8-8-7,6 0 5,8 0 33,0 12-46,14 32 6,-7-36-11,7 36 13,0 0-4,0 0 14,0 0 8,0 0 15,-15 56 71,-6-4 94,-7 4-9,-8-4-43,-28-4-44,0 0-18,-21-4-4,-8-8-30,-13 4-4,-1-16-20,0-4 3,1-12 6,13-12-15,1-4 10,14-16-16,-1-4 6,23-8 0,13-4-14,7-4 9,15 0-14,7 4 15,14 0-18,14-4 2,15 4 0,13 4-98,1 4-191,7 8-318,-1 4-255</inkml:trace>
          <inkml:trace contextRef="#ctx0" brushRef="#br0" timeOffset="-16070.63">-16715 2116 1223,'64'20'178,"7"-20"-73,7-12-25,15-8-75,13-16-144,-6-8-340</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19:49.09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4472896-F24D-4AAB-87E5-082CA630F4F8}" emma:medium="tactile" emma:mode="ink">
          <msink:context xmlns:msink="http://schemas.microsoft.com/ink/2010/main" type="inkDrawing" rotatedBoundingBox="6399,12951 6519,14011 5932,14077 5812,13017" semanticType="callout" shapeName="Other">
            <msink:sourceLink direction="to" ref="{8ADB78C5-36B9-46C2-A892-ADE4452D3FB2}"/>
            <msink:sourceLink direction="from" ref="{AD3CAF8F-2679-4C3F-BDF9-0C685CAA5925}"/>
          </msink:context>
        </emma:interpretation>
      </emma:emma>
    </inkml:annotationXML>
    <inkml:trace contextRef="#ctx0" brushRef="#br0">132 0 589 0,'0'0'136'15,"0"0"9"-15,0 0-13 0,0 0 29 16,0 0-4-16,0 0 4 16,0 0-44-16,0 0-75 15,0 0 21-15,0 0-53 16,0 0 7-16,0 0 89 0,15 37 4 15,-10-4-40-15,-5 4-23 16,4 0 22-16,-4 7 71 0,0 4-30 16,0 4-17-16,0 7-27 15,0-3-15-15,0-1-6 16,5 0-25-16,0-6 6 0,-5-5-15 15,5-7-16-15,-5-4 5 16,5-7 15-16,-5 0-12 0,0-26-8 16,5 29 12-16,-5-7-7 15,0-22 0-15,5 30 11 16,0-4-19-16,-5-26 13 0,0 26 3 15,0-26-13-15,0 0 5 16,5 26 0-16,-5-26 0 0,0 0-9 16,5 26 3-16,-5-26 24 15,0 0-14-15,0 0-12 16,0 0 8-16,0 0 8 0,0 0 2 15,0 0-15-15,0 0-11 16,0 0 16-16,0 0 7 0,0 22-10 16,0-22-8-16,5 29 16 15,-5-3 7-15,0-26-16 16,5 26-5-16,-5-26 13 0,0 0-14 15,5 26 21-15,-5-26-6 16,0 0-5-16,0 0 19 0,0 0-6 16,0 0-9-16,0 0 6 15,0 0-10-15,0 0 5 0,0 0-15 16,0 0 14-16,0 0-4 15,0 0 14-15,0 0 33 0,0 0 0 16,0 0-18-16,0 0-20 16,0 0-5-16,0 0-4 15,0 0-13-15,0 0 13 16,0 0 9-16,0 0-21 0,0 0 12 15,0 0 8-15,0 0-21 16,0 0 13-16,0 0 7 0,0 0-7 16,0 0-12-16,0 0 7 15,0 0-13-15,0 0-17 0,0 0 26 16,0 0-81-16,0 0 30 15,0 0 34-15,-30-8 8 0,30 8-47 16,-30-29-23-16,1-4 15 16,4-1 42-16,1 1 21 15,-1-4-9-15,5 0-3 0,1 8 29 16,19 29-1-16,-15-34-17 15,15 34-7-15,0 0 28 0,0 0-15 16,0 0-19-16,0 0 24 16,0 0 0-16,0 0-14 0,0 0 0 15,0 0 14-15,0 0-3 16,0 0-3-16,0 0 26 0,0 0-24 15,20 15 7-15,4 0 22 16,6 3-3-16,-6 5-15 0,6 2 15 16,-1 1-7-16,1 0-15 15,-5 0 6-15,-1 0-3 16,-4-4-3-16,-20-22-4 0,25 26 36 15,-25-26-27-15,0 0-5 16,0 0 29-16,0 0-2 0,0 0 11 16,19 33-3-16,-19-33 21 15,0 0 7-15,0 0-8 0,0 0 17 16,0 0 5-16,0 0-18 15,0 0 8-15,15 4 4 16,-15-4-39-16,20-26-19 0,4-7 14 16,1-12-27-16,5 1-6 15,4 0 10-15,-4-1-4 16,4 8-12-16,-9 4 12 0,4 4 7 15,-9 10-22-15,-20 19-32 16,0 0-22-16,0 0-121 0,0 0-69 16,0 0-108-16,0 0-162 15,0 0-89-15</inkml:trace>
  </inkml:traceGroup>
</inkml:ink>
</file>

<file path=ppt/ink/ink1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15.50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88C3FA4-EB0C-40BA-A7A9-39205DA48525}" emma:medium="tactile" emma:mode="ink">
          <msink:context xmlns:msink="http://schemas.microsoft.com/ink/2010/main" type="writingRegion" rotatedBoundingBox="11510,8906 14788,8959 14771,10010 11493,9957">
            <msink:destinationLink direction="with" ref="{A7C9C76F-B97D-4CE4-9DC5-1A70EE89744B}"/>
          </msink:context>
        </emma:interpretation>
      </emma:emma>
    </inkml:annotationXML>
    <inkml:traceGroup>
      <inkml:annotationXML>
        <emma:emma xmlns:emma="http://www.w3.org/2003/04/emma" version="1.0">
          <emma:interpretation id="{04892CFE-EDB9-4796-8996-FD402B20CCC6}" emma:medium="tactile" emma:mode="ink">
            <msink:context xmlns:msink="http://schemas.microsoft.com/ink/2010/main" type="paragraph" rotatedBoundingBox="11510,8906 14788,8959 14771,10010 11493,9957" alignmentLevel="1"/>
          </emma:interpretation>
        </emma:emma>
      </inkml:annotationXML>
      <inkml:traceGroup>
        <inkml:annotationXML>
          <emma:emma xmlns:emma="http://www.w3.org/2003/04/emma" version="1.0">
            <emma:interpretation id="{C86BC9A4-6322-4E40-94DC-7E0D3214A55F}" emma:medium="tactile" emma:mode="ink">
              <msink:context xmlns:msink="http://schemas.microsoft.com/ink/2010/main" type="line" rotatedBoundingBox="11510,8906 14788,8959 14771,10010 11493,9957"/>
            </emma:interpretation>
          </emma:emma>
        </inkml:annotationXML>
        <inkml:traceGroup>
          <inkml:annotationXML>
            <emma:emma xmlns:emma="http://www.w3.org/2003/04/emma" version="1.0">
              <emma:interpretation id="{55A91934-0612-4218-A304-61BE041752C6}" emma:medium="tactile" emma:mode="ink">
                <msink:context xmlns:msink="http://schemas.microsoft.com/ink/2010/main" type="inkWord" rotatedBoundingBox="11510,8906 14788,8959 14771,10010 11493,9957"/>
              </emma:interpretation>
              <emma:one-of disjunction-type="recognition" id="oneOf0">
                <emma:interpretation id="interp0" emma:lang="en-US" emma:confidence="0">
                  <emma:literal>755308.</emma:literal>
                </emma:interpretation>
                <emma:interpretation id="interp1" emma:lang="en-US" emma:confidence="0">
                  <emma:literal>7553.8.</emma:literal>
                </emma:interpretation>
                <emma:interpretation id="interp2" emma:lang="en-US" emma:confidence="0">
                  <emma:literal>7553.5.</emma:literal>
                </emma:interpretation>
                <emma:interpretation id="interp3" emma:lang="en-US" emma:confidence="0">
                  <emma:literal>7553.6.</emma:literal>
                </emma:interpretation>
                <emma:interpretation id="interp4" emma:lang="en-US" emma:confidence="0">
                  <emma:literal>7.55308.</emma:literal>
                </emma:interpretation>
              </emma:one-of>
            </emma:emma>
          </inkml:annotationXML>
          <inkml:trace contextRef="#ctx0" brushRef="#br0">-366-277 1468,'0'0'22,"0"0"2,0 0 17,0 0 138,23 20-15,-5 11-3,0 4-44,0 8-2,-4 0 9,-5-7-38,0 2-28,-5-5 0,1 0-2,-5-2-3,-9-9 3,-9 4-32,-5-3-17,-8-3 7,-6-2-19,-3-8 8,4-5 1,-5-5-45,9-5-10,1-5-2,-1-5-4,9-3 21,1 0 23,8-2 7,1 4 15,13 16 4,-14-15-10,14 15 0,0 0-3,0 0-5,0 0-8,0 0 1,0 0 12,0 0 0,18 5 4,5 8-4,4 0 3,0 7 9,5 3 5,-5 0 3,0 0 0,-4 2 3,-5-2 24,-9-3 14,-9-20-14,9 28-4,-9-5 8,-5 0 2,5-23-16,-31 28-17,-1-10-16,-13-8 1,-5-3-5,-4-7 9,-5-2-5,-4-6-4,0-2 0,4-8 7,5 0 18,4-4 74,5-1 16,9 0 10,4 0-13,14 0-35,4 0-32,5 0-24,14-2-12,4-3-2,9 0-7,9-2 0,5 2-3,4 7 0,4-1-1,-8 1-34,0 4-86,-10 4-116,-22 13-205,23-10-125,-23 10-100,18-5 51</inkml:trace>
          <inkml:trace contextRef="#ctx0" brushRef="#br0" timeOffset="1291.85">-772 119 821,'0'0'110,"0"0"-29,0 0-44,0 0 18,0 0 73,0 0-34,0 0 15,0 0-22,0 0-18,-9 20-46,9-20-3,0 0-15,4 21 14,-4-21-1,0 0-13,0 0-5,0 0 4,0 0 0,18 12 13,-18-12-11,0 0-1,0 0 2,0 0 7,0 0 50,0 0 47,14-17 18,-14 17-12,0 0-52,0 0-43,0 0-13,-23-3 4,23 3-5,-27 5-4,27-5-4,0 0 3,0 0-3,0 0-5,0 0-9,0 0 14,0 0 0,0 0-4,0 0 6,0 0-2,0 0-3,0 0 10,0 0-20,0 0-30,23 3-20,-23-3 13,0 0 1,18-16 13,-18 16 2,0 0 18,0 0 9,0 0-46,0 0-74,0 0-179,0 0-96</inkml:trace>
          <inkml:trace contextRef="#ctx0" brushRef="#br0" timeOffset="200.13">-709 43 1662,'0'0'179,"14"23"64,-14-23-39,0 0-62,0 0-3,13 15 43,-13-15-74,18 15-51,-18-15-34,14 10-15,-14-10 7,18 10-12,-18-10-265,0 0-254,0 0-167,22 6-69</inkml:trace>
          <inkml:trace contextRef="#ctx0" brushRef="#br0" timeOffset="615.4">366-493 352,'0'0'122,"0"0"24,0 0 7,0 0-4,0 0-30,0 0 47,0 0 19,0 0-13,0 0 35,0 0 13,0 0-43,0 0-56,-18 25-34,-13 1 18,-15-1 20,-12 0-19,-1 1-39,-9 2-32,-4-3-12,0 1-16,4-1 5,0-2-10,9 0-2,5 0-17,9-6-155,4 1-231,5-3-313</inkml:trace>
          <inkml:trace contextRef="#ctx0" brushRef="#br0" timeOffset="-920.61">696 0 730,'0'0'119,"0"0"-51,0 0 7,0 0-35,0 0 134,0 0 5,0 0-9,0 0-8,18 28-35,0-6-70,-4 1 1,-5 0-8,-9-23-16,13 23 26,-13-23 29,9 30 39,-9-30 19,0 23-14,-4-5 7,-10-3 0,-4 1-24,-9-6-29,-4 0-32,-6 0-7,-3-2-15,-10-3 3,0-3 1,1 1 7,-1-3 5,0 0 1,1-3-10,-1 1 6,5-3-3,9 2-6,-1-2-21,10 0 0,0-3-5,0-2-14,9 5-6,0-2-6,18 7-159,0 0-140,-23-16-252,23 16-284</inkml:trace>
          <inkml:trace contextRef="#ctx0" brushRef="#br0" timeOffset="-660.44">542 459 1717,'23'-5'195,"0"3"76,-23 2 33,18-10-76,-18 10-103,31-8-56,-4 3-42,1 7 4,-1 1 7,-5-1-11,-4 4-15,-18-6-1,23 15 2,-23-15 7,0 0-13,9 28-7,-18-5-25,-5-3-192,-17-2-231,-5-8-246,-5-3-121</inkml:trace>
          <inkml:trace contextRef="#ctx0" brushRef="#br0" timeOffset="-1604.07">1012 254 1442,'0'0'296,"18"-3"-3,-18 3-45,0 0-117,0 0-56,0 0-39,9-18-18,-4 1-36,-1-1-29,5 0-8,1-2 14,3-1 21,-13 21 15,23-23-5,-1 3 5,1 7 5,-1 1-4,1 7-12,-5 0 3,5 7 13,-23-2-4,27 13 9,-9 2 10,-18-15 5,18 31 9,-14-6 10,-4-2 6,-4-3 1,-5 0-1,9-20-20,-32 28 3,5-10 8,5-3 1,-10-7-18,0-5-2,5-1 32,0-7 20,0-5-21,0-5-22,4-6 7,1-7-22,4-2-5,4-8 9,5-5-18,0-6 6,5 1 2,4 2 5,-5 6-1,5 7 1,5 5 2,-5 7-12,0 21 0,0-20-15,0 20-77,0 0-129,4-20-106,-4 20-140,0 0-109,0 0-12</inkml:trace>
          <inkml:trace contextRef="#ctx0" brushRef="#br0" timeOffset="-1331.89">1261 386 1322,'0'0'323,"0"0"-53,0 0-48,0 0-75,0 0-64,0 0-35,0 0-21,27 2 4,-27-2-24,27 3-2,-27-3 7,27 5 8,-27-5-6,0 0-23,23 10-3,-23-10 24,0 0-2,0 0-4,0 0 5,0 0-11,0 0-146,0 0-204,-32 18-227,-13-8-44</inkml:trace>
          <inkml:trace contextRef="#ctx0" brushRef="#br0" timeOffset="17892.21">-1915 513 809,'0'0'167,"0"0"39,0 0 5,0 0-44,0 0-92,0 0 7,0 0-56,0 0-16,0 0 3,0 0-7,0 0 27,0 0 25,0 0-12,22-10-1,5 2-3,1 5 4,3-2-10,-4 3 27,9-3-24,1 2-2,-6-2 20,1 3-19,-5-1-23,-9 0 51,-18 3 25,0 0 72,0 0-3,23-5-53,-23 5-37,0 0-22,0 0-27,0 0-10,0 0-4,0 0-18,0 0-99,0 0-181,0 0-208,0 0-246</inkml:trace>
          <inkml:trace contextRef="#ctx0" brushRef="#br0" timeOffset="17511.1">-1861-138 567,'0'0'166,"0"0"55,0 0 16,0 0-4,0 0-34,0 0-35,0 0-30,0 0-42,-18-2-38,18 2-28,0 0-12,0 0 0,0 0-3,0 0 3,23 2 4,8 4-7,1-1-7,8 0 5,1-3 1,0 3-4,-5-2 1,0-1-7,-9 1 4,0-1 6,-9-2-20,-18 0 25,0 0-12,0 0 12,18 0-2,-18 0-9,0 0 13,0 0-3,0 0-6,0 0-4,0 0 5,0 0-9,0 0-3,0 0-13,0 0 11,0 0-11,0 0-10,0 0-2,0 0 8,-22 0 12,22 0-2,-27 8 15,0 0-11,4-3 12,23-5-6,-32 10 0,5-2 0,0-3 0,27-5-7,-22 7-2,22-7 0,0 0 2,0 0 1,-18 8-3,18-8-2,0 0 14,0 0-3,0 0 3,-10 23-7,10-23 15,5 28-3,-5-5 13,5-1-6,-5 1 12,0 3 1,0 2 34,0 0 6,-5 5-5,0 0-8,-4 0 11,5 0-19,-1-3 3,1-2 7,-1-3 22,1 3 4,-1-7-26,5-21-28,-4 28-4,4-28-3,-5 23-19,5-23 10,0 0-7,0 0-9,-4 20 11,4-20 2,0 0-18,0 0 21,0 0-10,0 0 1,0 0 2,0 0-48,0 0-169,0 0-142,0 0-75,0 0-67,0 0 33,0 0 8</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2:58.59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3A72217-419A-4F6F-987C-E6BF1899D64D}" emma:medium="tactile" emma:mode="ink">
          <msink:context xmlns:msink="http://schemas.microsoft.com/ink/2010/main" type="writingRegion" rotatedBoundingBox="22075,4547 10698,4501 10714,566 22091,612"/>
        </emma:interpretation>
      </emma:emma>
    </inkml:annotationXML>
    <inkml:traceGroup>
      <inkml:annotationXML>
        <emma:emma xmlns:emma="http://www.w3.org/2003/04/emma" version="1.0">
          <emma:interpretation id="{08C10DA5-CEA2-43D8-8754-3F982D29576D}" emma:medium="tactile" emma:mode="ink">
            <msink:context xmlns:msink="http://schemas.microsoft.com/ink/2010/main" type="paragraph" rotatedBoundingBox="22075,4547 10698,4501 10714,566 22091,612" alignmentLevel="1"/>
          </emma:interpretation>
        </emma:emma>
      </inkml:annotationXML>
      <inkml:traceGroup>
        <inkml:annotationXML>
          <emma:emma xmlns:emma="http://www.w3.org/2003/04/emma" version="1.0">
            <emma:interpretation id="{CCB374EC-C85B-4941-A407-E6CFC1309B11}" emma:medium="tactile" emma:mode="ink">
              <msink:context xmlns:msink="http://schemas.microsoft.com/ink/2010/main" type="line" rotatedBoundingBox="22075,4547 10698,4501 10714,566 22091,612"/>
            </emma:interpretation>
          </emma:emma>
        </inkml:annotationXML>
        <inkml:traceGroup>
          <inkml:annotationXML>
            <emma:emma xmlns:emma="http://www.w3.org/2003/04/emma" version="1.0">
              <emma:interpretation id="{533A60FB-743A-47CF-94EF-07D2D167B88B}" emma:medium="tactile" emma:mode="ink">
                <msink:context xmlns:msink="http://schemas.microsoft.com/ink/2010/main" type="inkWord" rotatedBoundingBox="10713,566 22090,607 22076,4543 10699,4502"/>
              </emma:interpretation>
              <emma:one-of disjunction-type="recognition" id="oneOf0">
                <emma:interpretation id="interp0" emma:lang="en-US" emma:confidence="0">
                  <emma:literal>finalists</emma:literal>
                </emma:interpretation>
                <emma:interpretation id="interp1" emma:lang="en-US" emma:confidence="0">
                  <emma:literal>finalistic</emma:literal>
                </emma:interpretation>
                <emma:interpretation id="interp2" emma:lang="en-US" emma:confidence="0">
                  <emma:literal>Midships</emma:literal>
                </emma:interpretation>
                <emma:interpretation id="interp3" emma:lang="en-US" emma:confidence="0">
                  <emma:literal>finalistic,</emma:literal>
                </emma:interpretation>
                <emma:interpretation id="interp4" emma:lang="en-US" emma:confidence="0">
                  <emma:literal>finalistic.</emma:literal>
                </emma:interpretation>
              </emma:one-of>
            </emma:emma>
          </inkml:annotationXML>
          <inkml:trace contextRef="#ctx0" brushRef="#br0">1153 491 768 0,'0'0'222'0,"0"0"53"15,-10-33-41-15,10 33 6 16,-20-29-45-16,20 29-55 0,-20-26-39 15,20 26-47-15,-19-37-11 16,-1 0-29-16,5-4 3 0,0-3-17 16,6-8-23-16,4-7 34 15,0 7-11-15,5 8-20 0,-5 7 31 16,5 37-14-16,0 0-20 15,0 0 12-15,0 0 24 0,0 0-6 16,39 11-25-16,-4 19 27 16,4 7 9-16,6 7-22 15,4 8 4-15,5-4 16 0,-5 0-13 16,0-4-26-16,-9-7 36 15,-1-8-11-15,-9-3 1 0,-30-26 3 16,0 0 23-16,0 0 62 16,0 0-26-16,-20 37-41 15,-19-22-28-15,-30-8 7 0,-10-7 2 16,-15-7-21-16,-4-4-62 15,-6-4-28-15,-9-3 11 0,10-4 24 16,4-1 32-16,10-2 9 16,16-1 15-16,18 0 9 15,11 4 6-15,10 3 0 0,34 19 0 16,0 0-15-16,0 0 20 15,0 0-14-15,0 0 17 0,0 0-2 16,29 4 6-16,11 7 32 16,4 15 61-16,0 11 3 0,-4 11 49 15,-6 7 31-15,-4 8 16 16,-11 4-39-16,-14 3-19 0,-15 0-33 15,-19 0-51-15,-15-3-32 16,-16-5-13-16,-13-2-4 16,-16-12-13-16,-5-8-69 15,6-3-172-15,-1-15-265 0,15-11-380 16</inkml:trace>
          <inkml:trace contextRef="#ctx0" brushRef="#br0" timeOffset="202.8">828-599 2108 0,'-15'-37'121'0,"15"37"104"16,0 0-45-16,5-29-84 0,-5 29-40 15,29-15-38-15,1 11-171 16,-30 4-433-16,29 15-359 0</inkml:trace>
          <inkml:trace contextRef="#ctx0" brushRef="#br0" timeOffset="514.8">-59 465 1622 0,'0'0'284'16,"-35"-18"-23"-16,6 0-18 0,29 18-63 16,-35-34-66-16,35 34-51 15,-14-44-41-15,23 11-14 0,11 3 3 16,10 12-6-16,4 10-5 15,6 8 5-15,-6 15-2 0,1 11 15 16,-16 11 95 0,-9 11 43-16,-15 7 1 0,-14 12-51 15,-16-4-52-15,-9 3-27 16,-6-3-13-16,-4-4-101 0,-10-7-223 15,0-4-299-15,0-15-301 16</inkml:trace>
          <inkml:trace contextRef="#ctx0" brushRef="#br0" timeOffset="998.4">-631 114 1511 0,'15'-40'271'0,"5"-8"-34"15,0 0-95-15,9-4-56 16,1 4-41-16,4 4-22 0,1 10-9 16,-6 9 17-16,-29 25-42 15,40-15 11-15,-40 15 53 0,29 7 32 16,-29-7-23-16,0 41-22 15,-15 3 4-15,-9 4-20 0,-16 8-3 16,-9-1-11-16,0 8-10 16,-10 3 15-16,0 5-7 15,5-1 2-15,-6 4 3 0,11 0-3 16,5-1-3-16,-1 5 6 15,11-4 13-15,4-4-8 0,6 0 22 16,4-3 60-16,5-4-33 16,1-4 7-16,-1-8 17 0,0-6 13 15,-5-1-5-15,-4-7-26 16,-11-4-4-16,1-11-3 0,-11-10-31 15,6-12-9-15,-5-8 10 16,9-10 18-16,1-12-9 16,4-18-25-16,10-22-20 15,6-26-6-15,9-26 3 0,10-11 3 16,14 7-12-16,6 12 12 15,5 14-10-15,4 19 4 0,0 18-3 16,11 22-51-16,4 19-243 16,5 18-356-16,5 16-419 0</inkml:trace>
          <inkml:trace contextRef="#ctx0" brushRef="#br0" timeOffset="1170">-685 1430 2642 0,'0'0'288'16,"0"0"-90"-16,0 0-99 0,40 22-46 16,-40-22-42-16,44 0-164 15,-44 0-408-15,0 0-550 16</inkml:trace>
          <inkml:trace contextRef="#ctx0" brushRef="#br0" timeOffset="1528.8">-1532 314 1902 0,'25'-18'199'15,"-25"18"80"-15,0 0-14 16,0 0-69-16,0 0-82 16,0 0-61-16,0 0-34 0,-30-30 16 15,-9 19 28-15,-6 3 10 16,-4 16 9-16,-10 14 17 0,-5 19 16 15,-10 14 29-15,-5 19 27 16,10 15 1-16,-5 7-12 0,5 3-62 16,-4 1-20-16,4-4-13 15,-5-3-37-15,10-12 12 0,0-7-44 16,0-11-13-16,4-8-187 15,6-14-205-15,0-12-255 16,5-7-579-16</inkml:trace>
          <inkml:trace contextRef="#ctx0" brushRef="#br0" timeOffset="1700.4">-1852 1208 2879 0,'0'0'26'16,"0"0"-71"-16,0 0-275 0,0 0-570 15</inkml:trace>
          <inkml:trace contextRef="#ctx0" brushRef="#br0" timeOffset="2246.4">-2493-466 2215 0,'0'0'242'15,"25"4"-50"-15,-25-4-99 0,0 0-50 16,0 0-53-16,0 0-274 16,0 0-377-16</inkml:trace>
          <inkml:trace contextRef="#ctx0" brushRef="#br0" timeOffset="2059.2">-2626 96 2472 0,'15'30'207'0,"-5"3"14"0,-5 0 8 15,-20 11-44-15,-9 1-81 16,-21-1-50-16,-4-3-34 0,-10-4 1 16,5-8 4-16,4-10 37 15,6-12 51-15,5-18 7 0,4-15-35 16,1-18-23-16,9-23-34 15,0-29-8-15,11-26-20 0,-1-22-10 16,5-11 15 0,5-4-13-16,10 8 5 0,0 7-3 15,10 18-9-15,-5 26 4 16,-5 26 2-16,-5 19-150 0,0 22-145 15,0 33-180-15,0 0-322 16,0 0-244-16</inkml:trace>
          <inkml:trace contextRef="#ctx0" brushRef="#br0" timeOffset="2605.2">-3670 55 1569 0,'0'0'196'0,"35"-11"-1"16,-1 8-48-16,-34 3-60 15,35 18-15-15,-35-18-18 0,0 0-14 16,29 48-22-16,-29-48-8 15,15 48 12-15,-15-48-2 0,0 0-25 16,0 0 23-16,0 0-6 16,0 0-17-16,0 0 13 15,-44 19 4-15,-1-27-3 0,6-7-16 16,-6-3 60-16,1 7 89 15,0 7 15-15,-10 15-24 0,9 8-35 16,-4 18 19-16,-5 14-2 16,10 12-26-16,4 7-43 0,6 4-9 15,9 0-18-15,10-4-19 16,15-3 10-16,5-4-24 0,10-8-110 15,5-7-358-15,-20-48-570 16</inkml:trace>
          <inkml:trace contextRef="#ctx0" brushRef="#br0" timeOffset="3042">-4695-277 2437 0,'0'0'41'0,"0"0"-17"16,0 0-27-16,0 0-66 0,0 0-318 15,0 0-422-15</inkml:trace>
          <inkml:trace contextRef="#ctx0" brushRef="#br0" timeOffset="2854.8">-4763 429 2506 0,'0'0'220'0,"0"0"7"16,19-12-34-16,-19 12 16 0,0 0-37 15,5 60 1-15,-20 13-82 16,-24 12-39-16,-10 4-15 0,-15 0-32 15,0-4-20-15,-5-4-121 16,5-11-154-16,5-11-208 16,9-18-531-16</inkml:trace>
          <inkml:trace contextRef="#ctx0" brushRef="#br0" timeOffset="3478.8">-5537 1807 2405 0,'84'-37'169'15,"5"0"-104"-15,-6 0-20 16,1 0-86-16,-15 7-419 0,-5 1-468 15</inkml:trace>
          <inkml:trace contextRef="#ctx0" brushRef="#br0" timeOffset="3291.6">-5192 236 2073 0,'0'0'266'15,"-35"-7"-16"-15,-4 11-5 16,0 10-53-16,-6 20-2 0,-9 17-34 15,-5 20-5-15,-10 21 12 16,0 8-55-16,-5 14-38 16,0 5-36-16,-5 6-23 0,-4 1 8 15,-6 7-111-15,0 3-160 16,6-3-122-16,4-7-245 0,15-19-272 15</inkml:trace>
          <inkml:trace contextRef="#ctx0" brushRef="#br0" timeOffset="4134">-6502 517 1543 0,'5'-48'20'0,"9"-4"12"16,11 4-32-16,5-3 26 0,9 3-20 15,10 7-6-15,-4 8 4 16,-1 11 8-16,-5 11-6 0,-4 7 50 15,-35 4 48-15,34 22 28 16,-24 15-19-16,-10 7-3 16,-20 12-28-16,-4-1-53 15,-16 8-4-15,1-4-1 0,-10 0-28 16,-6-3 15-16,1-12 2 15,10-11 3-15,0-11-21 0,4-14 7 16,11-16-2-16,29 8-33 16,-35-48-32-16,20 0 41 0,6 4 12 15,4 3-17-15,5 41 40 16,-5-37-19-16,5 37-10 15,0 0 30-15,0 0 15 0,0 0 40 16,-30 45 35-16,1 3-5 16,4 3-28-16,0-3-5 15,-4-3-30-15,-1-1-25 0,-4-11-5 16,4-7 20-16,1-7-27 15,-6-5-20-15,-4-10-27 0,9-11-140 16,-4-12-47-16,4-14 53 16,5-11 72-16,-4-4 36 15,4 3 54-15,1 5 70 0,-11 18 21 16,-4 7 109-16,-15 18 84 15,-15 12 33-15,-10 11-21 0,-20 4-42 16,-14 3-22-16,0 0-65 16,-15-7-41-16,-5 0-1 15,9-11 11-15,1-8-12 0,10-11-56 16,14-10-13-16,16-9-13 15,14-14-17-15,15 1 0 16,9-9-33-16,11 1-43 0,9 0-160 16,10 3-90-16,10 0-178 15,5 41-313-15,30-40-118 0</inkml:trace>
          <inkml:trace contextRef="#ctx0" brushRef="#br0" timeOffset="4383.6">-7355 1526 2418 0,'0'0'234'15,"0"0"-33"-15,0 0-43 0,35 33-78 16,-35-33-16-16,44 22-36 15,1-7-22-15,4-8-56 0,-10 8-287 16,-39-15-352-16,54 19-240 16</inkml:trace>
          <inkml:trace contextRef="#ctx0" brushRef="#br0" timeOffset="4492.8">-7719 2560 2488 0,'0'0'192'0,"0"0"-81"0,0 0-29 16,44-33-44-16,15-11-23 15,10-8 1-15,10-11-120 0,0 4-405 16,-5-7-401-16</inkml:trace>
          <inkml:trace contextRef="#ctx0" brushRef="#br0" timeOffset="4680">-8231-155 2222 0,'0'0'146'0,"39"-56"6"16,25 1-65-16,25 3-53 15,9 4-39-15,-4 4-266 16,-10 7-481-16</inkml:trace>
          <inkml:trace contextRef="#ctx0" brushRef="#br0" timeOffset="5101.2">-9896-288 2241 0,'9'-48'165'0,"21"-8"10"15,14-10-58-15,11-4-61 16,4-1-13-16,5-6-29 16,-10-1 3-16,0-7-14 0,-15-7-3 15,-14-4-6-15,-10-4 9 16,-15 8 6-16,-15 14 6 0,-14 23-15 15,-11 25-7-15,-9 38-10 16,-10 40 31-16,0 37 18 16,0 29 11-16,9 19-3 0,11 8-6 15,19 6 37-15,10 1 21 16,25-11-15-16,10-4-24 0,24-11-17 15,10-8-15-15,10-7-11 16,0-3 0-16,-5 3-22 0,-10 0-116 16,-9 11-255-16,-11 12-327 15,-19 10-191-15</inkml:trace>
          <inkml:trace contextRef="#ctx0" brushRef="#br0" timeOffset="5210.4">-9463 1585 3118 0,'-20'44'359'16,"20"-44"-8"-16,0 0-134 15,0 0-104-15,0 0-63 0,0 0-55 16,0 0-246-16,-9-48-204 16,9 48-388-16,-15-52-386 0</inkml:trace>
        </inkml:traceGroup>
      </inkml:traceGroup>
    </inkml:traceGroup>
  </inkml:traceGroup>
</inkml:ink>
</file>

<file path=ppt/ink/ink102.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6:34.37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92B36CA-EE14-439F-88F7-F2BEF01DA817}" emma:medium="tactile" emma:mode="ink">
          <msink:context xmlns:msink="http://schemas.microsoft.com/ink/2010/main" type="writingRegion" rotatedBoundingBox="7277,2011 10249,1368 10516,2602 7545,3246"/>
        </emma:interpretation>
      </emma:emma>
    </inkml:annotationXML>
    <inkml:traceGroup>
      <inkml:annotationXML>
        <emma:emma xmlns:emma="http://www.w3.org/2003/04/emma" version="1.0">
          <emma:interpretation id="{D66E2CD2-9E28-49F1-92E6-3A81C3E70412}" emma:medium="tactile" emma:mode="ink">
            <msink:context xmlns:msink="http://schemas.microsoft.com/ink/2010/main" type="paragraph" rotatedBoundingBox="7277,2011 10249,1368 10516,2602 7545,3246" alignmentLevel="1"/>
          </emma:interpretation>
        </emma:emma>
      </inkml:annotationXML>
      <inkml:traceGroup>
        <inkml:annotationXML>
          <emma:emma xmlns:emma="http://www.w3.org/2003/04/emma" version="1.0">
            <emma:interpretation id="{31219AF1-EA44-4CBE-AFF7-3BF1818301F5}" emma:medium="tactile" emma:mode="ink">
              <msink:context xmlns:msink="http://schemas.microsoft.com/ink/2010/main" type="line" rotatedBoundingBox="7277,2011 10249,1368 10516,2602 7545,3246"/>
            </emma:interpretation>
          </emma:emma>
        </inkml:annotationXML>
        <inkml:traceGroup>
          <inkml:annotationXML>
            <emma:emma xmlns:emma="http://www.w3.org/2003/04/emma" version="1.0">
              <emma:interpretation id="{A4A1D11F-72EF-4599-9771-3A3A313D8268}" emma:medium="tactile" emma:mode="ink">
                <msink:context xmlns:msink="http://schemas.microsoft.com/ink/2010/main" type="inkWord" rotatedBoundingBox="7277,2011 10249,1368 10516,2602 7545,3246"/>
              </emma:interpretation>
              <emma:one-of disjunction-type="recognition" id="oneOf0">
                <emma:interpretation id="interp0" emma:lang="en-US" emma:confidence="0">
                  <emma:literal>and</emma:literal>
                </emma:interpretation>
                <emma:interpretation id="interp1" emma:lang="en-US" emma:confidence="0">
                  <emma:literal>end</emma:literal>
                </emma:interpretation>
                <emma:interpretation id="interp2" emma:lang="en-US" emma:confidence="0">
                  <emma:literal>Mao</emma:literal>
                </emma:interpretation>
                <emma:interpretation id="interp3" emma:lang="en-US" emma:confidence="0">
                  <emma:literal>Nano</emma:literal>
                </emma:interpretation>
                <emma:interpretation id="interp4" emma:lang="en-US" emma:confidence="0">
                  <emma:literal>Mayo</emma:literal>
                </emma:interpretation>
              </emma:one-of>
            </emma:emma>
          </inkml:annotationXML>
          <inkml:trace contextRef="#ctx0" brushRef="#br0">-11882 63 2388 0,'0'0'375'0,"20"-8"-40"16,-20 8-50-16,30 4-49 0,-6 3-17 16,6-3-58-16,4-4-40 15,11-4-44-15,9-3-32 0,0-4-23 16,5 0-18-16,-5-4 0 15,-4 8-10-15,-6-4 3 16,-5 7-33-16,-9 4-188 16,-10 11-57-16,-20-11-78 0,4 30-151 15,-18 14-120-15,-16-3-42 16,-4 7 116-16,-6 3 154 0,-4 1 110 15</inkml:trace>
          <inkml:trace contextRef="#ctx0" brushRef="#br0" timeOffset="-296.41">-13192 691 778 0,'0'0'183'16,"0"0"-3"-16,0 0 3 0,25 0-15 16,-25 0 63-16,0 0-31 15,0 0 39-15,14 0-24 0,-14 0-25 16,0 0-15-16,0 0-66 15,10-30-52-15,0-7-37 0,5-7-7 16,5-11-1-16,9-8-3 16,6-4-9-16,4 8 0 0,0 7 0 15,-4 4 0-15,-1 15-6 16,-4 18 1-16,0 12 5 0,-1 17 9 15,-4 23 51 1,-1 15 48-16,-4 15 0 0,-10 18-22 16,0 3-13-16,-10 5-18 15,0-1-11-15,0-7-14 0,-5-7-6 16,0-5-4-16,0-10-11 15,5-11 5-15,-5-15 1 0,0-8 21 16,5-29 28-16,0 0 22 16,0 0 14-16,0 0-47 0,0 0-28 15,10-33-11-15,10-33-20 16,-1-27 2-16,6-29-3 0,5-18-7 15,4-4 0-15,5 0 10 16,-4 11 0-16,-1 18 4 16,1 34 0-16,-5 18 0 0,-6 26-8 15,1 19 8-15,-6 18 0 16,-19 0 8-16,30 44-5 0,-5 8-3 15,-6 7 8-15,-9 15-1 16,5 7 7-16,-5 8 60 16,-5 3 60-16,-5 4 28 0,0 0-24 15,-5-11-48-15,0-7-23 16,0-15-11-16,5-15 2 0,0-8-11 15,0-40-23-15,0 0-10 16,-5 37-5-16,5-37 9 16,0 0 0-16,0 0-18 0,0 0 14 15,0 0-21-15,0 0-87 16,0 0-317-16,0 0-215 0,0 0-412 15,0 0-301-15</inkml:trace>
          <inkml:trace contextRef="#ctx0" brushRef="#br0" timeOffset="967.2">-10601-63 2179 0,'0'0'323'16,"0"0"-9"-16,5 56-52 0,0 6-64 16,0 9-49-16,0 6-69 15,10 4-19-15,-6 1-19 0,6-5-15 16,5-3-5-16,5-7-6 15,4-16 15-15,1-14-23 0,4-11 8 16,1-18-16-16,-1-8 0 16,-4-15 4-16,-6-15-4 0,1-18 5 15,-10-15-5-15,-5-18-12 16,-5-22 0-16,-5-12 12 0,0 1-6 15,-10 3 6-15,0 22-8 16,-5 12 11-16,-10 21 16 16,-9 27 15-16,-5 18-7 15,-11 22-14-15,1 14-7 0,5 5-6 16,-1 7 0-16,6 4 9 15,9-1-28-15,6 1-169 0,9-4-201 16,15-37-376-16,-10 52-344 16</inkml:trace>
          <inkml:trace contextRef="#ctx0" brushRef="#br0" timeOffset="577.2">-11133-314 1684 0,'0'0'275'15,"0"0"59"-15,0 0-56 16,0 0-46-16,44-4-80 0,-4 1-74 16,9-12-39-16,0 4-7 15,1-12-18-15,-1 1-20 0,-10-4 12 16,1-3-2-16,-6-1-4 15,-14 4 7-15,-20 26-7 16,0 0 0-16,0 0 5 0,0 0-12 16,0 0 3-16,0 0 11 15,-44 34-3-15,-1 14-4 0,6 7 7 16,9 8 28-16,11 4 44 15,-1 6 27-15,5 5 10 0,10 0 2 16,0-1-24-16,5 1-9 16,5-1-17-16,0-3-32 15,0-4-14-15,5-7-9 0,-5-7-1 16,5-5-18-16,-5-14-129 15,-5 0-200-15,0-37-347 16,0 0-457-16</inkml:trace>
          <inkml:trace contextRef="#ctx0" brushRef="#br0" timeOffset="171.6">-11690 473 983 0,'-29'7'421'0,"29"-7"-6"0,0 0-79 16,0 0-59-16,0 0-71 15,0 0 20-15,0 0 31 16,25-33-40-16,4 11-42 0,6 3-56 16,9-3-39-16,0 7-31 15,6-3-35-15,-6-1 13 16,-5 5-35-16,1 3-44 0,-11 0-213 15,-9 3-317-15,-20 8-366 16</inkml:trace>
        </inkml:traceGroup>
      </inkml:traceGroup>
    </inkml:traceGroup>
  </inkml:traceGroup>
</inkml:ink>
</file>

<file path=ppt/ink/ink1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8.868"/>
    </inkml:context>
    <inkml:brush xml:id="br0">
      <inkml:brushProperty name="width" value="0.06667" units="cm"/>
      <inkml:brushProperty name="height" value="0.06667" units="cm"/>
      <inkml:brushProperty name="color" value="#3165BB"/>
      <inkml:brushProperty name="fitToCurve" value="1"/>
    </inkml:brush>
    <inkml:context xml:id="ctx1">
      <inkml:inkSource xml:id="inkSrc3">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1" timeString="2023-11-13T06:33:10.340"/>
    </inkml:context>
  </inkml:definitions>
  <inkml:traceGroup>
    <inkml:annotationXML>
      <emma:emma xmlns:emma="http://www.w3.org/2003/04/emma" version="1.0">
        <emma:interpretation id="{AD52C9E4-9306-45E5-8CF0-D87110766B4B}" emma:medium="tactile" emma:mode="ink">
          <msink:context xmlns:msink="http://schemas.microsoft.com/ink/2010/main" type="writingRegion" rotatedBoundingBox="2719,9525 9543,8236 10058,10964 3234,12253"/>
        </emma:interpretation>
      </emma:emma>
    </inkml:annotationXML>
    <inkml:traceGroup>
      <inkml:annotationXML>
        <emma:emma xmlns:emma="http://www.w3.org/2003/04/emma" version="1.0">
          <emma:interpretation id="{DC7C9809-0A08-45C1-B1AD-C41DF92344EE}" emma:medium="tactile" emma:mode="ink">
            <msink:context xmlns:msink="http://schemas.microsoft.com/ink/2010/main" type="paragraph" rotatedBoundingBox="3809,9319 9543,8236 9797,9578 4063,10661" alignmentLevel="2"/>
          </emma:interpretation>
        </emma:emma>
      </inkml:annotationXML>
      <inkml:traceGroup>
        <inkml:annotationXML>
          <emma:emma xmlns:emma="http://www.w3.org/2003/04/emma" version="1.0">
            <emma:interpretation id="{DB01FECF-F05F-42A7-9B1E-3A9E7BFD3AB1}" emma:medium="tactile" emma:mode="ink">
              <msink:context xmlns:msink="http://schemas.microsoft.com/ink/2010/main" type="line" rotatedBoundingBox="3809,9319 9543,8236 9797,9578 4063,10661"/>
            </emma:interpretation>
          </emma:emma>
        </inkml:annotationXML>
        <inkml:traceGroup>
          <inkml:annotationXML>
            <emma:emma xmlns:emma="http://www.w3.org/2003/04/emma" version="1.0">
              <emma:interpretation id="{CD6B760D-339F-483E-9FD8-8096E1BBD943}" emma:medium="tactile" emma:mode="ink">
                <msink:context xmlns:msink="http://schemas.microsoft.com/ink/2010/main" type="inkWord" rotatedBoundingBox="3884,9713 7603,9011 7782,9959 4063,10661">
                  <msink:destinationLink direction="with" ref="{BCFB0000-30B8-4FD8-9D53-17D0EBC4CB16}"/>
                </msink:context>
              </emma:interpretation>
              <emma:one-of disjunction-type="recognition" id="oneOf0">
                <emma:interpretation id="interp0" emma:lang="en-US" emma:confidence="0">
                  <emma:literal>Zan:</emma:literal>
                </emma:interpretation>
                <emma:interpretation id="interp1" emma:lang="en-US" emma:confidence="0">
                  <emma:literal>ten</emma:literal>
                </emma:interpretation>
                <emma:interpretation id="interp2" emma:lang="en-US" emma:confidence="0">
                  <emma:literal>Fan:</emma:literal>
                </emma:interpretation>
                <emma:interpretation id="interp3" emma:lang="en-US" emma:confidence="0">
                  <emma:literal>Ian:</emma:literal>
                </emma:interpretation>
                <emma:interpretation id="interp4" emma:lang="en-US" emma:confidence="0">
                  <emma:literal>tin</emma:literal>
                </emma:interpretation>
              </emma:one-of>
            </emma:emma>
          </inkml:annotationXML>
          <inkml:trace contextRef="#ctx0" brushRef="#br0">1211-126 489,'0'0'71,"0"0"39,0 0-1,22-18 13,-22 18 17,0 0-2,0 0 14,0 0 67,0 0-29,0 0-28,0 0-35,0 0-10,0 0-22,0 0-17,0 0-7,0 0 1,0 0-23,0 0-7,0 0 9,0 0-31,0 0 14,0 0-17,0 0-8,0 0-1,0 0 8,0 0-11,0 0 3,0 0 18,0 0 2,0 0 31,0 0-19,0 0 18,0 0 3,-22 23 9,-1-3-25,-9 1 12,1-1-18,-1 6 20,-8-1-34,-1 0 6,-4 3-23,4-2-7,0 2 11,1-3-11,4 0 5,-1-2-5,6-5 8,8 0-21,23-18 24,-27 15-21,27-15 17,0 0-12,0 0 12,0 0-7,0 0 3,0 0 9,0 0-21,0 0 19,0 0-10,0 0 3,0 0-1,0 0 9,0 0-11,0 0-3,0 0 14,0 0-18,0 0 13,0 0-10,0 0 13,0 0-22,0 0 24,0 0-20,0 0 6,0 0 11,0 0-14,0 0 11,0 0-13,0 0 8,0 0 4,0 0-12,0 0 11,0 0-12,0 0 12,0 0-3,5 23 29,-5-23 5,31 25 7,14-2 12,5 0 4,9-3 18,9 3-18,4 0-20,-4 2-9,4-4-12,-13-1 1,-5-2-17,-9-5-3,-13-1 15,-10-4-8,-22-8 1,23 8 17,-23-8-9,0 0 2,0 0 14,0 0-22,0 0 14,0 0-16,0 0-5,0 0 6,0 0-6,0 0-6,0 0 6,0 0-58,0 0-94,0 0-181,0 0-312,0 0-248</inkml:trace>
          <inkml:trace contextRef="#ctx0" brushRef="#br0" timeOffset="-1275.85">0 37 957,'0'0'106,"0"0"43,0 0 85,22-11-49,1 4 7,0 4-31,4 1-3,4 2-15,6 0-22,3-3-11,-4 3 26,5-2 6,-9 2-46,-1-3-43,1 1-18,-10 2-23,-22 0 5,23-3-20,-23 3 9,18-2-3,-18 2 3,0 0 5,0 0-11,0 0-9,0 0 2,0 0-31,0 0-61,0 0-39,0 0-10,0 0 4,0 0 32,-22 2 24,22-2 35,-23 3 30,23-3-5,0 0 28,-32 2 10,32-2 7,0 0-14,0 0-8,0 0 8,0 0 24,0 0 1,0 0 17,0 0-12,0 0-22,-18 3-1,18-3 21,0 0 0,0 0 0,0 0 35,0 0 70,0 0-2,-22 25-47,4-2-22,9 0-9,0-3 3,-1 6 15,1-1-13,5 0-6,-1 1 10,1-6 10,4 8-17,0-3-18,4 6-6,-8-6-4,4-2-2,0-3-15,0-20 15,0 28 6,0-7 0,0-1 25,0-20 4,0 28-15,0-5-17,0-23-19,0 25-2,0-25 0,0 23-5,0-23-10,0 0 18,0 0-4,0 0-9,0 0 5,0 0-2,0 0 0,0 0-41,0 0-123,0 0-113,0 0-188,0 0-134,0 0-86,0 0 57</inkml:trace>
          <inkml:trace contextRef="#ctx0" brushRef="#br0" timeOffset="-936.62">135 468 1319,'0'0'203,"0"0"49,0 0-29,0 0-79,0 0-51,0 0-36,0 0-9,0 0-20,0 0-14,0 0 28,0 0 13,0 0 63,0 0 56,0 0-8,28 11-14,-1-4-32,9-2-34,0 0-29,0 0-12,5-2-11,-1 2-27,-8-2 10,4-1-4,-4-2-9,-5 0-14,-5 0 13,-3 0 5,-19 0-12,0 0 1,0 0-81,13-2-106,-13 2-175,0 0-263,0 0-121</inkml:trace>
          <inkml:trace contextRef="#ctx1" brushRef="#br0">1863 85 605 0,'0'0'70'16,"0"0"9"-16,0 0-17 0,0 0-21 15,0 0-23-15,0 0-11 16,0 0-7-16,5-51 36 0,0 6-36 16,0 5 3-16,5 3-11 15,-10 37 29-15,14-48-4 16,-14 48-22-16,15-37 14 0,-15 37 14 15,0 0-8-15,0 0-9 16,0 0 7-16,35-30 22 16,-35 30-4-16,34 0 81 0,-34 0 66 15,30 26-14-15,-30-26-32 16,19 48-33-16,-9-4-48 15,-10 4 15-15,-5 4 40 0,-4 0-17 16,-6 3-36-16,-5 4-20 16,-5 0 15-16,-4 1-26 0,-1-1-22 15,1-8 7-15,29-51-7 16,-30 67 17-16,6-26-17 0,24-41-16 15,0 0 30-15,0 0 9 16,0 0-23-16,0 0 66 16,0 0-6-16,0 0-25 15,0 0-12-15,0 0-9 0,0 0-14 16,0 0 6-16,0 0-2 15,24-60-21-15,-4 5 24 0,5 0-2 16,4-4-18-16,1-1 19 16,4-2 1-16,1-1-18 15,-1 4 6-15,1 3 20 0,-1 5-11 16,1 2-14-16,-6 9 13 15,-29 40 5-15,30-41-14 0,-30 41-5 16,29-29 15-16,-29 29-9 16,25-4 5-16,-25 4 9 15,0 0-3-15,24 37-15 16,-4 4 45-16,-20-41-33 0,20 51 4 15,-5-10 11-15,-6 0 16 16,-9-41 47-16,15 55-13 0,0-11-7 16,-10 1 28-16,-5-5-4 15,0 5-22-15,-5 3-21 0,-5-4-15 16,0-3-9-16,0-4 12 15,10-37-8-15,-9 40-19 16,9-40 11-16,0 0-8 16,0 0-14-16,-10 37 10 0,10-37 5 15,0 0-13-15,0 0 0 16,0 0 16-16,0 0-10 0,0 0-6 15,0 0 10-15,0 0-217 16,0 0-548-16</inkml:trace>
          <inkml:trace contextRef="#ctx0" brushRef="#br0" timeOffset="2751.81">3840-24 383,'0'0'32,"0"0"28,0 0-15,0 0 23,0 0-9,0 0 26,0 0-33,0 0 22,0 0-35,0 0 1,0 0-2,0 0 6,0 0-32,0 0 4,0 0-21,0 0 25,-5 25-6,1-5 16,4-20-5,-5 31-4,5-31 8,-4 28-8,-5-8-11,9-20 17,-5 28-27,5-28 11,-13 31-11,13-31 14,-14 33-7,1-8-10,13-25 10,-18 33 12,18-33 4,-14 28-54,14-28 55,0 0-42,0 0-90,-13 28-191,13-28-124</inkml:trace>
          <inkml:trace contextRef="#ctx0" brushRef="#br0" timeOffset="3900.58">3700 115 136,'0'0'-10,"0"0"6,0 0-19</inkml:trace>
        </inkml:traceGroup>
        <inkml:traceGroup>
          <inkml:annotationXML>
            <emma:emma xmlns:emma="http://www.w3.org/2003/04/emma" version="1.0">
              <emma:interpretation id="{5BE8C818-D7B5-4B0A-8C42-EE35424F49C4}" emma:medium="tactile" emma:mode="ink">
                <msink:context xmlns:msink="http://schemas.microsoft.com/ink/2010/main" type="inkWord" rotatedBoundingBox="8649,8405 9543,8236 9757,9367 8862,9536"/>
              </emma:interpretation>
              <emma:one-of disjunction-type="recognition" id="oneOf1">
                <emma:interpretation id="interp5" emma:lang="en-US" emma:confidence="1">
                  <emma:literal>I.</emma:literal>
                </emma:interpretation>
                <emma:interpretation id="interp6" emma:lang="en-US" emma:confidence="0">
                  <emma:literal>I,</emma:literal>
                </emma:interpretation>
                <emma:interpretation id="interp7" emma:lang="en-US" emma:confidence="0">
                  <emma:literal>I</emma:literal>
                </emma:interpretation>
                <emma:interpretation id="interp8" emma:lang="en-US" emma:confidence="0">
                  <emma:literal>In.</emma:literal>
                </emma:interpretation>
                <emma:interpretation id="interp9" emma:lang="en-US" emma:confidence="0">
                  <emma:literal>IF</emma:literal>
                </emma:interpretation>
              </emma:one-of>
            </emma:emma>
          </inkml:annotationXML>
          <inkml:trace contextRef="#ctx0" brushRef="#br0" timeOffset="5812.84">5769-860 722,'0'0'196,"0"0"21,0 0 18,0 0-77,0 0-55,0 0-34,0 0-11,0 0-23,0 0-23,0 0-7,0 0-1,0 0 22,0 0 7,0 23 0,5-3 16,-1 3-14,-4-3 4,0-20-10,5 28 11,-5-7-28,0-21 6,-5 22 38,-4 1 23,0-2-3,0-1-10,9-20-31,-23 28-9,5-5-17,5-5 8,13-18-17,-18 17 29,18-17 40,0 0 51,0 0 34,0 0-4,-23 8-51,23-8-44,-22-13-19,-1-5-25,0-7-11,5-5 14,-4-9-14,4-6-6,-5-11-16,5-8 11,0-9 11,4-3-13,5-6 7,0 6 11,0 10-5,5 10-4,4 8 10,-5 10 0,5 10-1,0 28-2,-4-26 8,4 26-7,0 0-11,0 0-4,0 0 16,0 0-10,0 0-9,0 0 1,0 0 17,0 0 3,0 33-17,-5 6 6,10 1 10,-1 11-2,1 2-8,-1 1-3,1 4 7,4-2 8,0 2-11,0-4 3,0-3 0,0-8 7,-5-3-5,1-7-10,-1 0 4,-4-5 9,5-2 5,-10-3-14,1-1 4,4-22 5,-5 26 1,5-26-6,-4 20-3,4-20 14,0 0 2,0 0-6,0 0 20,0 0 42,0 0-25,-32 13-31,1-11-7,-5-7 1,-1-5 0,-3-5-7,-1-3 0,0 0 5,5 1-5,0-1-9,0 3 31,9 2-27,0 5 5,27 8-4,-27-5-2,27 5 0,-32 5 0,32-5 1,-27 21 5,4-1 0,10 5 0,-1 1-10,10-3 13,-1 2 3,1-2-9,4 0-3,4-3 10,-4-20 1,14 28 10,4-3-10,4-7 4,6 0-9,-1-8-4,4-2 1,1-6-19,0 1-157,-32-3-239,31 0-109,-8-3-106,-23 3-7</inkml:trace>
          <inkml:trace contextRef="#ctx0" brushRef="#br0" timeOffset="6235.12">5629-395 836,'18'25'75,"-9"-4"91,-9-21 20,0 0-8,23 27-77,-23-27-22,0 0-24,27 18-11,-27-18-1,0 0-10,18 13 24,-18-13 47,0 0 13,0 0-60,0 0-26,22-15 10,-22 15 89,0 0-11,0 0-6,14-21 25,-14 21-19,0 0-29,0 0-20,0 0-40,-18-7-18,-9 9-9,9 1 12,0 2-3,18-5-12,-14 5 0,14-5 5,0 0 2,0 0-11,0 0 4,0 0 12,0 0-6,0 0-9,0 0 0,0 0 12,0 0 1,0 0-10,0 0-12,0 0-50,0 0-75,0 0-110,0 0-11,0 0-93,14-20-221,-14 20-152</inkml:trace>
        </inkml:traceGroup>
      </inkml:traceGroup>
    </inkml:traceGroup>
    <inkml:traceGroup>
      <inkml:annotationXML>
        <emma:emma xmlns:emma="http://www.w3.org/2003/04/emma" version="1.0">
          <emma:interpretation id="{119B1721-862A-4C67-8758-BA4B543A1BD5}" emma:medium="tactile" emma:mode="ink">
            <msink:context xmlns:msink="http://schemas.microsoft.com/ink/2010/main" type="paragraph" rotatedBoundingBox="3039,11640 4462,11171 4696,11882 3273,12351" alignmentLevel="1"/>
          </emma:interpretation>
        </emma:emma>
      </inkml:annotationXML>
      <inkml:traceGroup>
        <inkml:annotationXML>
          <emma:emma xmlns:emma="http://www.w3.org/2003/04/emma" version="1.0">
            <emma:interpretation id="{303E6413-BCC5-4592-9A0E-91CE49AB0E55}" emma:medium="tactile" emma:mode="ink">
              <msink:context xmlns:msink="http://schemas.microsoft.com/ink/2010/main" type="line" rotatedBoundingBox="3039,11640 4462,11171 4696,11882 3273,12351"/>
            </emma:interpretation>
          </emma:emma>
        </inkml:annotationXML>
        <inkml:traceGroup>
          <inkml:annotationXML>
            <emma:emma xmlns:emma="http://www.w3.org/2003/04/emma" version="1.0">
              <emma:interpretation id="{4578DC5C-03D2-428B-A246-61725846C25F}" emma:medium="tactile" emma:mode="ink">
                <msink:context xmlns:msink="http://schemas.microsoft.com/ink/2010/main" type="inkWord" rotatedBoundingBox="3039,11640 4462,11171 4696,11882 3273,12351"/>
              </emma:interpretation>
              <emma:one-of disjunction-type="recognition" id="oneOf2">
                <emma:interpretation id="interp10" emma:lang="en-US" emma:confidence="0">
                  <emma:literal>is</emma:literal>
                </emma:interpretation>
                <emma:interpretation id="interp11" emma:lang="en-US" emma:confidence="0">
                  <emma:literal>is,</emma:literal>
                </emma:interpretation>
                <emma:interpretation id="interp12" emma:lang="en-US" emma:confidence="0">
                  <emma:literal>I</emma:literal>
                </emma:interpretation>
                <emma:interpretation id="interp13" emma:lang="en-US" emma:confidence="0">
                  <emma:literal>is.</emma:literal>
                </emma:interpretation>
                <emma:interpretation id="interp14" emma:lang="en-US" emma:confidence="0">
                  <emma:literal>I.</emma:literal>
                </emma:interpretation>
              </emma:one-of>
            </emma:emma>
          </inkml:annotationXML>
          <inkml:trace contextRef="#ctx0" brushRef="#br0" timeOffset="176586.07">438 2140 717,'0'0'76,"-22"-16"25,22 16-7,0 0 16,0 0-47,-32-27-59,32 27-2,-14-26 5,14 26-2,0-30-14,0 4 17,0 26-17,5-30 32,-5 30-18,9-33-12,-9 33-1,9-26-3,-9 26 19,0 0-4,0 0-28,0 0 48,0 0-10,27-2-4,-27 2 21,36 15-27,-4 3 24,-1 0-28,-3-6 20,3 4-5,1-4-6,-1 4 3,6-6 10,-6 2 3,-8-1-40,-1-4 24,-22-7 7,0 0 26,18 8-9,-18-8 12,0 0 31,0 0-24,-9 23-31,9-23 17,-36 25-51,0-2 20,-5-5 3,1-6-10,-1 1-10,-4-5 24,-5-3-11,5-3 0,-5-2-15,1-5 21,4 0-3,4-2-11,0-4 16,1-4-25,3 2 10,10-4 10,0 1-6,5 1 7,22 15-1,-32-20 4,9 5-31,23 15 21,0 0-4,-18-16 11,18 16-7,0 0-15,0 0 30,0 0-22,0 0 0,0 0-2,0 0 16,0 0-23,0 0 9,0 0 15,0 0-8,0 0-8,27 23 36,-4-2-23,0-9 5,-23-12-31,22 15 24,-22-15-6,0 0 3,18 13 12,-18-13 2,0 0 16,0 0-34,-4 23 21,4-23-20,-32 20-7,5-4 25,-5-6-21,1-5 30,-1 0-49,0-5 32,-4-3-13,5-7 15,4 3 3,0-4-20,27 11 42,-28-7-1,28 7-10,0 0-8,0 0-2,0 0 9,0 0-43,-18-10 21,18 10 12,0 0 3,0 0-11,0 0 30,0 0-19,0 0 12,5 25 36,-5-2 75,0 2-4,-9 3-19,-9 5-45,-5 0-40,-8 0-4,-1 0-10,-4-2 0,0-3-23,-1-3 7,6-7 13,-1-3-88,1-5-122,4-2-171,-5-13-134,9-5-93</inkml:trace>
          <inkml:trace contextRef="#ctx0" brushRef="#br0" timeOffset="177074.29">-113 2434 1124,'0'0'195,"36"13"72,-4-10-8,-1-6-32,5-5-42,5 1-66,0-6-50,-1 0-19,6 1-37,-6 2-8,-4-1-23,-8 4-231,-28 7-280,27-8-156</inkml:trace>
          <inkml:trace contextRef="#ctx0" brushRef="#br0" timeOffset="176857.88">-54 1695 1159,'0'0'43,"31"-12"123,-31 12 25,0 0 28,0 0-42,0 0-45,0 0-60,0 0-24,0 0-12,23-6-3,-23 6-28,0 0 9,0 0 3,0 0 0,0 0-8,0 0 0,0 0-31,0 0-204,0 0-201,0 0-138,0 0 17</inkml:trace>
        </inkml:traceGroup>
      </inkml:traceGroup>
    </inkml:traceGroup>
  </inkml:traceGroup>
</inkml:ink>
</file>

<file path=ppt/ink/ink1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3.93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CB05948-A08B-4B85-894F-A97BF34B36EA}" emma:medium="tactile" emma:mode="ink">
          <msink:context xmlns:msink="http://schemas.microsoft.com/ink/2010/main" type="writingRegion" rotatedBoundingBox="12346,12138 10737,12039 10779,11343 12388,11442">
            <msink:destinationLink direction="with" ref="{C0C9BDF3-037D-4A89-990D-1E0AEEE21A17}"/>
          </msink:context>
        </emma:interpretation>
      </emma:emma>
    </inkml:annotationXML>
    <inkml:traceGroup>
      <inkml:annotationXML>
        <emma:emma xmlns:emma="http://www.w3.org/2003/04/emma" version="1.0">
          <emma:interpretation id="{C660DC10-38A9-487A-9CB3-6153839B35DB}" emma:medium="tactile" emma:mode="ink">
            <msink:context xmlns:msink="http://schemas.microsoft.com/ink/2010/main" type="paragraph" rotatedBoundingBox="12346,12138 10737,12039 10779,11343 12388,11442" alignmentLevel="1"/>
          </emma:interpretation>
        </emma:emma>
      </inkml:annotationXML>
      <inkml:traceGroup>
        <inkml:annotationXML>
          <emma:emma xmlns:emma="http://www.w3.org/2003/04/emma" version="1.0">
            <emma:interpretation id="{0385F426-60A2-46A5-AB58-CEBBCC91B18A}" emma:medium="tactile" emma:mode="ink">
              <msink:context xmlns:msink="http://schemas.microsoft.com/ink/2010/main" type="line" rotatedBoundingBox="12346,12138 10737,12039 10779,11343 12388,11442"/>
            </emma:interpretation>
          </emma:emma>
        </inkml:annotationXML>
        <inkml:traceGroup>
          <inkml:annotationXML>
            <emma:emma xmlns:emma="http://www.w3.org/2003/04/emma" version="1.0">
              <emma:interpretation id="{18570785-2BC9-4DBF-9E04-4A7CB7870868}" emma:medium="tactile" emma:mode="ink">
                <msink:context xmlns:msink="http://schemas.microsoft.com/ink/2010/main" type="inkWord" rotatedBoundingBox="12346,12138 10737,12039 10779,11343 12388,11442"/>
              </emma:interpretation>
              <emma:one-of disjunction-type="recognition" id="oneOf0">
                <emma:interpretation id="interp0" emma:lang="en-US" emma:confidence="0">
                  <emma:literal>2243,</emma:literal>
                </emma:interpretation>
                <emma:interpretation id="interp1" emma:lang="en-US" emma:confidence="0">
                  <emma:literal>3243, v</emma:literal>
                </emma:interpretation>
                <emma:interpretation id="interp2" emma:lang="en-US" emma:confidence="0">
                  <emma:literal>043, v</emma:literal>
                </emma:interpretation>
                <emma:interpretation id="interp3" emma:lang="en-US" emma:confidence="0">
                  <emma:literal>3043,</emma:literal>
                </emma:interpretation>
                <emma:interpretation id="interp4" emma:lang="en-US" emma:confidence="0">
                  <emma:literal>324, v</emma:literal>
                </emma:interpretation>
              </emma:one-of>
            </emma:emma>
          </inkml:annotationXML>
          <inkml:trace contextRef="#ctx0" brushRef="#br0">249 195 522,'0'0'36,"0"0"29,0 0 26,0 0 15,0 0-13,0 0-27,0 0 9,0 0-8,0 0-8,14 18-11,-14-18 20,0 0-21,0 0-7,0 28-4,0-28 7,0 0 53,-23 28 6,23-28-9,-31 23-27,3-8-28,28-15-4,-31 10 3,13 0 59,18-10 12,0 0 2,-27 3-13,27-3-19,0 0-10,-23-8-19,23 8-15,0 0-6,-23-28-18,5 0 2,0 6 7,9-4-19,9 26 12,-4-33-9,-1 8-11,1-3 26,4 2-21,0 1 0,0 25 9,0-30-6,0 30-9,0-28 9,0 28 0,0 0 4,0 0-8,0-23 0,0 23 4,0 0-21,0 0-59,0 0-114,0 0-85,0 0-87,0 0-38,0 0 36,0 0 41</inkml:trace>
          <inkml:trace contextRef="#ctx0" brushRef="#br0" timeOffset="463.55">195 467 322,'0'0'49,"0"0"19,0 0-9,0 0-15,0 0-17,0 0 1,0 0-3,0 0-14,27-10 12,-27 10-20,23-8 12,-1 1 4,-4 4-12,-18 3 17,27 0 9,-8 0-14,-19 0 20,22 8-15,-22-8 7,0 0 14,23 13-30,-23-13 15,0 0-14,0 0 9,0 0 30,0 0-14,0 25 5,0-25 4,-14 20-34,14-20 16,-31 21-23,8-9-18,0-2 35,23-10-32,-27 13-1,5-5 11,22-8-10,-27 5 12,27-5-75,-28 0-111,1 0-31,9-8-40</inkml:trace>
          <inkml:trace contextRef="#ctx0" brushRef="#br0" timeOffset="926.66">-180 198 369,'0'0'36,"0"0"11,0 0 8,0 0 47,0 0 24,0 0-25,0 20 4,0-20 6,-5 21-7,5-21 28,0 0-37,-13 27-4,13-27-14,0 0 2,-18 26 11,18-26 44,0 0 8,0 0 4,-18 20-4,18-20 2,0 0 27,0 0 14,0 0-73,0 0-44,0 0-43,-23-25-7,5-1-12,9-4-2,5-3-7,-1-8 3,1 3 13,-1 0-9,5 5-4,0 0 0,5 8-10,-5 2 3,0 23 7,0-23 9,0 23-9,0 0-14,0 0-55,0 0-54,0 0-55,0 0-59,0 0-39,0 0-61,0 0-4,0 0 30,0-23-28</inkml:trace>
          <inkml:trace contextRef="#ctx0" brushRef="#br0" timeOffset="1175.85">-334 581 649,'0'0'226,"0"0"44,28 18-9,-6-10-14,1-1-76,4-1-82,4-1-45,-3-3-9,3-2-1,-4 0-16,-4 0-13,-23 0-10,0 0-15,0 0-219,27-10-194,-27 10-68</inkml:trace>
          <inkml:trace contextRef="#ctx0" brushRef="#br0" timeOffset="1736.19">-668 71 926,'0'0'165,"0"0"-3,0 0-46,0 0-62,0 0-43,0 0-7,0 0 0,0 0 32,0 0-8,-4 25 38,8 6-14,5-3 29,0 5 1,0-3-19,0 3 17,0-2-24,-4-3-15,-5-3-14,0 0 21,0-25 38,-5 28 14,-4-5-29,9-23-12,-36 28-31,-5-10-21,1-3-7,-5-5 4,-5-2 5,0-5 6,5-3-15,0 0-3,4-6 3,1-1 23,3-1 36,6-4 41,8-1-20,1 0-22,22 13-11,-23-25-17,9 2 3,10-3-10,-5-2-18,9 1-8,4-1 3,5 0 0,5 2-7,4 1 3,-4-1-4,4 4 3,0 1 5,-18 21-34,18-20-78,-18 20-37,0 0-53,0 0-64,22-25-101,-22 25-80,0 0-47</inkml:trace>
          <inkml:trace contextRef="#ctx0" brushRef="#br0" timeOffset="2055.74">-925 231 611,'0'0'77,"4"23"54,-4-23-17,0 0-70,0 0 0,0 23-17,0-23-25,0 0 0,0 0 30,0 0 12,0 0-4,0 0 27,0 0-15,0 0 17,0 0-15,0 0 28,27 10-15,-27-10-22,0 0-23,0 0 11,18-28 68,-9 5 72,-9 23 21,0 0-44,0 0-45,0 0-33,0 0-22,0 0-28,0 0-12,0 0 6,0 0-12,0 0-4,0 0 0,0 0-7,0 0 3,0 0 19,0 0-24,0 0-67,0 0-122,0 0-249,0 0-84,0 0-18</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6:49.58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A91F88F-960F-4186-AC8F-B9F96FD39CD3}" emma:medium="tactile" emma:mode="ink">
          <msink:context xmlns:msink="http://schemas.microsoft.com/ink/2010/main" type="inkDrawing" rotatedBoundingBox="4514,15211 4563,15181 4572,15195 4522,15224" shapeName="Other"/>
        </emma:interpretation>
      </emma:emma>
    </inkml:annotationXML>
    <inkml:trace contextRef="#ctx0" brushRef="#br0">-16429 6672 2260 0,'0'0'251'0,"0"0"59"0,0 0-28 16,0 0-100-16,0 0-96 0,0 0-37 16,20-29-43-16,-20 29-132 15,0 0-330-15,30 0-456 0</inkml:trace>
  </inkml:traceGroup>
</inkml:ink>
</file>

<file path=ppt/ink/ink1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48.80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079CD26-F4A7-40BF-A609-57264A9E6E3C}" emma:medium="tactile" emma:mode="ink">
          <msink:context xmlns:msink="http://schemas.microsoft.com/ink/2010/main" type="inkDrawing" rotatedBoundingBox="15951,8638 22321,8488 22365,10378 15996,10529" hotPoints="22197,8552 22235,10325 18012,10415 17974,8642" semanticType="underline" shapeName="Rectangle">
            <msink:sourceLink direction="with" ref="{B5D132E4-E532-4857-B9F5-5371BC0F5AB4}"/>
            <msink:destinationLink direction="with" ref="{D4A2738A-9EE3-402F-A064-FCC5FA3DB162}"/>
          </msink:context>
        </emma:interpretation>
      </emma:emma>
    </inkml:annotationXML>
    <inkml:trace contextRef="#ctx0" brushRef="#br0">136 1557 116,'0'0'74,"0"0"23,0 0-29,0 0-8,0 0-13,0 0 8,0 0 29,0 0-11,0 0 2,0 0-21,0 0-29,0 0-41,0 0 50,0 0 34,0 0 43,0 0-35,0 0 10,22 28 23,10-13-32,-5-5-8,9-2-21,0-3-29,10-2-12,-1-1 5,5 1 13,-1-1-11,5-2 9,1 3 16,-1-1 12,0 1-8,5 2-7,0-3-12,-5-2-24,9 3-5,0-3 8,1 0-8,-6 0 5,5 0 0,-4 0 4,-5 0 0,-4 0-12,-5 0 23,-4 2-19,0 1 14,-10-3-7,5 0-9,-8 0-2,3 0 17,-4 0-9,0 0-5,-4 0 10,4 0 13,-27 0-32,36 0 11,-4-3 13,-1 1 2,-3 2-1,3-3 4,-4 3-27,5 0 18,0-2-19,4 2 13,0 0-10,0 0 26,0-3-24,9 3 3,-4 0 15,4 0-6,0-2-21,0-1 17,1 1 4,-1-1-4,-5-2-6,6-3 3,-6 6 0,-4-3 3,1 2-5,-1-2 5,0 3 5,0-3-2,0-1-3,0-1-4,5-1 4,0 1 0,-1-1-6,-4 0 6,5 3 5,-5-2 2,0 4 14,-4-2-30,0 3-5,-5-4 17,0 4-6,0-1 3,-4 1 0,4-1 0,4 1 11,-4 2-20,10-5 15,-1-3-10,4 3 7,5 0-9,-4 0 15,4 2-9,0 1-3,1-3 3,-6 2-5,1 1 13,-5-1-8,-4 3-5,-5-3 12,-9 1-7,14 2 0,-5 0 0,9 0-5,-5 0 2,6 0-5,-1 2 17,4 1-9,1 0 0,0-1-4,-1-2-1,1 5 8,-5-2 0,0-1-16,-9 1 15,1 2-6,-6-3 15,-22-2-11,18 5 0,-18-5-11,27 3 4,-27-3 16,23 3-2,-23-3-7,0 0 3,22 2-11,-22-2 1,0 0 7,0 0 8,0 0-8,0 0 25,19 5 32,-19-5 38,0 0 28,0 0 0,0 0-2,0 0 8,0 0 29,0 0 3,0 0-21,0 0-72,0 0-22,0 0-37,-19-20 3,-3 2-4,13-2-8,-9-1 7,-5 1-13,10-5 6,-5-3 8,-1-3-24,1-7-10,0-2-25,5-4 19,-5 1 15,9 0-31,0 2 17,0-4-9,4 1 31,5-1-4,0 2-2,0-3-17,5-2 0,-1-1 29,5-1-21,-4-4 4,4 1 9,4 0 6,-8 2 13,4 2-5,0 4-12,-9 4 9,4 0-3,1 8 3,-5 0 5,4 5-18,-4 1 20,0-1-7,0 2-21,-4 3-3,4-2 5,-5 0-11,1 2 13,4-3-14,0 26 18,-9-35 8,0 7-13,9 28 20,-9-33 7,0 7-16,9 26 11,-5-28 3,5 28-7,-4-27-9,4 27-6,-5-31 5,5 31 3,0-30-31,0 7 25,0 23 13,0 0-15,5-26 29,-5 26-17,0 0-2,0 0 20,0 0-22,0 0 2,0 0 17,0 0-18,0 0-3,0 0 17,0 0-27,0 0 19,0 0 13,0 0-13,0 0-16,0 0 10,0 0 28,0 0-19,0 0-3,0 0-8,0 0 26,0 0-30,0 0 20,-32 3-20,0 2 30,5 0-15,-4 3 2,-5-6 16,-5 6-31,0-3 23,1-3 2,-1 1-26,-4-1 18,0-2-4,-1 3-23,1 0 37,9-3-3,-5 5-29,1-3 22,-1 1-10,5 2-1,0-3 21,-5-2-21,5 3 22,-5-3-18,1 0-13,4 0 25,-5 2-12,5-2 11,0-2-22,4 2 3,-4 0 15,0 0-10,0 2 3,-1-2 6,1-2-1,0-1-5,0 3 0,0-2 6,0-3-19,0 2 13,-5-2 6,-4 0-3,0 0-10,-5 2 9,-4-2-2,4 3 0,0-1 4,5 3 9,-5 0-34,1 5 30,8-5-14,0 5-5,1-2 10,4-1 9,4 1-6,-4 2 5,36-5 0,-45 3-14,8-1 13,-3 1-15,40-3 4,-54 5 17,13-3-17,0 1 0,5-1-7,4 1 19,1-1-8,-1-2 2,1 0 5,31 0 0,-46-2-15,6-1 24,4 1-20,-5-1-14,5-2 26,-5 3-11,1-1-7,3-2 29,-3 3-38,4-1 28,-5 3-1,9-3-21,-4 3 29,0-2-16,4 2-9,5 0 16,27 0-26,-40 2 23,3-2 12,37 0-39,-36 6 23,5-4 19,31-2-37,-36 8 18,36-8 5,-41 7-1,9 1-7,5-6 3,0 6 0,27-8 8,-41 8-19,10-3 11,-5 0 16,4-3-36,0 4 17,-4-6 19,0 2-23,0-2 7,0 0 14,4 0-11,32 0-7,-40 0 19,3 0-34,37 0 25,-40 0-2,8 0-10,32 0 16,-36 0-18,36 0-2,0 0 22,-32 3-10,32-3-14,0 0 25,-36 2-30,36-2 17,0 0 11,-36 8-11,36-8-14,0 0 23,-32 7-14,32-7-9,-27 13 18,27-13 3,0 0-23,-27 15 24,27-15-8,0 0-6,0 0 22,0 0-29,0 0 16,0 0 12,0 0-24,0 0 2,0 0 24,0 0-34,0 0 17,0 0 14,0 0-6,0 0-8,0 0-17,0 0-21,0 0-130,0 0-106,0 0-233,0 0-4</inkml:trace>
    <inkml:trace contextRef="#ctx0" brushRef="#br0" timeOffset="-3744.5">109 0 507,'0'0'121,"0"0"35,0 0-13,0 0 25,0 0 27,0 0-16,0 0-48,0 0-37,0 0-72,0 0 8,0 0-5,0 0-13,0 0-12,0 0 3,0 0 5,0 0 0,0 0-45,0 0 44,0 0 6,0 0 19,-5 46-38,1-3 6,-5-3 28,0 4-19,4-1 22,1 3 3,-5-1 7,4 1 22,1 2-26,-1-5-3,1 1-4,4-6-8,0 0-18,-5-5 15,0 0-29,1-3 27,4-2-33,-5-2 7,5-26 34,-4 35-19,4-9-13,0-26 16,-5 30-14,5-30 7,-4 33-5,4-33-3,-5 31 17,5-31-19,-4 25 3,4-25 12,0 28-18,0-28 11,-5 23 11,5-23-7,0 0-19,0 30 24,0-30-27,0 26 9,0-26 14,9 28 13,-9-28-34,9 28 16,-9-28 16,9 27-30,-9-27 14,9 31-4,-9-31 7,14 36-1,-14-36-6,14 38 17,-5-8-16,-5-2-8,1-3 27,-5-25-4,9 36-32,-5-3 31,1-2-24,-5-1 8,4 0 11,-4-2-6,0 0-11,0-2 8,0-26 15,0 33-28,0-10 22,0-23 13,0 25-36,0-25 17,0 0 0,0 23 19,0-23-28,0 0 2,0 0 23,0 0-23,0 0 11,0 0 16,0 0-3,0 0-14,0 0-10,0 0 7,0 0 14,0 0-14,0 0-100,0 0-134,0 0-173,9-31-78</inkml:trace>
    <inkml:trace contextRef="#ctx0" brushRef="#br0" timeOffset="-5303.92">-1893 843 310,'0'0'16,"0"0"19,0 0 30,0 0-16,0 0 5,0 0 6,0 0-11,0 0-8,0 0 13,0 0-9,0 0 16,0 0 20,0 0-47,0 0 26,0 0-32,0 0-16,0 0 17,0 0 15,0 0-27,0 0-7,0 0 22,0 0-12,0 0-8,0 0 7,0 0 23,0 0 40,0 0-31,0 0-51,0 0 24,0 0-10,0 0-24,18-2 17,-18 2 16,0 0-16,23-3-23,-23 3 26,23-2 3,-23 2 18,0 0-37,22-3-2,-22 3 2,18 0 0,-18 0 0,0 0 6,0 0 2,0 0-5,0 0 13,0 0 17,0 0-33,0 0 14,0 0-17,0 0 9,0 0-7,0 0-6,0 0 16,0 0 7,0 0 14,0 0-35,0 0 11,0 0-5,0 0-3,0 0 18,0 0-6,0 0-21,0 0 29,0 0-16,0 0-14,23-3 24,-23 3 17,23 3-23,-23-3-20,22 0 26,-22 0 5,36 0-16,-4-3-10,-1 3 28,1 0 2,0 0-15,4 0 16,-5 0-11,6-2-9,3 2 0,1-3 35,0 3-25,4-2 4,-5-1-27,1 1 28,0 2-20,-1 0 16,1 0 7,0 0 4,-5 0-27,5 0 25,-5 0-20,4 0-15,-3 0 33,-1 2-7,0-2-7,0 0 16,5 3-12,-5-1-29,0 1 42,5 2-34,-1-2 24,1-1 1,0 1 14,-5-1-41,0 3 14,0-2 10,0-1-24,-4 1 26,4-3 10,0 2 3,-4-2-29,4 3 27,-5-3 2,1-3-45,-5 6 25,5-3 0,-10-3-22,-22 3 30,32 0 6,-32 0-14,23-2 7,-23 2-7,0 0-20,0 0 39,0 0 13,0 0-15,0 0-21,0 0 13,0 0 6,0 0 5,0 0 42,0 0-10,0 0-41,0 0 6,0 0-11,0 0 2,0 0-5,0 0-3,0 0-19,0 0 26,0 0 3,0 0-10,0 0-10,0 0 13,0 0-3,0 0 3,0 0-20,0 0 25,0 0 5,0 0-24,0 0 19,0 0 2,0 0-27,0 0 17,0 0-5,0 0-6,0 0 23,0 0-9,0 0-19,0 0 30,0 0-21,0 0-4,0 0 19,0 0 11,0 0-35,0 0 11,0 0 19,0 0-28,0 0 16,0 0-16,0 0 16,0 0-6,0 0 16,0 0-20,0 0 8,0 0 3,0 0-20,0 0 26,0 0-2,0 0-4,0 0-19,0 0 16,0 0 9,0 0-2,0 0-27,0 0 25,0 0-1,0 0 19,0 0-54,0 0 37,0 0 3,0 0-24,0 0 15,0 0 23,0 0-18,0 0-28,0 0 29,0 0 9,0 0-34,0 0 19,0 0 26,0 0-64,0 0 44,0 0 13,0 0-43,0 0 51,0 0-27,0 0-21,0 0 21,0 0 23,0 0-23,0 0-16,0 0 18,0 0 22,0 0-53,0 0 40,0 0 8,0 0-51,0 0 32,0 0 20,0 0-20,0 0-4,0 0 8,0 0-13,0 0-7,0 0 20,0 0 23,0 0-53,0 0 31,0 0 26,0 0-48,0 0 13,0 0 4,0 0-6,0 0 18,0 0-25,0 0 24,0 0 15,0 0-12,0 0-14,0 0 25,0 0-8,0 0-3,0 0 12,0 0-6,0 0-29,0 0 19,0 0 14,0 0-40,0 0 8,0 0 23,0 0 0,0 0-20,0 0-4,0 0 21,0 0 0,0 0-49,0 0 41,0 0 13,0 0-4,0 0-23,0 0 12,0 0-10,0 0 13,0 0-5,0 0 17,0 0-17,0 0-8,0 0 8,0 0 17,0 0-35,0 0 23,0 0 9,0 0-10,0 0-27,0 0 33,0 0 13,0 0-23,0 0-6,0 0 1,0 0-4,0 0-8,0 0 26,0 0 7,0 0-106,0 0-61,0 0-55,0 0-90,0 0-128</inkml:trace>
  </inkml:traceGroup>
</inkml:ink>
</file>

<file path=ppt/ink/ink107.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8:00.92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EA023F0-9B7C-4FF9-983A-3003A8DC47D1}" emma:medium="tactile" emma:mode="ink">
          <msink:context xmlns:msink="http://schemas.microsoft.com/ink/2010/main" type="writingRegion" rotatedBoundingBox="24252,13315 18778,15495 17961,13445 23435,11264"/>
        </emma:interpretation>
      </emma:emma>
    </inkml:annotationXML>
    <inkml:traceGroup>
      <inkml:annotationXML>
        <emma:emma xmlns:emma="http://www.w3.org/2003/04/emma" version="1.0">
          <emma:interpretation id="{BAFF37E4-0219-41B5-BDD1-B994E46EBA5C}" emma:medium="tactile" emma:mode="ink">
            <msink:context xmlns:msink="http://schemas.microsoft.com/ink/2010/main" type="paragraph" rotatedBoundingBox="24252,13315 18778,15495 17961,13445 23435,11264" alignmentLevel="1"/>
          </emma:interpretation>
        </emma:emma>
      </inkml:annotationXML>
      <inkml:traceGroup>
        <inkml:annotationXML>
          <emma:emma xmlns:emma="http://www.w3.org/2003/04/emma" version="1.0">
            <emma:interpretation id="{A27872B9-0CDC-47F0-8245-423205FA2C0D}" emma:medium="tactile" emma:mode="ink">
              <msink:context xmlns:msink="http://schemas.microsoft.com/ink/2010/main" type="line" rotatedBoundingBox="24252,13315 18778,15495 17961,13445 23435,11264"/>
            </emma:interpretation>
          </emma:emma>
        </inkml:annotationXML>
        <inkml:traceGroup>
          <inkml:annotationXML>
            <emma:emma xmlns:emma="http://www.w3.org/2003/04/emma" version="1.0">
              <emma:interpretation id="{5EF640A6-49C2-4E0C-A109-51ECE49EF6CF}" emma:medium="tactile" emma:mode="ink">
                <msink:context xmlns:msink="http://schemas.microsoft.com/ink/2010/main" type="inkWord" rotatedBoundingBox="17966,13443 23435,11264 24252,13315 18783,15494"/>
              </emma:interpretation>
              <emma:one-of disjunction-type="recognition" id="oneOf0">
                <emma:interpretation id="interp0" emma:lang="en-US" emma:confidence="0">
                  <emma:literal>32-90</emma:literal>
                </emma:interpretation>
                <emma:interpretation id="interp1" emma:lang="en-US" emma:confidence="0">
                  <emma:literal>.32. Q</emma:literal>
                </emma:interpretation>
                <emma:interpretation id="interp2" emma:lang="en-US" emma:confidence="0">
                  <emma:literal>.g.. Q</emma:literal>
                </emma:interpretation>
                <emma:interpretation id="interp3" emma:lang="en-US" emma:confidence="0">
                  <emma:literal>32-80</emma:literal>
                </emma:interpretation>
                <emma:interpretation id="interp4" emma:lang="en-US" emma:confidence="0">
                  <emma:literal>,g.. Q</emma:literal>
                </emma:interpretation>
              </emma:one-of>
            </emma:emma>
          </inkml:annotationXML>
          <inkml:trace contextRef="#ctx0" brushRef="#br0">-1271-165 2002 0,'0'0'32'0,"0"0"43"16,0 0 9-16,0 0-4 15,39 63-38-15,-4 0-17 16,-10-4-22-16,-6 4 10 16,-4-8-27-16,0-3 28 0,-5-8 8 15,-10-44-5-15,-5 59 0 16,5-59-6-16,-25 48-15 15,25-48-19-15,0 0-101 0,-39 0-104 16,39 0-33-16,-25-81-27 16,20-11 74-16,0-1 140 0,10 8 62 15,0 11 94-15,-5 15 73 16,0 59 5-16,5-48-18 15,-5 48-32-15,0 0-64 16,-39 4-15-16,-6 25 4 16,-4 16-25-16,-5 3-10 0,-5 3-7 15,9 1 19-15,6-4-23 16,44-48 36-16,-34 56-15 0,19-12 6 15,15-44 10-15,0 0-23 16,34 44 15-16,11-25-14 16,-6-8-8-16,-4-11 10 0,-6-4-12 15,-29 4-1-15,35-4 16 16,-35 4 9-16,0 0 2 0,0 0 100 15,0 0-73 1,0 0-20-16,0 0-15 0,-45-22-12 16,-9 4 5-16,-5 7-17 15,-15-4 2-15,0 4-7 16,-5 0 22-16,1 0 4 0,-6 0-13 15,5 3 16-15,5-7-35 16,5 4 42-16,10-7-31 0,5 3 29 16,10 0-13-16,44 15-4 15,0 0-23-15,-45-11 5 16,45 11 28-16,0 0-26 0,0 0 20 15,0 0-15-15,-24 52 20 16,24-52-14-16,-20 74 19 16,0-8-21-16,5-10 16 15,-4 3-9-15,-1-7 6 0,5-4-1 16,15-48-8-16,-10 59-8 15,10-15 34-15,0-44-20 0,30 37 13 16,14-11-9-16,1-15-7 16,14-7-11-16,0-4 17 15,-5 0-23-15,5-4 35 0,-10 8-37 16,-9-1 10-16,-6 1 12 15,-34-4 17-15,0 0 17 16,0 0-29-16,0 0 1 16,0 0-2-16,-39 44-7 0,-10-10 0 15,-6-8 11-15,1-4-26 16,-5 0 21-16,-5-7-6 15,5 3 0-15,0 4 12 0,15 4-20 16,-1 7 3-16,6 1 9 16,9 3-4-16,6 7 14 0,-1-7-11 15,10 4 17-15,5 7-8 16,-4-4 45-16,4 8 38 15,0 3 21-15,5 0-26 16,-5 1 3-16,5 3-7 0,-10 0-16 16,1-3-41-16,-11-1 0 15,-5-7-18-15,-4-11 2 16,-6-8-7-16,6-17-14 0,-10-16 16 15,9-18-16-15,1-26 8 16,14-26 4-16,5-37-22 16,5-37-7-16,15-37-36 0,5-14 49 15,5 11-9-15,0 18 21 16,-1 29 8-16,1 30-19 0,10 23 17 15,4 21-22 1,6 23-138-16,14 11-270 0,5 18-332 16</inkml:trace>
          <inkml:trace contextRef="#ctx0" brushRef="#br0" timeOffset="187.2">-1394 1287 2731 0,'39'11'37'0,"-4"-15"-24"0,4-10-168 15,1-1-267-15,-1-4-303 0</inkml:trace>
          <inkml:trace contextRef="#ctx0" brushRef="#br0" timeOffset="390">-2098 1782 2664 0,'-15'-52'180'0,"10"-3"-50"0,20-1-67 15,9 12-23-15,16 15-28 16,9 10 0-16,5 19-9 15,0 15-15-15,0 14-23 0,-4 12-261 16,-16 18-354-16,-4 4-380 16</inkml:trace>
          <inkml:trace contextRef="#ctx0" brushRef="#br0" timeOffset="-1185.61">434-590 1234 0,'-35'-48'33'0,"-4"7"125"16,-6 12-2-1,-14 18-17-15,-5 22-40 0,-20 30-9 16,-4 29-32-16,-6 30 27 16,1 29 31-16,4 26-38 0,10 19-26 15,20 3-3-15,24 0 9 16,21 1 11-16,24-16 3 15,34-18-20-15,30-18-31 0,24-26-16 16,16-23 2-16,9-21 15 16,0-23-18-16,-5-22-8 0,-10-29 15 15,-4-27-11-15,-10-32 0 16,-6-38 4-16,-14-36-80 15,-10-34 1-15,-10-33 17 16,-14-7 51-16,-21 14 115 0,-19 23 80 16,-19 29-90-16,-16 33-49 15,-14 30-23-15,-10 33-26 16,-15 30 6-16,-5 29-113 0,-14 30-266 15,-6 18-456-15</inkml:trace>
          <inkml:trace contextRef="#ctx0" brushRef="#br0" timeOffset="-1606.81">0-2 1917 0,'34'-12'179'0,"-34"12"40"16,45 37-1-16,-11 15 44 0,-4 18-17 15,-10 8-110-15,-1 11-59 16,1-1-46-16,-5 1-5 0,-5 0-32 16,4-12-230-16,-4 1-257 15,0-12-314-15</inkml:trace>
          <inkml:trace contextRef="#ctx0" brushRef="#br0" timeOffset="-75769.34">-4084 2961 3421 0,'0'0'384'15,"0"0"-47"-15,0 0-158 16,-5 29-110-16,5-29-320 0,0 0-347 15,0 0-932-15</inkml:trace>
        </inkml:traceGroup>
      </inkml:traceGroup>
    </inkml:traceGroup>
  </inkml:traceGroup>
</inkml:ink>
</file>

<file path=ppt/ink/ink1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5.02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FF0D1F0-FD0D-4822-972A-94744A383EB3}" emma:medium="tactile" emma:mode="ink">
          <msink:context xmlns:msink="http://schemas.microsoft.com/ink/2010/main" type="inkDrawing" rotatedBoundingBox="2296,10006 2954,9729 2973,9774 2315,10050" semanticType="underline" shapeName="Other">
            <msink:sourceLink direction="with" ref="{61D3C83A-7724-4BB0-9A85-540C0A382661}"/>
            <msink:sourceLink direction="with" ref="{BCFB0000-30B8-4FD8-9D53-17D0EBC4CB16}"/>
          </msink:context>
        </emma:interpretation>
      </emma:emma>
    </inkml:annotationXML>
    <inkml:trace contextRef="#ctx0" brushRef="#br0">569-396 348,'0'0'10,"0"0"26,0 0-21,0 0 18,0 0 57,-18 26-15,18-26 39,-18 20 18,-4-2-23,22-18-12,-46 23-28,10-3 43,-4-2 39,-6-1-28,6 4-33,-5-1-7,-1-2-22,6-3-6,-1-2-21,5 2-1,0-7-4,4-1 84,10 1-34,22-8-31,-23 8-18,23-8-19,-23 5-14,23-5 9,-18 7-4,18-7 6,0 0-8,-22 10-12,22-10 17,0 0-5,0 0 12,0 0-28,0 0 23,0 0 11,0 0-29,0 0-27,0 0-194,0 0-161,0 0-86,0 0-9</inkml:trace>
  </inkml:traceGroup>
</inkml:ink>
</file>

<file path=ppt/ink/ink109.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8:02.264"/>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5A4DB3BA-1A74-4ADD-80F3-345DF2C54C77}" emma:medium="tactile" emma:mode="ink">
          <msink:context xmlns:msink="http://schemas.microsoft.com/ink/2010/main" type="writingRegion" rotatedBoundingBox="24150,17258 9385,17547 9322,14303 24087,14014"/>
        </emma:interpretation>
      </emma:emma>
    </inkml:annotationXML>
    <inkml:traceGroup>
      <inkml:annotationXML>
        <emma:emma xmlns:emma="http://www.w3.org/2003/04/emma" version="1.0">
          <emma:interpretation id="{16E1BAF1-581F-47F6-8C8D-AECCBE8B4738}" emma:medium="tactile" emma:mode="ink">
            <msink:context xmlns:msink="http://schemas.microsoft.com/ink/2010/main" type="paragraph" rotatedBoundingBox="24150,17258 9385,17547 9322,14303 24087,14014" alignmentLevel="1"/>
          </emma:interpretation>
        </emma:emma>
      </inkml:annotationXML>
      <inkml:traceGroup>
        <inkml:annotationXML>
          <emma:emma xmlns:emma="http://www.w3.org/2003/04/emma" version="1.0">
            <emma:interpretation id="{68C0BDBC-EA69-4054-8433-3613CC58B4FF}" emma:medium="tactile" emma:mode="ink">
              <msink:context xmlns:msink="http://schemas.microsoft.com/ink/2010/main" type="line" rotatedBoundingBox="24150,17258 9385,17547 9322,14303 24087,14014"/>
            </emma:interpretation>
          </emma:emma>
        </inkml:annotationXML>
        <inkml:traceGroup>
          <inkml:annotationXML>
            <emma:emma xmlns:emma="http://www.w3.org/2003/04/emma" version="1.0">
              <emma:interpretation id="{5CCD6B3A-0FFE-4AA1-9429-88ADDEA96A49}" emma:medium="tactile" emma:mode="ink">
                <msink:context xmlns:msink="http://schemas.microsoft.com/ink/2010/main" type="inkWord" rotatedBoundingBox="12782,17028 9376,17095 9340,15218 12745,15152"/>
              </emma:interpretation>
              <emma:one-of disjunction-type="recognition" id="oneOf0">
                <emma:interpretation id="interp0" emma:lang="en-US" emma:confidence="0">
                  <emma:literal>jobs</emma:literal>
                </emma:interpretation>
                <emma:interpretation id="interp1" emma:lang="en-US" emma:confidence="0">
                  <emma:literal>Hobs</emma:literal>
                </emma:interpretation>
                <emma:interpretation id="interp2" emma:lang="en-US" emma:confidence="0">
                  <emma:literal>lobs</emma:literal>
                </emma:interpretation>
                <emma:interpretation id="interp3" emma:lang="en-US" emma:confidence="0">
                  <emma:literal>fobs</emma:literal>
                </emma:interpretation>
                <emma:interpretation id="interp4" emma:lang="en-US" emma:confidence="0">
                  <emma:literal>Gobi</emma:literal>
                </emma:interpretation>
              </emma:one-of>
            </emma:emma>
          </inkml:annotationXML>
          <inkml:trace contextRef="#ctx0" brushRef="#br0">581 2817 2128 0,'-34'-12'28'0,"-15"12"-5"16,-20 15-19-16,-25 26 28 15,-5 22 10-15,-14 33 20 0,0 26-18 16,4 11-34-16,11 18 18 15,14 4 39-15,15 0 37 0,25 1-16 16,24-5-1-16,25-11 94 16,30-10-41-16,24-12 11 0,24-15-37 15,26-21-2-15,14-12-22 16,10-22-37-16,10-18-24 0,-5-23-2 15,5-22-12-15,-5-18-3 16,-10-23-6-16,-5-21-16 16,-15-23-15-16,-24-29-75 0,-15-23-51 15,-30-18 8-15,-24-11 63 16,-30 15 29-16,-29 26 36 0,-30 36 9 15,-15 30-23-15,-19 37-72 16,-10 26-113-16,-5 19-149 0,-5 14-187 16,4 15-126-16</inkml:trace>
          <inkml:trace contextRef="#ctx0" brushRef="#br0" timeOffset="-374.41">478 3607 1744 0,'0'0'200'0,"0"0"3"15,0 0-70-15,0 0 15 0,-5 33 14 16,-10 1-63-16,-14 3-47 16,-1-8-28-16,-4 1-12 0,-6-4-10 15,1-4-14-15,4-11 29 16,11 0-20-16,-1-11 3 0,5-7-5 15,20 7-21-15,-14-30 26 16,9 8 0-16,5 0 9 0,0 22-17 16,0 0 14-16,0 0-6 15,0 0 17-15,0 0 28 16,19 33-14-16,1 19-23 0,-5 14 14 15,4 8-12-15,-4 7-10 16,10 8 3-16,-5-8-46 16,-1-7-253-16,6-11-105 0,0-15-156 15,-6-22-117-15</inkml:trace>
          <inkml:trace contextRef="#ctx0" brushRef="#br0" timeOffset="6177.61">-7798 3851 995 0,'0'0'342'16,"0"0"15"-16,0 0-110 16,0 0-114-16,0 0-78 0,0 0-13 15,-25 7-21-15,-9 1-5 16,-10-1-27-16,-11 4 22 0,1 4-4 15,-15 0-7-15,-5 3-6 16,5 1 6-16,5-8-26 0,15 0 44 16,5-7-2-16,14 3 54 15,11-11-21-15,19 4-35 16,-10-26-25-16,15-7 20 0,14-4-17 15,11-3 1-15,9-8 0 0,11-4-3 16,-6-7 21-16,5 7-1 16,0-3-6-16,-4 3-21 0,-11 11 25 15,-4 4 12-15,-30 37-2 16,24-26-1-16,-24 26-17 0,15-14 16 15,-15 14 17-15,0 26 55 0,-5 14 6 16,0 8-34-16,0 8-21 16,0 3-4-16,5 4-12 15,5-8-13-15,5 0-2 0,5-7-8 16,0 0-10-16,5-7-274 15,-20-41-182-15,34 44-198 0</inkml:trace>
          <inkml:trace contextRef="#ctx0" brushRef="#br0" timeOffset="6630.01">-7630 2817 1598 0,'-35'-30'16'15,"-4"0"67"-15,-11 5 100 16,1-1-21-16,-5 11-70 0,-5 8-36 16,0 7-27-16,-5 14-29 0,-10 16 5 15,-10 14-8-15,0 23 30 16,1 18 74-16,-1 18-22 0,10 23-16 15,-5 10 28-15,10 9-10 16,5 6 5-16,10-7-29 0,15 4-26 16,14-8 20-16,10-3-10 15,25-11-36-15,15-8 15 0,14-11-17 16,20-11 14-16,20-22-10 15,15-11 12-15,14-23-1 0,5-18-9 16,5-18-1-16,1-19-4 0,-6-14-4 16,5-19 5-16,-9-22-13 15,-6-15 11-15,0-22-46 0,-9-15-45 16,-15-19 18-16,-10-14 6 15,-15-19-10-15,-20-7 31 0,-19 11 35 16,-20 26 71-16,-24 26-19 0,-20 26-23 16,-25 33-13-16,-15 25-16 15,-14 23-1-15,-1 22-83 16,-4 23-118-16,4 6-201 0,6 12-224 15</inkml:trace>
          <inkml:trace contextRef="#ctx0" brushRef="#br0" timeOffset="7425.61">-10256 3995 1195 0,'0'0'268'0,"0"0"82"16,0 0-127-16,0 0-100 0,-20 15-74 15,-14-8-24-15,-1-3-8 16,-4 0-1-16,4-4-16 0,6-11-17 15,4-8 6-15,10-7 2 0,11-11-20 16,8-7-3-16,16 0 2 16,10 3 8-16,9 4 22 15,1 11 0-15,4 8-11 0,5 10-8 16,0 12 31-16,-9 14 28 15,-6 8-5-15,-9 8-8 0,-10 10 25 16,-20 11 29-16,-15 4-5 0,-14 1-35 16,-16 2-8-16,-9-3-8 15,-10 1-9-15,-10-9-16 0,1 1-4 16,-1-15 14-16,0-11-10 0,5-8-4 15,5-14 8-15,10-15-81 16,5-15-71-16,9-18-26 0,11-15 6 16,14-12 31-16,5-2 56 15,15 2 3-15,10 9 13 16,0 13 47-16,15 9-10 0,-1 14 21 15,6 8 7-15,0 14-7 0,-30 4 2 16,29 22 42-16,-29-22-2 16,10 55 122-16,-10 1-35 0,-20 7-27 15,-9-8 25-15,-16 8 21 0,-4-8 17 16,-5 1-54-16,-10-12-52 15,-5 4-28-15,-5-7-17 0,-10-8 35 16,5-15 18-16,6-3-9 16,-1-18-35-16,15-16 1 15,4-7-30-15,11-22-14 0,10-4-27 16,14 4-47-16,10 0-72 0,5 11-123 15,5 0-117-15,15 8-136 16</inkml:trace>
          <inkml:trace contextRef="#ctx0" brushRef="#br0" timeOffset="7628.41">-10374 3116 2268 0,'0'0'64'0,"0"0"-21"16,-5-30-39-16,5 30 4 0,0 0-192 15,0 0-295-15,-5-29-183 0</inkml:trace>
          <inkml:trace contextRef="#ctx0" brushRef="#br0" timeOffset="7815.61">-10965 3522 2142 0,'0'0'26'16,"0"0"53"-16,0 0 22 0,24 0-26 15,16-7-46-15,9-8-14 16,5-7-121-16,0 3-242 0,-4 8-147 15,-11 8-73-15</inkml:trace>
        </inkml:traceGroup>
        <inkml:traceGroup>
          <inkml:annotationXML>
            <emma:emma xmlns:emma="http://www.w3.org/2003/04/emma" version="1.0">
              <emma:interpretation id="{41866490-E393-4CD6-BA97-F49629B04B3A}" emma:medium="tactile" emma:mode="ink">
                <msink:context xmlns:msink="http://schemas.microsoft.com/ink/2010/main" type="inkWord" rotatedBoundingBox="13779,17042 14542,15012 15933,15534 15170,17564"/>
              </emma:interpretation>
              <emma:one-of disjunction-type="recognition" id="oneOf1">
                <emma:interpretation id="interp5" emma:lang="en-US" emma:confidence="1">
                  <emma:literal>•</emma:literal>
                </emma:interpretation>
                <emma:interpretation id="interp6" emma:lang="en-US" emma:confidence="0">
                  <emma:literal>&amp;</emma:literal>
                </emma:interpretation>
                <emma:interpretation id="interp7" emma:lang="en-US" emma:confidence="0">
                  <emma:literal>0</emma:literal>
                </emma:interpretation>
                <emma:interpretation id="interp8" emma:lang="en-US" emma:confidence="0">
                  <emma:literal>@</emma:literal>
                </emma:interpretation>
                <emma:interpretation id="interp9" emma:lang="en-US" emma:confidence="0">
                  <emma:literal>do</emma:literal>
                </emma:interpretation>
              </emma:one-of>
            </emma:emma>
          </inkml:annotationXML>
          <inkml:trace contextRef="#ctx0" brushRef="#br0" timeOffset="8174.41">-11655 4110 1194 0,'5'-45'227'0,"0"8"-9"0,5 8 2 16,0-1-97-16,-1 1-35 0,11-1-48 16,-5 1-30-16,-15 29-5 15,34-34 12-15,-9 8 17 16,0 8-12-16,-1 3-19 0,1 8 4 15,-25 7 15-15,24-4 3 0,1 4 20 16,-25 0 34-16,0 0 74 16,10 44-13-16,-15 1-40 0,-5 3 22 15,-14 7-16-15,-1 1-23 16,-10-1-29-16,-9 4-22 0,0-7-16 15,-5-4-7-15,-6-7-15 0,6-12 3 16,0-3-46-16,4-11-103 16,6-12-119-16,-5-6-153 15,9-16-79-15,6-10 3 0,4-19 28 16</inkml:trace>
          <inkml:trace contextRef="#ctx0" brushRef="#br0" timeOffset="8377.21">-11749 2680 1444 0,'0'0'146'0,"5"33"130"16,-10 26 7-16,0 19-3 15,1 14-59-15,-1 12-45 0,5 3-55 16,0 4-61-16,0-4-31 31,5-4-4-31,-1-3-14 0,-4-4-50 0,-4 0-274 0,-6-7-417 0</inkml:trace>
        </inkml:traceGroup>
        <inkml:traceGroup>
          <inkml:annotationXML>
            <emma:emma xmlns:emma="http://www.w3.org/2003/04/emma" version="1.0">
              <emma:interpretation id="{D7A6D604-B0CB-444F-9D4B-A473587E5667}" emma:medium="tactile" emma:mode="ink">
                <msink:context xmlns:msink="http://schemas.microsoft.com/ink/2010/main" type="inkWord" rotatedBoundingBox="17871,14065 24279,14597 24051,17342 17643,16811"/>
              </emma:interpretation>
              <emma:one-of disjunction-type="recognition" id="oneOf2">
                <emma:interpretation id="interp10" emma:lang="en-US" emma:confidence="0">
                  <emma:literal>Vigo</emma:literal>
                </emma:interpretation>
                <emma:interpretation id="interp11" emma:lang="en-US" emma:confidence="0">
                  <emma:literal>Vibe's'☺</emma:literal>
                </emma:interpretation>
                <emma:interpretation id="interp12" emma:lang="en-US" emma:confidence="0">
                  <emma:literal>Vis☺</emma:literal>
                </emma:interpretation>
                <emma:interpretation id="interp13" emma:lang="en-US" emma:confidence="0">
                  <emma:literal>Nisi☺</emma:literal>
                </emma:interpretation>
                <emma:interpretation id="interp14" emma:lang="en-US" emma:confidence="0">
                  <emma:literal>Vis'☺</emma:literal>
                </emma:interpretation>
              </emma:one-of>
            </emma:emma>
          </inkml:annotationXML>
          <inkml:trace contextRef="#ctx0" brushRef="#br0" timeOffset="9204.01">-12734 3851 1947 0,'-24'41'86'0,"9"7"50"16,-5 7 39-16,5 15 18 15,5 4-60-15,5 0-55 0,10-4-42 16,5 0 0-16,10-10-17 0,5-1-8 15,4-19 9-15,11-10-20 16,4-12 13-16,0-18-21 0,1-14 15 16,-1-9-15-16,-5-14 8 15,-4-14 0-15,-1-12-15 0,-14-11-9 16,0-7 24-16,-20-12-7 15,-10-3-6-15,-10 8 16 0,-5 10 18 16,-4 19 16-16,-15 18-24 0,-1 27-1 16,-9 21 8-16,-10 19-20 15,0 18 0-15,5 8 12 0,5 3-28 16,0 8-207-16,14-4-300 0,6 0-284 15</inkml:trace>
          <inkml:trace contextRef="#ctx0" brushRef="#br0" timeOffset="8860.81">-13507 3988 1507 0,'34'-26'147'0,"6"-7"26"16,4-1 24-16,0-10-62 16,1 0-46-16,-1-8-52 0,0-3-5 15,1-12-21-15,-11 8-15 16,1-4 12-16,-11 4 1 0,-4 15 28 15,-5 10 77-15,-15 34-4 0,10-29-26 16,-10 29-47-16,0 0-8 16,-5 26 37-16,-10 29 25 15,-5 23-15-15,-4 14-11 0,-1 12 0 16,5-1-24-16,1 4-20 0,4 0-10 15,0-7-11-15,0-4 5 16,5-4-9-16,0-3-100 0,6-15-353 16,-1-8-287-16,5-14-29 0</inkml:trace>
          <inkml:trace contextRef="#ctx0" brushRef="#br0" timeOffset="-77812.94">-808 2865 2164 0,'0'0'310'16,"0"0"7"-16,20 29-111 0,-20-29-103 15,0 0-50-15,0 0-133 16,0 0-267-16,0 0-400 15,-25-15-179-15</inkml:trace>
          <inkml:trace contextRef="#ctx0" brushRef="#br0" timeOffset="655.2">-1453 3821 1439 0,'0'0'310'15,"0"0"-16"-15,0 0-73 16,0 0-42-16,0 0-72 0,-20 23-54 15,20-23-21-15,-29 0-22 16,29 0-34-16,0 0-63 0,-20-48-25 16,20-4-7-16,15-7 38 15,9 0 54-15,11 7 14 0,4 15 7 16,-4 7-12-16,-6 19 18 15,1 15 34-15,-30-4 41 16,24 44 21-16,-19 4 16 0,-15 8 13 16,-14 7-40-16,-21 3-45 15,-9-3-18-15,-15-4-6 0,-5-4 0 16,-14 1-8-16,-1-12 0 15,-4-11-8-15,-1-10-25 0,10-16-10 16,10-11-74-16,10-10-58 16,15-27-1-16,15-18 17 0,14-11 40 15,20-8 31-15,15 4 35 16,14 15 38-16,6 4-2 0,9 14 12 15,0 15-6-15,1 11-4 16,-6 15 67-16,-9 15 66 16,-6 7 35-16,-19 11-18 0,-20 12-13 15,-14 10-8-15,-20 1-19 16,-15 6 1-16,-15 1-7 0,-10-7-6 15,-5-5 11-15,1-6 44 16,4-8-63-16,5-15-45 0,11-7-23 16,8-12-15-16,11-10-48 15,15-8-96-15,39 15-226 0,-20-63-212 16,30-3-234-16</inkml:trace>
          <inkml:trace contextRef="#ctx0" brushRef="#br0" timeOffset="826.8">-1522 2835 2442 0,'0'0'205'15,"0"0"15"-15,0 0-93 16,29-15-73-16,-29 15-192 0,0 0-234 15,0 0-498-15</inkml:trace>
          <inkml:trace contextRef="#ctx0" brushRef="#br0" timeOffset="998.4">-2266 3544 2572 0,'0'0'108'0,"0"0"67"16,0 0-61-16,44-7-62 16,11-8-44-16,4 4-301 15,-5 4-182-15,-10 10-157 0,-9 16-100 16</inkml:trace>
          <inkml:trace contextRef="#ctx0" brushRef="#br0" timeOffset="1482">-2877 2732 2115 0,'0'0'42'0,"0"0"121"15,0 0 27-15,-15 62-6 16,10 23-55-16,5 19-56 0,0 10-35 16,5 8-12-1,5 0-22-15,-5-4-251 0,-5 4-342 16,-5-11-306-16</inkml:trace>
          <inkml:trace contextRef="#ctx0" brushRef="#br0" timeOffset="1279.2">-2783 4213 1558 0,'-25'-44'208'0,"1"-19"-36"0,9-7-42 16,5-4-49-16,10 4 9 15,10 3-38-15,5 8-35 16,9 15 7-16,-24 44-22 0,40-30-11 15,-6 26 32-15,-9 19 13 16,-25-15 10-16,24 63 28 0,-19 0-7 16,-20 0-27-16,-9 7 28 15,-11-4 17-15,-4-3-26 0,-5-11-19 16,-6-8-20-16,1-11-16 15,-5-10-11-15,5-9-91 0,-1-14-217 16,6-14-254-16,10-16-79 16</inkml:trace>
          <inkml:trace contextRef="#ctx0" brushRef="#br0" timeOffset="1950">-3926 2942 1542 0,'0'0'312'16,"0"0"29"-16,0-29-38 0,0 29-35 16,0 0-111-16,0 0-63 15,0 0-48-15,0 0-17 0,0 0 114 16,10 29 42-16,-5 19-28 15,5 15-56-15,4 11 18 16,1 11-21-16,0 0-27 0,0 3-22 16,-1 1-33-16,-4-4-16 15,-10 4-5-15,0-1-232 16,-10-3-369-16,1-11-568 15</inkml:trace>
          <inkml:trace contextRef="#ctx0" brushRef="#br1" timeOffset="48094.88">-5172 3626 1385 0,'0'0'226'16,"5"25"-49"-16,4 9-13 15,1 6-16-15,5 5-27 16,5 3-12-16,-1 3-50 0,-4-3-30 15,5-3-2-15,-5-1 2 16,0-7-5-16,-1-4 19 0,-14-33-9 16,15 30 17-16,-15-30 86 15,10 26 23-15,-10-26-27 0,0 0-25 16,0 0-31-16,0 0-27 15,0 0-15-15,5 22 6 16,-5-22-26-16,0 0-10 16,0 0 5-16,0 0-16 0,0 0 21 15,0 0-23-15,0 0 11 16,0 0 0-16,0 0-3 0,0 0 7 15,0 0-14-15,0 0 14 16,0 0-18-16,0 0 18 0,0 0-19 16,0 0 24-16,0 0-21 15,0 0 17-15,0 0-14 0,0 0 6 16,0 0 0-16,0 0-3 15,0 0 10-15,0 0-10 16,0 0-2-16,0 0 5 16,0 0 3-16,0 0 0 0,0 0-9 15,0 0 6-15,0 0 0 16,0 0 10-16,0 0-5 0,0 0-1 15,0 0-4-15,0 0 12 16,0 0 33-16,0 0 19 0,0 0-28 16,0 0-25-16,10-26 2 15,0-7-2-15,-1-12 3 0,1-10-21 16,5-19 16-16,5-29-1 15,9-30-4-15,6-45-9 16,14-32-6-16,5-23 18 0,5-14-7 16,-4 6 3-16,4 23 5 15,-5 37-8-15,-10 30 7 0,0 33-10 16,-9 25 3-16,-10 23 8 15,-1 18-16-15,-9 15 16 0,-15 37-8 16,0 0-10-16,20-37 23 16,-20 37-23-16,0 0 10 0,0 0 0 15,0 0-7-15,0 0 21 0,0 0-14 16,0 0 0-1,0 0 7-15,0 0-21 0,0 0 18 16,0 0 0-16,0 0-4 0,0 0 3 16,0 0-10-16,0 0 4 15,0 0 5-15,0 0-12 0,0 0 16 16,0 0-6-16,0 0-5 15,0 0 13-15,0 0-22 0,0 0 21 16,0 0-7-16,0 0-7 16,0 0 7-16,0 0-65 0,0 0-138 15,0 0-216-15,0 0-195 16,0 0-227-16</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0:11.72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1982FE0-5DB7-4997-8338-450FF8D5BD3C}" emma:medium="tactile" emma:mode="ink">
          <msink:context xmlns:msink="http://schemas.microsoft.com/ink/2010/main" type="writingRegion" rotatedBoundingBox="6597,7072 7612,6292 8302,7190 7288,7970">
            <msink:destinationLink direction="with" ref="{33795717-8063-4AFC-9AE4-0F3A1CEEDACA}"/>
          </msink:context>
        </emma:interpretation>
      </emma:emma>
    </inkml:annotationXML>
    <inkml:traceGroup>
      <inkml:annotationXML>
        <emma:emma xmlns:emma="http://www.w3.org/2003/04/emma" version="1.0">
          <emma:interpretation id="{26FDA386-D15F-4F46-A7A3-5FB6A72D2B9B}" emma:medium="tactile" emma:mode="ink">
            <msink:context xmlns:msink="http://schemas.microsoft.com/ink/2010/main" type="paragraph" rotatedBoundingBox="6597,7072 7612,6292 8302,7190 7288,7970" alignmentLevel="1"/>
          </emma:interpretation>
        </emma:emma>
      </inkml:annotationXML>
      <inkml:traceGroup>
        <inkml:annotationXML>
          <emma:emma xmlns:emma="http://www.w3.org/2003/04/emma" version="1.0">
            <emma:interpretation id="{29D4B047-EB53-4A3E-88EC-082D2D2C857E}" emma:medium="tactile" emma:mode="ink">
              <msink:context xmlns:msink="http://schemas.microsoft.com/ink/2010/main" type="line" rotatedBoundingBox="6597,7072 7612,6292 8302,7190 7288,7970"/>
            </emma:interpretation>
          </emma:emma>
        </inkml:annotationXML>
        <inkml:traceGroup>
          <inkml:annotationXML>
            <emma:emma xmlns:emma="http://www.w3.org/2003/04/emma" version="1.0">
              <emma:interpretation id="{A9C126AB-3C04-4CE7-A372-249006533F79}" emma:medium="tactile" emma:mode="ink">
                <msink:context xmlns:msink="http://schemas.microsoft.com/ink/2010/main" type="inkWord" rotatedBoundingBox="6597,7072 7612,6292 8302,7190 7288,7970"/>
              </emma:interpretation>
              <emma:one-of disjunction-type="recognition" id="oneOf0">
                <emma:interpretation id="interp0" emma:lang="en-US" emma:confidence="0">
                  <emma:literal>Is</emma:literal>
                </emma:interpretation>
                <emma:interpretation id="interp1" emma:lang="en-US" emma:confidence="0">
                  <emma:literal>I</emma:literal>
                </emma:interpretation>
                <emma:interpretation id="interp2" emma:lang="en-US" emma:confidence="0">
                  <emma:literal>It</emma:literal>
                </emma:interpretation>
                <emma:interpretation id="interp3" emma:lang="en-US" emma:confidence="0">
                  <emma:literal>is</emma:literal>
                </emma:interpretation>
                <emma:interpretation id="interp4" emma:lang="en-US" emma:confidence="0">
                  <emma:literal>IF</emma:literal>
                </emma:interpretation>
              </emma:one-of>
            </emma:emma>
          </inkml:annotationXML>
          <inkml:trace contextRef="#ctx0" brushRef="#br0">738 336 924 0,'0'0'352'0,"0"0"-55"0,0 0-108 16,0 0-98-16,0 0-40 15,0 0-15-15,0 0-46 0,-9-33 26 16,9 33-20-16,-10-41-12 15,0 1-3-15,5 3-4 0,5-4 6 16,0 8 27-16,5 3-36 16,5 1 9-16,-10 29 12 0,24-30-16 15,-4 16-13-15,10 2 34 16,-6 16-10-16,11 4 14 15,4 6 0-15,1 5-14 16,4 3 20-16,0 0-8 0,-4 0-26 16,-6-7 27-16,1 4 42 15,-11-8-81-15,-24-11 52 0,0 0-8 16,25 14 11-16,-25-14 59 15,0 0-33-15,0 0-41 0,-30 34-7 16,-9-9 14-16,-10-2-40 16,-6-5-32-16,-9-10-20 15,0-5-7-15,0-3 5 0,-5-11 2 16,-4-4-22-16,4-3 51 15,5-4 34-15,9 0-7 16,11 7 13-16,14 4 29 0,30 11-34 16,-34-15-7-16,34 15 34 15,0 0-4-15,0 0 25 16,0 0 3-16,0 0-9 0,0 0 11 15,0 0-22-15,0 0 0 16,0 0 27-16,25 22 4 0,-1-3-30 16,6-5 13-16,-1 1-9 15,-4 0-19-15,-25-15 24 0,25 15-20 16,-25-15 2-1,0 0 55-15,0 0-19 0,0 0-36 16,-20 40 1-16,-15-14-23 16,1-4 21-16,-5-7 11 0,-6-4-36 15,6-7 25-15,-1-8 4 16,1-7-20-16,4 0-11 0,11-4 22 15,24 15-12-15,-30-11 38 16,30 11-3-16,0 0-51 0,0 0 33 16,0 0 17-16,0 0-22 15,0 0 0-15,0 0 10 16,0 0-16-16,0 0 21 15,25 48 53-15,-10-11 22 0,-1-4 19 16,-9 1-9-16,-5-34-11 16,0 40 7-16,0-6-2 0,-9-1-30 15,9-33-10-15,-30 44-36 16,0-7-18-16,-4-7-9 15,-5-5-201-15,4-6-248 0,1-12-143 16</inkml:trace>
          <inkml:trace contextRef="#ctx0" brushRef="#br0" timeOffset="390">458 628 1995 0,'0'0'134'0,"0"0"9"15,34 19-38-15,11-19-52 0,4-8-32 16,10-7-3-16,0 8-73 15,10-8-519-15,-5 8-232 16</inkml:trace>
          <inkml:trace contextRef="#ctx0" brushRef="#br0" timeOffset="218.4">487-565 1811 0,'0'0'184'0,"0"0"32"0,0 0-57 16,0 0-99-16,0 0-44 16,25-11 10-16,-25 11-18 0,25 7-81 15,-25-7-359-15,34 33-223 16</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8:06.11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110BFAB-7FE2-4E08-B3AE-A5059676795A}" emma:medium="tactile" emma:mode="ink">
          <msink:context xmlns:msink="http://schemas.microsoft.com/ink/2010/main" type="writingRegion" rotatedBoundingBox="15309,14576 9490,15081 9279,12653 15099,12148"/>
        </emma:interpretation>
      </emma:emma>
    </inkml:annotationXML>
    <inkml:traceGroup>
      <inkml:annotationXML>
        <emma:emma xmlns:emma="http://www.w3.org/2003/04/emma" version="1.0">
          <emma:interpretation id="{9530374F-32FC-49FD-BDDE-705A5E082D90}" emma:medium="tactile" emma:mode="ink">
            <msink:context xmlns:msink="http://schemas.microsoft.com/ink/2010/main" type="paragraph" rotatedBoundingBox="15309,14576 9490,15081 9279,12653 15099,12148" alignmentLevel="1"/>
          </emma:interpretation>
        </emma:emma>
      </inkml:annotationXML>
      <inkml:traceGroup>
        <inkml:annotationXML>
          <emma:emma xmlns:emma="http://www.w3.org/2003/04/emma" version="1.0">
            <emma:interpretation id="{32D13DE4-A3EA-4E19-8179-2389A29D6D2E}" emma:medium="tactile" emma:mode="ink">
              <msink:context xmlns:msink="http://schemas.microsoft.com/ink/2010/main" type="line" rotatedBoundingBox="15309,14576 9490,15081 9279,12653 15099,12148"/>
            </emma:interpretation>
          </emma:emma>
        </inkml:annotationXML>
        <inkml:traceGroup>
          <inkml:annotationXML>
            <emma:emma xmlns:emma="http://www.w3.org/2003/04/emma" version="1.0">
              <emma:interpretation id="{FA370DFF-ACD8-481B-907C-688E66D1573B}" emma:medium="tactile" emma:mode="ink">
                <msink:context xmlns:msink="http://schemas.microsoft.com/ink/2010/main" type="inkWord" rotatedBoundingBox="9418,12886 11782,13185 11592,14676 9229,14376"/>
              </emma:interpretation>
              <emma:one-of disjunction-type="recognition" id="oneOf0">
                <emma:interpretation id="interp0" emma:lang="en-US" emma:confidence="0">
                  <emma:literal>101</emma:literal>
                </emma:interpretation>
                <emma:interpretation id="interp1" emma:lang="en-US" emma:confidence="0">
                  <emma:literal>1031</emma:literal>
                </emma:interpretation>
                <emma:interpretation id="interp2" emma:lang="en-US" emma:confidence="0">
                  <emma:literal>1021</emma:literal>
                </emma:interpretation>
                <emma:interpretation id="interp3" emma:lang="en-US" emma:confidence="0">
                  <emma:literal>10'</emma:literal>
                </emma:interpretation>
                <emma:interpretation id="interp4" emma:lang="en-US" emma:confidence="0">
                  <emma:literal>102'</emma:literal>
                </emma:interpretation>
              </emma:one-of>
            </emma:emma>
          </inkml:annotationXML>
          <inkml:trace contextRef="#ctx0" brushRef="#br0">-11271 659 1575 0,'0'0'18'0,"0"0"126"16,0 0 130-16,10 44 40 15,0 26-77-15,5 23-102 0,-5 14-69 16,4 7-37-16,-4-6-10 15,0-5-12-15,-5-3-115 0,-10-12-234 16,-5-10-299-16,0-11-162 16</inkml:trace>
          <inkml:trace contextRef="#ctx0" brushRef="#br0" timeOffset="312">-11877 1623 1961 0,'-29'4'156'0,"-1"-8"-33"0,1-3-30 16,-1-1 53-16,1 1-50 15,9-11-46-15,10-5-35 0,10-10-72 16,15-15-35-16,9-4 3 15,6 4 38-15,4 15 38 0,6 11 4 16,-1 7-3-16,-4 23 38 16,-1 10 6-16,-4 15 35 15,-15 12 98-15,-11 14 47 0,-13 7-60 16,-16 4-71-16,-14 4-44 15,-21 4-22-15,-9 7-104 0,-4-8-226 16,-11-6-343-16,-5-9-254 0</inkml:trace>
          <inkml:trace contextRef="#ctx0" brushRef="#br0" timeOffset="1310.4">-13054 1176 2299 0,'0'0'9'0,"0"0"122"16,0 0 124-16,15 67-58 15,-5 7-78-15,-1 11-47 0,-4-4-47 16,10 0 1-16,5-3-26 15,0-8 10-15,4-15-17 0,6-7 17 16,-1-14-15-16,6-16 5 0,-1-14-57 16,6-15-14-16,-6-19-29 15,1-11-1-15,-1-18 17 16,-4-15 53-16,-11-18 7 0,1-19 12 15,-10-29-1-15,-10-4 22 16,-10 3 139-16,-5 19 18 0,1 23-75 16,-11 21-38-16,-5 26-37 15,-9 38-3-15,-5 32-18 0,-11 30 16 16,6 15-28-16,0 18-95 0,5 4-239 15,9 8-305-15,10 3-187 16</inkml:trace>
          <inkml:trace contextRef="#ctx0" brushRef="#br0" timeOffset="951.6">-13512 980 1323 0,'0'0'328'0,"0"0"-73"0,0 0-18 15,0 0-4-15,-10-22 22 0,10 22-74 16,0-33-88-16,5 3-36 16,5 1-8-16,0-4-14 0,9-1-15 15,-4-3-8-15,5 4-3 16,-20 33-1-16,29-33 20 0,-29 33 3 15,20-30-11-15,-20 30-10 16,0 0 7-16,0 0 4 0,0 0-16 16,0 0 29-16,5 56 59 15,-5 25 35-15,-10 22-51 0,0 12-33 16,-5 7-25-16,6-4-2 15,-1-3-20-15,10-12 12 0,0-11-17 16,10-7 13-16,-5-14-73 16,4-20-196-16,1-3-417 0,0-14-219 15</inkml:trace>
        </inkml:traceGroup>
        <inkml:traceGroup>
          <inkml:annotationXML>
            <emma:emma xmlns:emma="http://www.w3.org/2003/04/emma" version="1.0">
              <emma:interpretation id="{D1D6C8CA-F8C6-42A8-83F2-932A7B4C0F90}" emma:medium="tactile" emma:mode="ink">
                <msink:context xmlns:msink="http://schemas.microsoft.com/ink/2010/main" type="inkWord" rotatedBoundingBox="13314,14404 14121,11910 15628,12398 14821,14892"/>
              </emma:interpretation>
              <emma:one-of disjunction-type="recognition" id="oneOf1">
                <emma:interpretation id="interp5" emma:lang="en-US" emma:confidence="0">
                  <emma:literal>•</emma:literal>
                </emma:interpretation>
                <emma:interpretation id="interp6" emma:lang="en-US" emma:confidence="0">
                  <emma:literal>&amp;</emma:literal>
                </emma:interpretation>
                <emma:interpretation id="interp7" emma:lang="en-US" emma:confidence="0">
                  <emma:literal>o</emma:literal>
                </emma:interpretation>
                <emma:interpretation id="interp8" emma:lang="en-US" emma:confidence="0">
                  <emma:literal>j</emma:literal>
                </emma:interpretation>
                <emma:interpretation id="interp9" emma:lang="en-US" emma:confidence="0">
                  <emma:literal>☺</emma:literal>
                </emma:interpretation>
              </emma:one-of>
            </emma:emma>
          </inkml:annotationXML>
          <inkml:trace contextRef="#ctx0" brushRef="#br0" timeOffset="-826.81">-8069 411 1477 0,'0'0'155'16,"10"37"82"-16,-15 15-4 15,-10 15-25-15,-4 3-64 16,-6 7-9-16,-10-3-28 0,1 0-41 15,-10-7-51-15,-1-12 6 16,6-11-8-16,4-7-3 0,6-18-18 16,4-19-92-16,10-19-47 15,1-18 22-15,9-18 39 0,5-15 53 16,5 3 20-16,0 8 13 15,-5 11 7-15,0 15 11 16,0 33-1-16,0 0 9 0,0 0 94 16,-25 4-31-16,-10 21-44 15,-4 12-24-15,-15 8-11 16,5-1 3-16,-6-7-2 0,11-7-15 15,10-8 15-15,9-15-14 16,25-7 7-16,-30-11-4 0,30 11 0 16,0 0 29-16,-19-33-25 15,19 33 10-15,0 0-14 16,0 0 109-16,5 44 29 0,9 19-23 15,1 18-52-15,5 15-23 16,0 8-17-16,4 7-23 0,1 3 9 16,4-3-20-16,-4-8-147 15,0-10-258-15,-6-23-253 16,6-22-119-16</inkml:trace>
          <inkml:trace contextRef="#ctx0" brushRef="#br0" timeOffset="-421.21">-7965-339 1514 0,'-104'34'13'16,"-19"10"-27"-16,-10 22 114 0,-10 23 87 15,-5 22-38-15,-4 29-35 16,9 23 13-16,15 14-63 0,24 15 7 16,21 8 59-16,28-1 4 15,21-7-23-15,29-7-47 16,25-15-5-16,24-18 10 0,25-19 41 15,25-34-20-15,29-21-36 16,20-26-9-16,14-30-26 0,1-26-5 16,-1-25 3-16,-14-19-9 15,-15-19 4-15,-19-25-12 16,-21-26-81-16,-9-45-128 0,-15-40 2 15,-24-30 107-15,-21-22 49 16,-19-11 42-16,-19 22 54 0,-26 41 21 16,-19 55-40-16,-24 56-20 15,-26 55-50-15,-14 55-149 0,-10 34-245 16,5 29-345-16</inkml:trace>
        </inkml:traceGroup>
      </inkml:traceGroup>
    </inkml:traceGroup>
  </inkml:traceGroup>
</inkml:ink>
</file>

<file path=ppt/ink/ink1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1.04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2B296C7-68D1-44CD-99A5-43614A3FA0DA}" emma:medium="tactile" emma:mode="ink">
          <msink:context xmlns:msink="http://schemas.microsoft.com/ink/2010/main" type="writingRegion" rotatedBoundingBox="9280,11478 9605,11478 9605,11968 9280,11968"/>
        </emma:interpretation>
      </emma:emma>
    </inkml:annotationXML>
    <inkml:traceGroup>
      <inkml:annotationXML>
        <emma:emma xmlns:emma="http://www.w3.org/2003/04/emma" version="1.0">
          <emma:interpretation id="{5822B969-9C9A-4A3B-A66A-0A3A0180707A}" emma:medium="tactile" emma:mode="ink">
            <msink:context xmlns:msink="http://schemas.microsoft.com/ink/2010/main" type="paragraph" rotatedBoundingBox="9280,11478 9605,11478 9605,11968 9280,11968" alignmentLevel="1"/>
          </emma:interpretation>
        </emma:emma>
      </inkml:annotationXML>
      <inkml:traceGroup>
        <inkml:annotationXML>
          <emma:emma xmlns:emma="http://www.w3.org/2003/04/emma" version="1.0">
            <emma:interpretation id="{B814A931-770E-4AE3-B99D-BA1E2424D5D9}" emma:medium="tactile" emma:mode="ink">
              <msink:context xmlns:msink="http://schemas.microsoft.com/ink/2010/main" type="line" rotatedBoundingBox="9280,11478 9605,11478 9605,11968 9280,11968"/>
            </emma:interpretation>
          </emma:emma>
        </inkml:annotationXML>
        <inkml:traceGroup>
          <inkml:annotationXML>
            <emma:emma xmlns:emma="http://www.w3.org/2003/04/emma" version="1.0">
              <emma:interpretation id="{632FD008-0106-44DC-958A-DA9B6BCC79A8}" emma:medium="tactile" emma:mode="ink">
                <msink:context xmlns:msink="http://schemas.microsoft.com/ink/2010/main" type="inkWord" rotatedBoundingBox="9280,11478 9605,11478 9605,11968 9280,11968"/>
              </emma:interpretation>
              <emma:one-of disjunction-type="recognition" id="oneOf0">
                <emma:interpretation id="interp0" emma:lang="en-US" emma:confidence="1">
                  <emma:literal>6</emma:literal>
                </emma:interpretation>
                <emma:interpretation id="interp1" emma:lang="en-US" emma:confidence="0">
                  <emma:literal>&gt;</emma:literal>
                </emma:interpretation>
                <emma:interpretation id="interp2" emma:lang="en-US" emma:confidence="0">
                  <emma:literal>}</emma:literal>
                </emma:interpretation>
                <emma:interpretation id="interp3" emma:lang="en-US" emma:confidence="0">
                  <emma:literal>b</emma:literal>
                </emma:interpretation>
                <emma:interpretation id="interp4" emma:lang="en-US" emma:confidence="0">
                  <emma:literal>B</emma:literal>
                </emma:interpretation>
              </emma:one-of>
            </emma:emma>
          </inkml:annotationXML>
          <inkml:trace contextRef="#ctx0" brushRef="#br0">-13547-1001 398,'0'0'92,"-18"-20"10,18 20-18,0 0 2,0 0 5,0 0-44,0 0 19,-22-5-25,22 5 34,0 0 37,0 0-3,-5 25-9,10 6 0,4-3-41,4 5-14,1 0-13,-1-3 38,5 1-63,0-3 32,1-1-29,3-1 18,1-3-23,-1-6 11,1-1-19,-1-6-8,1-2 8,-9-3-2,4-3 12,-18-2 15,13-2-5,-13 2-13,18-11-12,-18 11 8,14-15 0,-14 15-11,0 0 20,4-15-9,-4 15-6,0 0 11,0 0 9,-18-10-8,5 15-6,-5-5 2,0 0-2,0 2 16,-1 6 5,1-3 18,-4 8-3,4 0 10,-5-3-29,1 5 16,3 0-21,1 0 4,0 1 5,18-16-21,-22 20 15,8-5-24,14-15 15,0 0-18,-18 18 23,18-18-29,0 0-29,0 0-182,0 0-139,0 0-123</inkml:trace>
        </inkml:traceGroup>
      </inkml:traceGroup>
    </inkml:traceGroup>
  </inkml:traceGroup>
</inkml:ink>
</file>

<file path=ppt/ink/ink1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45.85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5504F7D-F65C-40DC-A359-3BA723766DFB}" emma:medium="tactile" emma:mode="ink">
          <msink:context xmlns:msink="http://schemas.microsoft.com/ink/2010/main" type="inkDrawing" rotatedBoundingBox="2867,2848 7215,2880 7202,4560 2855,4528" hotPoints="7187,2979 7197,4507 2999,4533 2989,3006" semanticType="enclosure" shapeName="Rectangle">
            <msink:sourceLink direction="with" ref="{6B6A6C68-1E51-4EFC-BAF5-01EE2935C4B7}"/>
          </msink:context>
        </emma:interpretation>
      </emma:emma>
    </inkml:annotationXML>
    <inkml:trace contextRef="#ctx0" brushRef="#br0">0 328 509,'0'0'80,"0"0"19,0 0-61,0 0-17,0 0-11,0 0-6,0 0 23,0 0-16,0 0 15,0 0 38,0 0 7,0 0-32,0 0 10,0 0 19,27-15 12,-27 15-44,27-10-15,-27 10 0,27-8 22,-27 8-37,32-8 13,-5 3-10,-27 5 25,32-5-48,-5-2 20,4 4 10,-4-2 3,5 0-32,0 0-5,4 0 8,-5 0-13,1 2 16,-5 1 7,0-1 51,0 1-46,-4 2 4,0-3 2,-23 3-16,22-3-4,-22 3 14,23-2-10,-23 2 9,18-5 12,4 2-13,-22 3-3,23-5-21,0 3 36,-23 2 9,27-5-44,-5 2 40,-4 0 2,-18 3-20,27-2 7,1-1-17,-28 3 39,27-5-45,-5 0 27,1 3 11,-1-3-27,1 2 21,0-2 0,-1 0-23,1 2 49,4 1-44,-5-3-8,1 2 40,-23 3-32,27-5 12,-27 5-5,32-3-14,-32 3 11,22-5 3,-22 5-24,27-2 33,-27 2-23,28-3 33,-28 3-34,31-5 1,-31 5 25,32 0-28,-5-2 10,5-1 24,-10 3 1,5-2-34,0 2 9,-27 0 9,36-3-43,-8 0 52,3 1 3,-4 2-52,0-3 31,5 3 15,-5-2-24,5-1 6,-1 3 22,6-2-36,-6 2 39,10-3 3,-1 3-8,1 0 69,4 0-53,-4 0 8,4 0-20,0 0 11,-4-2-18,4 2-14,0-3 3,1 1 1,-6-1 3,5 0-1,1 3-15,-6-2 3,1 2 19,0 0-13,-1 0 29,-4 0-18,5 0 4,0 2-15,-1 1-10,1-3 14,4 0-1,5 0-3,0-3 21,-1 3-10,1-2-22,0 2 6,4-3-2,-4-2 7,-1 3 8,1-3-13,0 0 10,-1-1-5,6 1 0,3 0 0,1-2 5,4 4-5,-9-2-5,5 0 9,-5 0 21,-8 0-28,-1 2 3,-5 3-4,1-2 13,-5-1 7,0 3-6,-4 0-20,4-2 2,-4 2 8,-1 0 19,-4-3-14,5 3 1,-5-3 6,0 3-12,-4-2 12,-23 2-6,27-3 0,-27 3-11,0 0 33,0 0-9,18-2-22,-18 2 18,0 0 76,0 0 3,0 0-40,0 0-5,0 0-29,0 0 2,0 0 1,0 0-8,0 0 5,0 0-9,0 0-3,0 0 8,0 0-16,0 0 14,0 0-26,0 0 20,0 0-17,0 0 5,0 0 7,0 0-7,0 0 37,9 25-14,-9-25 7,9 26 9,-4-3 7,-5-23-28,4 30 10,-4-4-3,0-26-14,9 25-13,-4-2 14,-5-23 4,4 28 8,-4-8-20,0-20-4,5 26 15,-5-26-6,4 25-13,1-4 17,-5-21-1,4 25-6,-4-25-7,5 28 5,-5-5 0,0-23-4,4 25 4,-4-2 9,0-23-9,0 23 5,0-23-8,0 26 10,0-26-5,0 28 6,0-28-16,0 25 0,0-5 16,0-20-12,5 23-3,-5-23 7,0 28 13,4-5-7,-4-23-16,0 26 10,0-26 14,0 33-7,0-5-13,0-28 9,0 30 0,0-2-7,0-28-8,0 31 18,0-31 0,0 35 0,0-35-23,0 31 17,0-6 8,0-25-8,0 28-5,0-28 7,0 28 14,0-28-26,5 28 10,-5-28 4,0 0 2,0 39-6,0-39 0,0 30 0,0-30 3,0 33-8,0-33 20,0 0-15,0 36-4,0-36-3,0 33 7,0-33 4,0 0 3,0 0-22,4 30 15,-4-30 9,0 0-7,0 0 2,0 0-14,0 28 1,0-28 15,0 0 4,0 0-10,0 31 0,0-31 3,0 0-1,-9 25 3,9-25-17,0 0 7,-4 28 11,4-28 3,0 0-21,0 0 12,-5 31 6,5-31-2,0 0-4,-4 30-12,4-30 21,-5 31-1,5-31-16,-4 31 2,4-31 17,-5 33-8,5-33-15,-4 28 6,4-28 16,0 0-10,-5 25-3,5-25-7,0 0 19,0 0-6,0 0-1,-4 28-11,4-28 13,0 0 1,0 0-12,0 0 7,0 0 10,0 0 5,0 0-21,0 0-6,0 0 18,0 0 3,0 0-9,0 0 0,-27 23 0,27-23 0,-23 15 17,23-15-17,-32 10 6,32-10-20,0 0 20,-31 13 2,31-13-8,-32 10-5,10-5 0,-6 3 5,6 0 3,-5-3-1,0 2 9,4-1-19,-4-4 8,-5 6 11,5-6-8,0 1-13,5-1 10,-1 1 9,0 2-9,-4-5-6,0 2 8,0 1-2,-9 0 4,0-3-4,-5 2-6,0-2 6,-4 0 0,5 3 6,-1-1-6,0-2-8,5 3 13,-4-3 4,8 0-2,-4 0-13,4 0 6,-4-3 7,0 1-12,0-1 1,-5 3 9,5 3 8,0-6-26,-5 3 13,0 3 9,1-3-2,4 0-20,-1 0 13,6 2 14,-5-2-7,4-2-7,-4-1-15,0 3 19,0 0 5,0-2-5,-5-1-11,-4 0 7,-5 1 0,0-1 3,-4-2-8,0 3-4,0 2 9,-1 0 13,6 0-16,4-3-1,-1 3 9,6 0 8,-1 0-13,-4-5 3,4 5-9,1-2 15,-6-1-2,-3 1-10,-1-1-5,0 0 17,1 1 0,-6-1-23,-3 3 18,3 3 0,-3-1-4,4-2 2,-1 3 55,6 0 55,3-3-41,6 2-33,-1-4-19,5 2-19,0 0 15,0 0-11,4-3 2,0 0-12,5 1 6,0 2 8,0-3-8,27 3-4,-32-2-7,1-1 11,4 1 7,0-3-12,0 0 5,-5-1 0,-4 4 7,4-1-3,1 1-15,-1-1 11,0 1 4,1 2 4,-1-5-14,5 5 0,-5 0 11,5 0-10,27 0-3,-36 0 12,4 0 8,32 0-16,-31 0-4,4 0 11,27 0 2,-27-3-5,27 3-4,0 0 10,-28 0-6,28 0-7,0 0 7,0 0 4,0 0-8,0 0 1,0 0 13,0 0-6,0 0-4,0 0-5,0 0 12,-27-8 12,27 8-6,0 0 0,0 0 12,0 0 7,0 0-12,0 0-13,0 0 3,0 0 2,0 0-17,-18-25 1,18 25 11,0 0-3,-9-23-9,9 23 5,0 0 14,0 0-6,0-30-8,0 30 3,0 0 8,0-31 2,0 31-13,0-28 9,0 28 1,0-31 8,0 31-7,5-30-4,-5 30 8,0-33-4,0 33-11,4-31 0,-4 31 0,5-30 5,-5 30-9,4-31-2,-4 31 15,5-30 0,-5 30-9,9-33-10,-9 33 24,0-33-10,0 33-10,4-36 1,-4 36 14,5-38-9,-5 38-3,4-36 8,-4 36 2,0-33-1,0 33-12,5-31 10,-5 31 23,0-25 21,0 25-27,0-25 6,0 25-4,-5-26-10,5 26-10,0-30-3,0 30 8,-4-31-2,4 6-11,0 25 0,0-28 7,0 28 3,-5-33-12,5 7 3,0 26 11,0-25-7,0 25-6,0-31 6,0 31 6,-4-28-2,4 28-13,0-28 9,0 28 4,0-25 2,0 25-14,0 0 3,4-26 13,-4 26-4,0 0-4,0-28-9,0 28 9,0 0 4,0 0-4,0 0 0,5-25-5,-5 25 5,0 0 3,0 0 1,0-26-4,0 26-8,0 0 4,0 0 14,0-25-7,0 25-12,0 0 4,0-26 13,0 26-8,4-25-9,-4 25 9,0 0 7,5-25-2,-5 25-14,0 0 6,0 0 11,0 0-4,0 0-4,0 0-3,0-26-6,0 26 9,0 0 10,0 0-10,0 0-8,0 0 2,0 0 15,0 0-9,0 0-5,0 0 5,0 0 0,0 0 10,0 0-10,0 0-5,4-28 5,-4 28 6,0 0-6,0-25-7,0 25-3,0 0 10,0 0 6,0 0-4,5-26-11,-5 26-20,0 0-83,9-23-98,-9 23-165,0 0-213,18-30-139,-18 30-34</inkml:trace>
  </inkml:traceGroup>
</inkml:ink>
</file>

<file path=ppt/ink/ink1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25.67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70EFAFA-FDAE-489D-955B-762E99F19B44}" emma:medium="tactile" emma:mode="ink">
          <msink:context xmlns:msink="http://schemas.microsoft.com/ink/2010/main" type="inkDrawing"/>
        </emma:interpretation>
      </emma:emma>
    </inkml:annotationXML>
    <inkml:trace contextRef="#ctx0" brushRef="#br0">9-1194 411,'0'0'160,"0"0"47,0 0 15,0 0 54,14-25-1,-14 25-17,0 0-26,0 0-8,0 0 0,0 0-9,0 0-28,0 0-56,0 0-55,-14-23-22,14 23 17,-18-20-14,18 20 8,-23-26-13,1 8-17,22 18-4,-32-25-4,5 7-21,0 0 34,0 1-34,0 4 22,-5 0 4,5 1-10,0-1 14,0 3 7,0 0-14,0-3-8,-5 3-1,-4 2 1,4 0-5,-4 3-6,0 0 0,-5 0 3,5 3-2,0-3 10,0 0 16,-5 2 4,5-2 8,0 2-8,4 1-4,-4-1 1,5 3-10,-6 0-7,1 0-10,0 0-5,0 3 4,0 2-10,4-3 7,-4 4-7,0-1 4,-5 2-4,5 1 8,0 5-2,-5-3-1,1 2-1,-5 1 8,4 0 4,0 0 9,1-3 9,3 5 18,1 0-14,0 0-3,-5-2-5,10 0-8,-5 2-4,4 0 5,-4 1-9,0 1 20,-5 4 27,0-1 47,1 0-23,-1 3-8,0 0-17,1 0-22,4 0-4,0 0-10,4-1-4,0 1 3,5 3-4,0-3 4,0 4 4,4-1-6,1-1 2,4 1-10,0 2 11,0 2 7,4 1 17,0-3-4,5 2-2,0 0-14,5-2-21,4 3 7,0-1 17,4 1 10,1 2 5,4-3 2,5 3-36,4 0 35,0-2 13,13-1-21,5 1 2,5-1 8,9-4-21,4 2-21,0-5 18,-4-3-22,4 3 3,-4-6 11,0 1-26,-1-2 19,-8-1 5,0-3-15,-1 1 11,1 0-11,4-3-7,5-2 19,-1-1-23,6-2 11,-1 0 12,0-2-34,5-3 28,0 0-16,-5 2 15,0 4 9,5-6-28,-5 2 16,0 1 15,0-1-26,1 1 9,-6-3 3,1 0-11,4-3 18,0-2-15,1 0-6,-1 0 21,4-3-10,-3 1-8,-6 2 17,-3-3-27,-1 0 28,-5 1-3,1-1-23,-9 3 22,-1-3 5,1 1-7,0-6-14,-5 6 18,4-6-8,1 3-17,0-3 43,-1 0-34,1 1-8,-32 12 29,40-21-13,-3 3-6,-37 18 6,40-22 4,-8-1-4,-32 23 2,36-28-9,-36 28 3,32-31 16,-10 3-19,-22 28-3,23-30 21,-10 4-20,-13 26-1,18-30 29,-4 2-23,-14 28-10,14-30 14,-14 30 21,9-31-41,0 8 16,-9 23 18,4-33-21,1 8-7,-1-1 18,-4 26 5,9-35-22,-9 7-7,0 28 43,5-33-23,-5 5-11,0 28 16,0-28-13,0 28 1,-5-28 13,5 28-12,-9-30-5,9 30 16,-13-33-3,13 33-17,-14-31 15,14 31 4,-18-30-32,18 30 24,-23-28 6,23 28-5,0 0 19,-36-36-28,36 36 6,-27-33 21,27 33-33,-36-30 12,36 30 12,-32-26-17,32 26 25,-31-23-30,31 23 24,-36-20-32,9 10 37,27 10-33,0 0 17,-32-15 8,32 15-19,-27-16 31,27 16-33,0 0 35,-27-17-13,27 17-23,-27-18 28,27 18-31,-32-18 34,32 18-31,-27-23 19,27 23 4,-27-25-27,27 25 29,-32-18 3,32 18-54,-27-15 0,27 15-224,-27-13-257,4 3-138,23 10-59,-31-8-231,4 8-256</inkml:trace>
  </inkml:traceGroup>
</inkml:ink>
</file>

<file path=ppt/ink/ink1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17.75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B69569F-5DDC-40BD-8539-126EEE1F7CE7}" emma:medium="tactile" emma:mode="ink">
          <msink:context xmlns:msink="http://schemas.microsoft.com/ink/2010/main" type="inkDrawing"/>
        </emma:interpretation>
      </emma:emma>
    </inkml:annotationXML>
    <inkml:trace contextRef="#ctx0" brushRef="#br0">1297-343 645,'0'0'127,"0"0"6,0 0-30,0 0 11,0 0-39,0 0-12,0 0-52,0 0 7,0 0-37,0 0-135,0 0-106,9 18-121</inkml:trace>
  </inkml:traceGroup>
</inkml:ink>
</file>

<file path=ppt/ink/ink1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06.53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F6CDA17-349A-4711-A1E0-B652A3BD1443}" emma:medium="tactile" emma:mode="ink">
          <msink:context xmlns:msink="http://schemas.microsoft.com/ink/2010/main" type="inkDrawing" rotatedBoundingBox="1783,5700 7695,4284 8472,7528 2560,8943" hotPoints="2207,6860 3307,5367 8181,5172 6246,6862" semanticType="underline" shapeName="Quadrilateral">
            <msink:sourceLink direction="with" ref="{7AA0B354-A77C-4FBD-BAB6-7101C7EF3C94}"/>
            <msink:sourceLink direction="with" ref="{365D165A-A4E2-43F6-A332-1C97989007AC}"/>
            <msink:destinationLink direction="with" ref="{5D5FA715-8E66-43DC-93CC-D8D7E6788047}"/>
          </msink:context>
        </emma:interpretation>
      </emma:emma>
    </inkml:annotationXML>
    <inkml:trace contextRef="#ctx0" brushRef="#br0">52 174 294,'0'0'30,"-27"0"20,27 0-6,0 0 4,0 0 3,-27 0 15,27 0 10,0 0 37,0 0 28,0 0-15,0 0 5,0 0 43,0 0-34,0 0-29,0 0-30,0 0-19,0 0-40,0 0 10,0 0-26,0 0 18,41 0-1,0 0 14,4 0 18,4 0 14,10 2-15,0 1-3,4-1-11,5-2-22,-5-2 8,-4-1 0,4 1-26,-4-1 21,-9 1-1,-1-1-20,1 0 15,0-2-29,-5 0 31,5 0-17,-1 0 14,-4 3-11,-4-3-11,0 2 3,-1-2-5,-3 2 10,3 1-18,-4 2 39,-4-3-2,4 3-19,0-2-4,0-1 4,0 1-10,5-3 10,0 2-13,4-2 10,-9 0 16,5 2-21,-5 1 15,5 2 4,-1-3-23,-4 1 16,5 2 1,0-3-16,-1 3 25,6-2-25,3 2 17,-4 0 2,5 0-14,0 0 11,4 0-14,-4-3 5,4 6 18,0-6-14,0 3 3,1-2-6,-6 2 33,5-3-42,-4 0 24,0 1 10,0-3-37,-1 2 15,1 1 6,4-3 2,0 0 3,1 0-5,-1 2 9,5 0 0,-5-2-6,4 3-2,1-1-7,-5 1 13,5-1 9,0 1 2,-5 2-14,5-3-10,0 3 0,-1 0-3,1-2 8,0 2 0,-5-3-11,0 3 0,0-3 23,-4 1 2,0-1-19,-10 3 6,1 0-13,-5 0 15,-4 3-8,0-3 0,-5 2 0,4-2 4,-4 3-4,5-3 9,-5 0 13,0 0-4,-4 0-5,4 0 11,-9 0 34,5 0 47,-1 0-3,1-3-39,-23 3-3,22 0-29,-22 0-14,23 0 7,-23 0-19,22 0 15,-22 0-14,23 0-6,-23 0 10,0 0-22,18 0 23,-18 0-14,0 0 5,23 0 7,-23 0-17,0 0 14,0 0-10,0 0 4,0 0 11,0 0-21,0 0-67,0 0-154,0 0-169,0 0-239,0 0-99</inkml:trace>
    <inkml:trace contextRef="#ctx0" brushRef="#br0" timeOffset="3735.24">61 146 441,'0'0'-6,"0"0"24,0 0 6,0 0 5,0 0 44,0 0 6,0 0 34,0 0 68,0 0 33,0 0-69,0 0 19,0 0-39,0 0 23,0 0 11,0 0-49,-18 35-15,18-35 34,-22 36-16,-1-6 1,5 1 7,0-3-24,0 2 36,0 1-31,-5-1-12,5 3-12,-4-2-6,-1-3-30,5 5-18,-5-3 9,5 3 19,0-2 0,-4 2 2,4-3-22,-5 6 5,0-6-17,1 1-9,-1-1-8,1 1 8,-1-4 3,5-1-17,18-26-3,-27 38 11,4-10-5,5 0-3,-4-3 12,4 1 1,18-26-15,-27 38 5,4-5 17,5-5-17,0 2-3,0-2 10,-5-2 6,23-26 0,-27 35-3,0-7 4,0-5 0,4-5-8,23-18 1,-27 25 6,5-7 2,22-18 3,-28 20 15,28-20-20,-27 23-4,27-23 9,0 0-15,-27 31-3,27-31 7,-27 25-7,27-25 5,0 0 9,-23 30-14,23-30 3,-27 26 5,27-26-4,0 0-4,-27 30 10,27-30-14,0 0 1,-22 26 9,22-26 2,0 0 3,-27 28 46,27-28 6,0 0-21,-28 28-22,28-28 5,0 0-18,-27 22-4,27-22 4,0 0-7,0 0 0,0 0 14,0 0-17,0 0-2,0 0 13,0 0-5,0 0-7,0 0 9,0 0 8,0 0-11,0 0-2,0 0 8,0 0-11,0 0 3,0 0 4,0 0-63,0 0-124,0 0-121,0 0-221,0 0-331,0 0-87</inkml:trace>
    <inkml:trace contextRef="#ctx0" brushRef="#br0" timeOffset="987.65">4638 16 728,'0'0'124,"0"0"45,0 0 7,0 0-18,0 0-38,0 0-9,0 0 40,0 0-28,0 0 10,0 0-48,0 0-58,0 0 18,0 0-27,0 0 30,-23 28 12,23-28-23,-27 33 14,0-5-3,5-5 40,22-23-38,-28 35 19,6-7-11,22-28 20,-32 36 5,5-8-19,5-3 5,22-25-26,-32 36 14,9-6-31,-4-2 2,5 0-19,-1-2 8,23-26-12,-32 35 3,5-9 12,5-1-17,22-25 18,-27 30 4,9-2 4,18-28-12,-32 28-3,32-28 23,-27 33-21,27-33 8,-27 31-24,27-31 8,-23 30 8,23-30-23,-22 31 15,8-6-8,14-25 8,-18 36 3,0-6-19,4 1 21,-4-3-13,0 2 24,0-2 14,0 3-5,0-4-2,0 4-20,-5-6 12,5 3-17,5-5 2,-5 3-1,0-1 6,-1-2 2,1 0-12,0-3 7,18-20-10,-22 28 14,22-28-14,-27 33 3,4-8 22,23-25 8,-27 33 10,4-5-24,23-28-4,-27 33 2,5-5-17,22-28 13,-37 31-10,10-6 5,27-25 6,-36 31-18,5-9 14,8-1-5,23-21 0,-36 30 1,36-30-14,-41 36 12,41-36-4,-40 33 0,40-33 3,-32 28-8,32-28 8,0 0-3,0 0 0,-32 25 9,32-25-15,0 0 6,0 0 0,0 0-4,0 0 10,0 0-3,0 0-11,0 0 16,0 0-8,0 0-6,-31 31 12,31-31-13,0 0 4,0 0 7,0 0-12,0 0 18,0 0-15,0 0 1,0 0 8,0 0-10,0 0 12,0 0-9,0 0-6,0 0 16,0 0-11,0 0 4,-27 30 0,27-30-45,0 0-102,0 0-73,0 0-133,0 0-184,0 0-300</inkml:trace>
    <inkml:trace contextRef="#ctx0" brushRef="#br0" timeOffset="2467.28">3079 1767 533,'0'0'123,"0"0"-8,0 0 12,0 0-1,0 0 5,0 0 10,0 0 9,0 0-7,0 0 20,0 0-28,-31 16 4,-1-6-46,5-7-37,27-3-26,-45 0 27,4 0-2,0-3-38,5 0 8,0 1 34,0-1-30,0 1 5,-5 2-24,5-5-6,0 2 6,0 1 7,0-1-4,0 0-13,-1 1-17,6-1 11,-1 1 27,1-1 22,-1-2 16,5 3-8,-5-1-26,5 1-13,0-1-9,27 3 2,-41-8 3,5 6 11,5-1 7,-1 3 1,5 0-6,-5 0-26,5-2 5,0 2-4,-5-3 6,-4 1 8,5-1-6,-6 0 6,1 1-1,0-1-25,0 1 11,-5-1 5,1 1 0,4-3 8,-5 2 6,5 1-14,0-4 0,-1 4 25,1-1 44,5 1-20,-5-1-17,-1-2-12,-3 0-8,-1 0-8,0 2-4,-4-4 7,0 2 12,0 2 24,0-2 0,4 0 6,0 0 2,1 2-28,-1 1-11,5-1-12,0 1 4,-9-3 4,8 2-4,-8 0 6,5-2-10,-6 5-3,1-2 3,0 2-8,0 2 8,0-2-5,-5-2 5,5 4 0,0-2 5,4 3 6,0-3-6,1 2-19,4-2 14,-1 6 3,-3-4 3,-1 1-2,0-1-10,1 3 6,-1-2-3,0-1-2,5 1 11,-4-1 4,-1 4-6,5-4-4,0 3-14,0 0 14,-1 0-5,1-2 15,-4 0-1,-1-1-15,0 1 10,1-1-13,-1 1 3,5-1 0,-5 1 12,5-1-6,4-2 12,1 0-6,-1 0-6,5 0-7,0 3 3,27-3-3,-36 0 4,9 0 12,0-3-7,4 1 2,23 2-7,-32-3-3,10 3 6,22 0-6,0 0 3,-23-2 10,23 2 4,0 0 3,0 0 10,0 0-7,0 0-1,0 0-1,0 0-7,0 0 8,0 0-2,0 0-6,0 0-1,0 0 1,0 0-11,0 0-29,0 0-86,0 0-194,0 0-146,0 0-154,0 0-88</inkml:trace>
    <inkml:trace contextRef="#ctx0" brushRef="#br0" timeOffset="178288.67">1701 1753 513,'0'0'-17,"0"0"27,0 0 36,0 0 32,0 0 13,0 0 14,0 0-7,0 0 12,0 0-11,0 0 16,0 0-21,0 0-20,0 0-18,0 0 8,0 0-15,0 0 20,0 0-19,0 0-14,0 0-49,0 0-5,0 0 3,0 0 32,0 0-12,0 0-5,28 13 17,-28-13 16,18 31-17,-5-3 14,1 2-35,-10-2 29,5 0 2,-9 3 8,0-6-17,5 1-23,-5-1-4,0-2 46,0-23-36,0 28 8,-5-5-8,5 0 5,-4 0 11,-1 3-7,1 2-14,4 0 10,0 0-8,-5 2 17,1 1-5,-5 0 11,4-3-7,1 0-17,-1-3 4,-4-2 12,5-2-19,4-21 15,-5 25-13,5-25 5,-5 26-13,1-6 13,4-20-8,-5 28 34,1-2-33,-1-1-9,5-2 41,-4-3-28,-1 3-17,1 0 47,-1-2-33,5-21 25,-9 30-15,5-7 3,4-23 17,-9 23-20,9-23 8,-5 26-16,5-26 19,-9 25-20,9-25-7,-4 31 32,-1-11-38,5-20 32,0 26-14,0-6-9,0-20 22,-4 26-18,-1-6 26,5-20-32,-4 28 14,-1-8 3,5-20-14,-4 23 16,4-23-13,-5 23-9,5-23 27,-4 21-11,4-21-2,0 0-7,-5 23 10,5-23-15,0 0 19,0 0-12,-4 23 18,4-23-6,0 0-32,0 0 50,-5 28-32,5-28-2,0 0 5,0 0 10,0 25-6,0-25-19,0 0 36,0 0-33,0 0 30,0 0-7,0 0 19,0 0-26,0 0 65,0 0-12,0 0-32,0 0-3,0-31-18,0-4 22,-5-1-25,5-2 16,-4 2-9,-5 0-9,-5 6 15,1-1-19,-5 8 5,0 0 19,18 23-35,-23-25 45,23 25-42,-23-18 23,23 18-15,0 0 9,0 0 0,0 0 2,0 0-7,0 0 8,0 0-10,0 0-7,0 0 20,0 0-28,0 0 41,0 0-29,0 0 1,0 0 9,5 31 0,0-3 0,8 0-15,-4 2 32,5-2-24,-1 0-4,1 0 14,-1-2-18,-4-1 31,0-4-21,-9-21 5,14 25 4,-14-25-21,9 21 26,-9-21-9,0 0 13,0 0-13,0 0 0,0 0 4,0 0 7,27-3-5,5-10-21,-1-7 41,1-8-32,0-3 19,4-2-18,0 3 22,-9 4-22,-4 1-6,-5 7-36,-18 18-148,0 0-244,13-21-127</inkml:trace>
  </inkml:traceGroup>
</inkml:ink>
</file>

<file path=ppt/ink/ink1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5.79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C099B00-6B2C-421A-B93C-487316EA1E39}" emma:medium="tactile" emma:mode="ink">
          <msink:context xmlns:msink="http://schemas.microsoft.com/ink/2010/main" type="inkDrawing" rotatedBoundingBox="2421,8272 7745,8375 7689,11301 2365,11198" hotPoints="2288,9906 5045,8503 7802,9906 5045,11309" semanticType="underline" shapeName="Diamond">
            <msink:sourceLink direction="with" ref="{325C8CC0-C762-4331-B2BA-E7C7A7621BB4}"/>
            <msink:destinationLink direction="with" ref="{83E83C24-4568-4562-B6E2-66058BBF5DBA}"/>
            <msink:destinationLink direction="with" ref="{5D5FA715-8E66-43DC-93CC-D8D7E6788047}"/>
          </msink:context>
        </emma:interpretation>
      </emma:emma>
    </inkml:annotationXML>
    <inkml:trace contextRef="#ctx0" brushRef="#br0">0 0 532,'0'0'93,"0"0"-11,0 0 17,0 0-29,0 0 5,0 0 1,0 0-9,0 0-9,0 0 48,0 0 19,14 23 1,-14-23-30,22 18-34,1-3-14,-5 1-27,4-4-11,5 1 35,5 2-2,4 0 17,0 3-42,5-3-6,0 3-12,4 0 27,0 5 67,0 2-5,5-2-45,4 8-23,5-1-15,4-2-11,5 3 11,4-4 6,5-1 5,9-1-25,-5 1 27,5 2-10,0-5-15,-5 2-5,0 0 7,-8 1 30,-1 2-26,-4-3-3,-5-5-5,-4 1 15,-10-1-10,1-5 5,-14 0-13,5 1 17,-5-4 15,0 1-16,-4 0 5,4-3 33,0 0 20,5 0-7,-1 3-3,1 0 2,9-1 3,4 6 48,5 0-20,9 0-25,-1 0-9,-3 2-28,3-2-2,-3-1 30,-6 1-19,1 0-17,-9-3 3,-1 0 5,-8-2-11,0-3-2,-10 0 6,-8-2 4,0 0-6,-23-8-18,22 5 13,-22-5 0,0 0 6,23 2 10,-23-2 21,0 0 4,0 0-24,0 0-11,0 0-3,0 0 4,0 0-21,0 0 6,0 0 7,0 0-9,0 0-10,0 0-10,0 0-115,0 0-235,0 0-252,0 0-110,0-17 21</inkml:trace>
    <inkml:trace contextRef="#ctx0" brushRef="#br0" timeOffset="-2807.44">2385-1808 542,'0'0'113,"0"0"19,0 0 28,0 0-2,0 0 16,0 0-13,0 0 11,0 0-51,0 0-69,0 0-11,0 0-8,0 0 9,0 0 13,0 0 44,0 0 56,0 0-11,0 0-38,0 0-3,-13 23 15,-5-3 6,4 3-20,-4-3-14,-4 6-21,-1 2 9,-4 5-19,-5 0 0,1 2-23,-6-2-23,1 0-1,5 3 2,-10-1 7,5 1 17,0-6 23,-5 4-7,5-1-11,0 0-18,0 0 4,4-3-13,-4 1 17,0 2-9,4-3 3,-4 3-2,0 0 1,0-2-3,0-3-4,4-1-16,0-1 9,-4-1-3,5 1-9,-1-4 17,0-1-10,1 2-4,-1-6 5,5 1-15,-5 3 16,1-4-1,-1 4-2,-4-1 1,0-2-3,4 0-8,-4-1 14,4 1-5,1 0 1,-1-3-3,1 3 14,3-3 2,1 0-6,0-4-5,0 4-8,0-3 6,0 1 10,4 0-11,23-13-2,-31 10-9,13 0 6,18-10 9,0 0-9,-23 10-3,23-10-3,-27 13 9,4-3 5,23-10-13,-22 13-2,22-13 4,-23 15 10,23-15-11,0 0-1,0 0 0,-22 13 5,22-13 10,0 0-8,0 0-8,0 0 3,0 0-4,0 0-121,0 0-138,0 0-133,0 0-112,0 0-105,0 0-79</inkml:trace>
    <inkml:trace contextRef="#ctx0" brushRef="#br0" timeOffset="-1692.12">2467-1750 651,'0'0'158,"0"0"10,0 0 75,0 0-39,0 0-31,0 0-31,0 0-53,0 0-23,0 0-53,0 0 23,0 0-15,0 0-30,0 0-2,22-10 18,-22 10-30,0 0 19,0 0 24,23 13 49,-1 2-4,10 3-4,9 5 19,8 7 8,10 6 26,9 5-13,4 2-16,5 5 19,4 0-7,5 0-10,5 6-39,3-3 10,1 2-29,5 0 14,4 1-8,-1-4-8,6 1-17,-1-5 5,-4-5-3,-4-6-16,-5-2 22,-10-2-21,-8-1 3,-5-7-3,-4 0 15,-9-3-6,-5-2-11,-4 0 1,-9-6 17,-1 4-10,-4-4-1,0 4 4,1-4-6,-6-2 16,1 3-12,-1 0 11,1-3 23,0 3-1,-1-1-22,-4 1-3,5 0 3,0 0-15,-1-3 3,-4 0-3,-4 0 7,4 0 0,-4 0-4,-1-2-12,1-3 11,-23-5 11,22 8-8,-22-8 18,0 0 39,0 0 12,0 0 13,0 0-19,0 0-33,0 0-2,0 0-29,0 0 7,0 0-14,0 0 8,0 0-21,0 0-136,0 0-227,0 0-294,0 0-336</inkml:trace>
    <inkml:trace contextRef="#ctx0" brushRef="#br0" timeOffset="727.48">3031 1072 1179,'0'0'-4,"0"0"160,0 0 52,0 0-38,0 0-93,28-10-35,-28 10-5,27-12 24,-5-6 18,1 0-6,-5-2-13,4 2-1,1-5-4,4 0-2,0 0 8,-4-2 8,4 2-30,5 0-16,8-5 14,-4 5-8,5-5-11,4 0 27,0 1-36,1-1 0,-1 0 21,0-3-1,5 1 13,-5-1 24,5 1-14,-1 2-15,5-3 6,-4 3 2,4 0-17,1 0 3,-1 1 7,-9 4-6,0 0-2,-4 0 13,-1 3 7,-3-1-13,-6 1-4,5 2-1,-4 0-5,-9 1-7,4-1-13,-5 3 9,1-1 0,-23 16 2,27-17-12,-27 17-6,36-21 0,-4 6 9,-1 0 3,-4 2 2,-4 3-14,4-3 0,0-2 11,5 0-5,-1-3-9,1 0 14,4-2-11,0-6 8,1 4-8,3 1-7,-4 1 16,-4 5-12,-5 0 3,0-3 11,-27 18-7,27-18 16,-27 18 65,27-15 17,-27 15-11,0 0-12,27-18-33,-27 18-23,0 0-6,0 0 14,0 0-10,0 0-21,0 0 12,0 0-4,0 0-8,0 0-3,0 0 7,0 0 3,0 0-12,0 0 7,0 0 6,0 0-13,0 0-3,0 0 11,0 0-3,0 0-77,0 0-226,0 0-144,0 0-267,0 0-444</inkml:trace>
  </inkml:traceGroup>
</inkml:ink>
</file>

<file path=ppt/ink/ink11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09.12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7FA5010-6B0E-44F9-B438-A1B7ECE98437}" emma:medium="tactile" emma:mode="ink">
          <msink:context xmlns:msink="http://schemas.microsoft.com/ink/2010/main" type="inkDrawing" rotatedBoundingBox="4999,7136 19827,6754 19875,8616 5047,8998" semanticType="underline" shapeName="Other"/>
        </emma:interpretation>
      </emma:emma>
    </inkml:annotationXML>
    <inkml:trace contextRef="#ctx0" brushRef="#br0">15130 1667 747,'0'0'211,"0"0"107,0 0-13,0 0-100,0 0-19,0 0-53,0 0-27,0 0 4,0 0-6,0 0 19,0 0 13,0 0-70,0 0-29,0 0-22,5-31 10,-5 1 7,0-1-24,-9-5 4,4-5-18,5-2 16,0-3-13,-4-7 3,4-1-14,0-7 21,0-3-17,0-2 27,4-6-24,-4 1 7,5 0 7,-5 2-7,4 3 0,1 4-5,-5 4 5,5 4-7,-5 8 13,4 3-10,-4 2 4,5 5 0,-5 3 0,4 3-8,1 4 8,-5 26-8,0-35 2,4 9 2,-4 26 0,0-36 9,0 36-5,0-38 0,-4 7-4,4 31-2,0-40 6,-5 7-6,5 33 14,-4-36-11,4 36 14,0-31-7,0 31-7,0 0 3,-9-30 0,9 30-8,0 0 11,0 0-7,0 0 4,0 0-18,-5-31 25,5 31-7,0 0 0,0 0 3,-9-25-10,9 25 4,0 0 17,0 0-4,0 0-10,0 0-8,0 0 8,0 0-4,-14-23-8,14 23 12,0 0 2,0 0-7,0 0 12,0 0-22,0 0 28,-22-28-13,22 28 2,0 0 9,0 0-14,0 0-2,-27-16-1,27 16-4,0 0 7,-27-5 8,27 5 8,-32 0-8,32 0-12,-27 0-7,27 0 19,-32 3-11,32-3 17,-36 2-11,9-2 4,27 0-10,-36 5 2,4 3-3,5-5 0,0-1 23,0 1-13,-5-3-3,5 2-9,-4-4 3,-1 2 9,0 0-3,5 0-8,-4-3 10,-1 3-9,0-2 9,5 2-7,-4-3 8,-6 0 3,6 1 4,-5-1-2,4 1-8,-4 2-5,0 2 5,4-2 2,1 3-2,3-3-14,-3 2 7,4-2 11,0 3-10,-1-3-1,28 0 7,-36 3 22,5-3-11,4 0-6,0 0-5,-1 2-6,1-2 1,0 0 0,0 3 0,-5-1-1,5-2 6,-4-2 4,-1 2-11,0-3 20,1 3-24,-10 0 23,5-2-12,-5-1 10,1 0-10,-1 1-6,5-1 1,-5 3 8,5 3-11,0-3 8,4-3 0,1 1-4,-1-1-5,0 3 21,1 0-19,-5-2 11,4 2 11,-4 2-15,0-2 4,0 0-4,0 3-3,-5-3-10,0 0 7,1 0-4,-1-3 12,0 3 11,1 0-1,-1-2-9,5 2-3,0 0-3,-1 2 3,-3 1 6,4-3-3,0 5-3,-1-3-7,1 1 11,-4 0-13,3-1 0,-3-2 9,-1 5 7,5-2-15,-5-1 8,1 3 10,-6-2-19,1 0 20,5-1-14,-6 1 3,1 2 12,5-3-16,-1 3 4,0 0 0,1 1 0,-1-4-9,0 3 3,1 0 1,-5 0 2,-1-2 3,-3-1-8,3 1 4,1 0 4,-4-1 12,3 1-6,-3 2 2,4 0-4,4 0 4,-4 0-8,4 0-6,5-2 3,-5-1 6,5 1-3,-5-1-6,5 1-2,0-1 8,0 1 0,-5 0-3,5-3 3,-9 2 0,0-2-6,0 3 16,-5 2-10,0-5 14,5 0-14,-5 2 0,1-2 0,-1 3-4,0-3-1,1 2-8,-1-2 9,-4 6-6,0-6 16,-5 2 0,-4 1-11,4-3 1,0 2 4,-4-4 0,4-3 3,0 2-3,-4 3-9,4-3 2,1 6 7,-1-6 9,5 6-18,-1 2 2,1-2 14,0-3-1,0 0-6,0 0 0,4 2-10,0 3 13,1 0-3,3 0-3,1-2 3,0 0-9,4 2-2,-4 0 4,5 0 0,-6 3 7,6-3-13,-10 0 13,0-3 20,1 3-27,-1 0-13,-4-2 20,-5 5 0,5-6 9,-5 3-9,-4-2 9,4-1-28,-4 1 29,0 0-10,-1-3-10,1 0 3,0 2 7,0-2 4,-1 0-12,1 0 20,0 0-28,4 0 12,5 0 21,0 0-34,-1 3 26,1-3-1,0 0-24,0 2 16,0-2 0,-5 3 2,0-3 3,-4 5-13,0-3 11,-1 1-8,1-3-6,-5 0 11,1 0 0,-1 0 14,-4 0-21,4-3 3,-5 1 0,6-1 7,-1 1-10,0 2 21,5 0-14,0 0-4,4-3-10,9 3 14,-4 0 17,4 0-14,1-2-14,3 2 7,1-3 0,-4 3 12,-1 3-3,0-1-9,1-2 1,-6 3-3,6-1 16,-1 3-15,5-2-1,0 2 0,4 0-3,0 0 14,-4 3 13,4 0-18,1-1 2,-1 1-10,0-3 3,-4 0 10,5 0-8,-10 0 9,0 0 3,-4 3-5,-5-3 0,1 3-1,-6-6-13,6-2 3,-6 3 11,-3-1 2,3 1 0,6-1-6,-1 1 0,5 0-9,-1-1 9,6 3 10,-6 0-13,1 0 9,0 1-1,9-4-10,-5 3 5,0-2-9,1-1 18,-1 3 1,0 0-1,-4 3-3,4-3-12,-4 0 2,0 0 4,4 1-3,5 1 3,-5-2 4,5 3 13,0 0-9,-5-3-15,1 2 3,-1-4 0,0 2 7,1-5-9,-6 5 24,6 0-12,4-2 0,-5-1-13,5 1 4,4-3-4,0 2 2,1 3 10,4-2-2,-1 2 6,1 0-12,0 0-1,5 0 1,-1-2-2,0 2 9,1 0-4,-1 3 13,-4-1-4,4 1-15,-4-3-2,4 3 4,-4-1 7,0-1-3,0-1-4,-5 2 4,5 1 4,-4 2 10,-6-2-11,6-1 4,-1-1-5,0-1-13,5 0 11,0-3-10,0 1 10,0 2 12,0 0 2,0-2-11,-1-1 3,6 1-16,-1-1 6,1 1-7,3-1 16,1 1-13,5-1 15,-5 1 3,0 0-18,-1 2 21,6 0-16,-1-3 3,1 1-10,-1-3 2,1 2 1,-1 1 7,23-3 17,-27 5-4,27-5-13,-27 3-10,27-3-1,0 0 2,-27 0 17,27 0-3,-23 2-5,23-2 5,-27 0-1,27 0-7,0 0-8,-23 0 11,23 0 5,0 0 4,0 0-2,-22-2-7,22 2 0,0 0-9,0 0-5,-23-3 18,23 3 6,0 0-2,-22-2-8,22 2 0,-23-6-6,23 6-11,-23-2 29,23 2 0,-22 0-7,22 0-11,-23 0 6,23 0-5,-27 0-1,27 0 6,-22 0 0,22 0 11,-28 0-11,28 0-3,-22 0-1,22 0-1,0 0-1,0 0 6,0 0 2,0 0 5,0 0-13,0 0-14,0 0-6,0 0 0,0 0 16,0 0-5,0 0 15,0 0-30,0 0 15,0 0 0,0 0 15,0 0-26,0 0 4,0 0 18,0 0 10,0 0-6,0 0 0,0 0-9,0 0 5,0 0-8,0 0 12,0 0 19,0 0-24,0 0-1,0 0-61,0 0-154,0 0-128,0 0-14,0 0 50,0 0 60,27 10 59,-4 0 18,-23-10 5,22 13 32,1-3 35,-23-10 35,27 3 19,-9-8 29</inkml:trace>
  </inkml:traceGroup>
</inkml:ink>
</file>

<file path=ppt/ink/ink11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3.37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C2D3FEF-28C4-4D9E-A329-584B5E648636}" emma:medium="tactile" emma:mode="ink">
          <msink:context xmlns:msink="http://schemas.microsoft.com/ink/2010/main" type="inkDrawing" rotatedBoundingBox="9633,11290 13083,11176 13119,12251 9669,12365" hotPoints="13273,11814 11397,12323 9523,11810 11399,11302" semanticType="underline" shapeName="Ellipse">
            <msink:sourceLink direction="with" ref="{433AECE1-6F8D-4474-BDA8-9030CE5C4269}"/>
            <msink:destinationLink direction="with" ref="{83E83C24-4568-4562-B6E2-66058BBF5DBA}"/>
          </msink:context>
        </emma:interpretation>
      </emma:emma>
    </inkml:annotationXML>
    <inkml:trace contextRef="#ctx0" brushRef="#br0">2899 86 521,'0'0'72,"0"0"5,0 0 28,-27-10-9,9 2-7,18 8-36,-27-7 14,5 2-44,-1-1 20,-4 4-30,0-1-3,-9 1 22,0-1-22,-5 1 7,-4-1-22,-5 3 24,0 0-16,-4-2 9,-5-1-4,5 3 1,0 0 3,-5 3-9,9-3 86,-4 0-35,5 0-10,-1 0-31,-4-3 5,4 1-18,0-1 3,5 0-1,-5 1-2,5-1 0,-4 1-17,3-1 17,1-2 17,0 3-10,4 2-12,1-3-8,4 1 27,-1 2-3,6 0-25,-1 2 11,1-2-3,3 0 3,1 3 30,0-1-30,0 1-15,-5-1 18,5 1 9,-4 2-12,-1-3 10,0 16-13,-4-10 2,5-6 14,-1 1 4,-4 0-20,0-1 26,4 1-41,1-1 18,3-2 3,1 3 22,0 2-30,27-5-20,-36 5 28,9 0 7,27-5 12,-32 5-13,32-5 2,-27 8-17,27-8-3,0 0 21,-27 7-9,27-7-9,0 0 6,-31 18-7,31-18 10,-32 20 3,32-20 15,-32 18-6,32-18-1,-27 20-28,27-20-1,-31 18 14,31-18 22,-28 18 2,28-18-23,-27 20-8,27-20-6,-22 21 43,22-21-26,0 0-21,-32 20 18,32-20-5,-27 25 11,27-25 8,-27 28-4,27-28-11,-32 33 10,32-33 27,-27 31-41,27-31 14,-22 28 0,22-28 7,-18 28 7,18-28-8,0 0-1,-19 25 2,19-25 23,-18 25-5,18-25 18,-13 28-12,-1-7 6,14-21-8,-13 23-4,13-23-4,-14 22-18,14-22-14,-9 23 5,9-23 8,-13 21 0,13-21-12,-5 22 8,5-22-4,0 23 2,0-23 25,5 26 13,-5-26-31,13 23-2,-13-23 3,23 25-2,-23-25 3,27 23 11,-5-5-6,1-6-16,-23-12 0,27 18 7,-9-8-7,-18-10-4,27 10-2,-27-10 9,23 16-3,-1-11-6,-22-5 13,23 10-1,0-2-13,-5-1 15,0 1-14,4-3 10,1 2-1,4-1-8,0 1 15,0-2-17,0 3 7,1-3 6,-1 3-3,4-1-3,1 1-11,-1-6 18,6 6-11,-1 0 7,9-3-3,-4 0-3,4 2 3,-5-2 3,6 1-3,-1-1 7,-5 0-12,1 2-1,0 1 17,-1 0-17,-3-3 15,-1 0-9,0 0 3,5-3 2,-5 1-8,4-3 9,1-3-4,4 3-2,0-2-4,1-1 4,-1 3-6,0 0-6,-4 0 22,-5 3-18,0-3 12,-5 0-8,1 0 9,0 0-9,-5-3 14,0 3-7,-5 0-7,6-2 4,-6 2 0,14-3-8,-9 1 14,1-3 3,-1-1-12,0 4 3,0 2 0,0-3-4,5 1 4,-5 2 5,4-3 12,-4 1-23,5-1 2,0-2 7,-1 5-8,-4-5 1,5 3 4,4-4 0,0 1 0,0 3-3,5-6 3,4 3-5,0 0 0,1 0 5,-1-3 0,0 1 0,0-3 8,-4 2-2,0 0-6,-1 3 9,-4-5-9,-4 0-7,0-3 12,-1 6-8,-4-4 3,-4-1-6,-1-1 9,1 0-9,0 3 6,-1-2 0,-4-6 0,5 8-3,-1-3 5,-22 13 1,28-20-3,-6 4 0,-4 4-4,-18 12 0,23-23 4,-5 5 5,-5-2 5,1-1-5,-5-2-5,0 1 3,-4-1-3,-1 0 5,-4 0-5,0-2-7,0 2 7,-4 0 16,4 23-29,-9-33 30,0 7-29,9 26 9,-19-30-11,19 30 33,-27-33-23,5 10-5,22 23 9,-41-28 3,9 5-10,1 6 7,-1 1 0,1 4-6,-1-1 6,0 0 5,-4 3-10,5-3 15,-6 3-8,1 0 6,0 5-3,5-3-1,-1 1-4,5 2-6,0 0 6,4 2 0,-4 0 4,0 3-7,4-2 9,-4 2-2,5 2-11,-1-2-2,5 3-1,-5 0 6,23-3 7,-22 2-8,-1-2-9,23 0 20,-27 3-3,27-3-3,0 0-124,0 0-98,-27 5-143,27-5-116</inkml:trace>
  </inkml:traceGroup>
</inkml:ink>
</file>

<file path=ppt/ink/ink11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13.12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373A652-F64F-48AA-8EEA-42BB08D21359}" emma:medium="tactile" emma:mode="ink">
          <msink:context xmlns:msink="http://schemas.microsoft.com/ink/2010/main" type="inkDrawing" rotatedBoundingBox="10277,9039 16213,8147 16516,10159 10580,11052" semanticType="strikethrough" shapeName="Other">
            <msink:sourceLink direction="with" ref="{CED64551-BB42-4778-B1F4-A5B82D6C3261}"/>
          </msink:context>
        </emma:interpretation>
      </emma:emma>
    </inkml:annotationXML>
    <inkml:trace contextRef="#ctx0" brushRef="#br0">13111 160 973,'0'0'149,"0"0"63,0 0-40,0 0-44,0 0-42,0 0-19,0 0 30,0 0 58,0 0-3,0 0-70,0 0-46,-41 8-16,0-3-14,1 0 1,-10-2 3,-9 4 17,0-1 12,-8 1-4,-1-2-18,0 0 13,0-2-12,-4 2 9,4-3 5,-4-2-12,4 3-6,-4-3 19,0 3 1,-1-3-7,1 2-14,4-2 0,-4 0-3,4 0-4,5 0-3,0 0 4,4 0-7,5 5 4,4-2-1,5 4-7,0-2 4,0 0-4,-1 3 4,6-3 9,-5 0-9,-5 3 0,-4-3-10,4 0 10,-4 0-8,0-2 8,-5 4 4,5-2-14,4 0 10,0 3-3,-4 0-4,4-1 7,1 1 0,-1 0 8,0 2-1,1-3-4,-10 1-3,5 2-12,-5-2 6,-4-1 1,-5-2 8,5 0-3,-10 1 0,10-4-5,-18-2 5,13 0 13,-4 0-5,4-2-1,5-1-7,-5 0-3,5-2 3,-1 0-11,1-2 2,-5-1-1,-4-2 4,0 0 12,-5 2 6,0-2-16,0 0-7,5 2 15,4 1 5,10-1-13,3 3 8,10 0 4,5 2-14,-1-2 1,14 3 8,4 2 0,23 0-3,-22 0-15,22 0 15,0 0 0,0 0-5,0 0 8,-27 5 6,27-5 8,-28 7-27,6-2 2,-1 1 17,-4 1-5,5-2-9,-6-2 5,1-1 13,0-2-6,-4 0-12,8-2-6,0-1 16,23 3 7,-22 0-23,22 0 11,0 0 3,0 0-12,0 0-10,0 0-46,0 0-136,0 0-178,0 0-219</inkml:trace>
    <inkml:trace contextRef="#ctx0" brushRef="#br0" timeOffset="-843.56">8755-1216 214,'0'0'48,"0"0"33,0 0 8,0 0-8,0 0 33,0 0 25,23 7-5,-5 1 4,9-5 6,0-3-6,9 0-20,5-5-5,9 2-26,4-2-15,0 2-13,0 1-2,10-1-9,-6 1-12,-3-3-6,3 2-3,1-2-6,-5 0 15,1-3-6,-1 1-21,9-1 19,-4-2 4,8 2-15,1-2-17,5 3 8,-1-4-4,5 4 10,4-3-3,-4 2-4,0-2 5,-5 2-6,0 3 5,-9-5-8,-4 5 10,0-3-1,-5 3-5,-4-2-1,-1 1 11,-3 1 6,-1 0-6,0 0-3,5 0 9,4 0-23,0 0 18,0 0-22,0 0 14,5 2-4,0 1-6,0 2-3,4 0 3,0-3 3,5 1 4,0-1-12,4 1 8,5-1 17,-5 1 0,5-1-23,-5 0 16,0 3-13,1 3 0,-1-3 0,0 0-10,1 5 15,-6-5 2,6 3-7,-6-1 24,6-2-19,-10 5-5,0-2-7,-4-1 4,0 1 3,-1-1-5,-3 1 2,-1-3-1,-5 0-3,6 2 30,3-2-17,-3 0-2,8 0-13,-4-2 11,-1 2-2,1 0 21,-5 0-24,-4 0 3,0 0 0,-10 2-4,-3-2 4,-1 0-5,-5 0 5,-31 0-9,36 0 18,-36 0-4,32 0 10,-32 0-11,0 0-15,36 3 2,-36-3 2,0 0 13,0 0-13,0 0 16,0 0-5,0 0-11,0 0 2,0 0 14,0 0-4,0 0-17,0 0-3,0 0 20,0 0-5,0 0-31,0 0-137,0 0-69,0 0-25,0 0 3,0 0 37,0 0 29,0 0 59,0 0 2,0 0 51,0 0 4,0 0 48,0 0 13,0 0-2,0 0 18,0 0 18,0 0-18,0 0 22,0 0 29,0 0 15,0 0 49,0 0-10,0 0 38,0 0 16,0 0 4,0 0 4,0 0-23,0 0-12,0 0-37,0 0 5,5 28 6,-5-28-35,-14 33-12,14-33-10,-27 36-6,27-36-5,-32 40-5,5-4-4,9-3 3,0 0-9,0 0-8,0 2-5,0 1 2,0 2 3,4 3-1,-4-1 0,5 3-8,-1-2-3,1-3-7,-1 3 13,5-1-7,-5 1-5,5 0 8,-4-1 4,4-4-9,-5 0-12,1-3 12,4-3-5,0-2-2,-5 0 7,14-28 0,-13 35 0,-6-9-4,19-26 4,-18 30-3,-4-2-2,22-28 18,-23 33-16,5-7 3,18-26 13,-27 33-13,9-8 14,18-25-11,-27 38-3,9-10 12,0 0-3,4-3 18,-4 1 3,18-26 0,-18 30-6,4-4-9,14-26-9,-18 28-1,18-28-5,0 0 4,-9 25-1,9-25-3,0 0 2,0 0-2,0 0 0,0 0 0,0 0 0,0 0 0,0 0 2,-13 23-5,13-23 7,-9 25-4,9-25-4,-9 28 4,0-2 0,0-6 0,9-20 0,-9 20 0,9-20 0,0 0-4,0 0 4,0 0 5,0 0-151,0 0-116,0 0-252,0 0-132,0 0 84</inkml:trace>
  </inkml:traceGroup>
</inkml:ink>
</file>

<file path=ppt/ink/ink12.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0:14.61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3F4B2DB-200B-4EAF-9A3B-FBEB256F4458}" emma:medium="tactile" emma:mode="ink">
          <msink:context xmlns:msink="http://schemas.microsoft.com/ink/2010/main" type="writingRegion" rotatedBoundingBox="11636,7865 10708,8865 10191,8385 11119,7386">
            <msink:destinationLink direction="with" ref="{81B5CD98-82B3-477D-888B-5B396B19B926}"/>
          </msink:context>
        </emma:interpretation>
      </emma:emma>
    </inkml:annotationXML>
    <inkml:traceGroup>
      <inkml:annotationXML>
        <emma:emma xmlns:emma="http://www.w3.org/2003/04/emma" version="1.0">
          <emma:interpretation id="{0AB46571-3E20-474F-8EA8-806AE75F3FB1}" emma:medium="tactile" emma:mode="ink">
            <msink:context xmlns:msink="http://schemas.microsoft.com/ink/2010/main" type="paragraph" rotatedBoundingBox="11636,7865 10708,8865 10191,8385 11119,7386" alignmentLevel="1"/>
          </emma:interpretation>
        </emma:emma>
      </inkml:annotationXML>
      <inkml:traceGroup>
        <inkml:annotationXML>
          <emma:emma xmlns:emma="http://www.w3.org/2003/04/emma" version="1.0">
            <emma:interpretation id="{0525CCD6-CFE2-4AE6-BC74-79D7401F98F5}" emma:medium="tactile" emma:mode="ink">
              <msink:context xmlns:msink="http://schemas.microsoft.com/ink/2010/main" type="line" rotatedBoundingBox="11636,7865 10708,8865 10191,8385 11119,7386"/>
            </emma:interpretation>
          </emma:emma>
        </inkml:annotationXML>
        <inkml:traceGroup>
          <inkml:annotationXML>
            <emma:emma xmlns:emma="http://www.w3.org/2003/04/emma" version="1.0">
              <emma:interpretation id="{202D841F-9A24-4121-A96F-87981938B976}" emma:medium="tactile" emma:mode="ink">
                <msink:context xmlns:msink="http://schemas.microsoft.com/ink/2010/main" type="inkWord" rotatedBoundingBox="11636,7865 10708,8865 10191,8385 11119,7386"/>
              </emma:interpretation>
              <emma:one-of disjunction-type="recognition" id="oneOf0">
                <emma:interpretation id="interp0" emma:lang="en-US" emma:confidence="0">
                  <emma:literal>is</emma:literal>
                </emma:interpretation>
                <emma:interpretation id="interp1" emma:lang="en-US" emma:confidence="0">
                  <emma:literal>F</emma:literal>
                </emma:interpretation>
                <emma:interpretation id="interp2" emma:lang="en-US" emma:confidence="0">
                  <emma:literal>(58</emma:literal>
                </emma:interpretation>
                <emma:interpretation id="interp3" emma:lang="en-US" emma:confidence="0">
                  <emma:literal>is.</emma:literal>
                </emma:interpretation>
                <emma:interpretation id="interp4" emma:lang="en-US" emma:confidence="0">
                  <emma:literal>(5.</emma:literal>
                </emma:interpretation>
              </emma:one-of>
            </emma:emma>
          </inkml:annotationXML>
          <inkml:trace contextRef="#ctx0" brushRef="#br0">665 140 1077 0,'0'0'361'0,"0"0"-33"16,0 0-78-16,0 0-70 0,20-37-24 16,-20 37-18-16,0 0-50 15,0 0-34-15,0 0-16 0,0 0-20 16,0 0-13-16,0 0-5 15,-34-11 0-15,-1 15 0 0,6 7-10 16,-6 8 6-16,6-1-2 16,-1 8-1-16,30-26-6 15,-39 44 10-15,39-44 3 0,-30 59 0 16,10-7 0-16,6-15-7 15,9 0-3-15,5-37 4 16,5 44 6-16,-5-44 0 0,14 45-8 16,-14-45 4-16,15 44-2 15,-15-44 15-15,0 0-2 0,0 0-3 16,0 0-4-16,0 0 20 15,15 37-8-15,-15-37 22 16,0 0 69-16,0 0 1 0,0 0-56 16,0 0-30-16,0 0-4 15,-35-11-6-15,1-4-14 0,4 0 9 16,-4-7 0-16,-1 0-3 15,1-4 2-15,-1 0 3 16,1-3 0-16,9-5-5 0,25 34-6 16,-34-48 6-16,4 8 11 15,30 40-2-15,-19-48-2 0,4 11-4 16,5 0-3-16,10 37 7 15,-10-48-7-15,5 11 0 16,5 37 4-16,-5-41-8 0,5 41 4 16,0 0-3-16,-10-33 3 15,10 33 0-15,0 0-19 0,0 0-84 16,0 0-49-16,0 0-55 15,0 0-82-15,0 0-200 16,0 0-146-16</inkml:trace>
          <inkml:trace contextRef="#ctx0" brushRef="#br0" timeOffset="265.2">390-22 1311 0,'0'0'226'16,"0"0"-117"-16,0 0-52 16,34-19-20-16,-34 19-25 0,35-18-16 15,-6 3 4-15,-29 15 5 16,39-18-16-16,-9 7 18 0,-30 11-7 15,0 0 0-15,35-12 6 16,-35 12-100-16,0 0-219 0,0 0-115 16</inkml:trace>
          <inkml:trace contextRef="#ctx0" brushRef="#br0" timeOffset="858">-118 225 1200 0,'0'0'246'0,"-34"-18"-46"15,34 18-72-15,0 0-67 0,0 0-48 16,0 0-1-16,0 0-12 16,0 0 0-16,0 0 17 0,0 0-17 15,0 0-5-15,0 0 12 16,0 0-7-16,24 44-14 15,-24-44 26-15,0 0-12 0,0 0 30 16,15 45-30-16,-15-45 13 16,0 0-18-16,0 0 2 0,0 0-1 15,0 0 13-15,0 0-14 16,0 0 1-16,-39 29-4 15,39-29 12-15,-40 4-4 0,40-4 54 16,0 0 37-16,0 0-21 16,-34-8-28-16,34 8-17 0,0 0-9 15,0 0 3-15,0 0-12 16,0 0 13-16,0 0 13 15,0 0 6-15,-25 60 1 0,15-9 12 32,5 1 4-32,10 0-27 0,0 3-2 0,5 4 13 0,0-3-15 15,0-1-5-15,5-7-2 16,-6-7-8-16,6-4 6 15,-5-8-2-15,-10-29 3 16,15 37 1-16,-15-37 5 0,15 37-2 16,-15-37-6-16,19 37-5 15,-19-37-10-15,15 30-4 0,-15-30 16 16,0 0-18-16,15 33-6 15,-15-33-229-15,0 0-398 0,15 29-141 16</inkml:trace>
        </inkml:traceGroup>
      </inkml:traceGroup>
    </inkml:traceGroup>
  </inkml:traceGroup>
</inkml:ink>
</file>

<file path=ppt/ink/ink12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02.76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053DFA1-6B7E-4DF5-9C77-555EB4E989C9}" emma:medium="tactile" emma:mode="ink">
          <msink:context xmlns:msink="http://schemas.microsoft.com/ink/2010/main" type="inkDrawing" rotatedBoundingBox="7586,9801 7601,9801 7601,9816 7586,9816" semanticType="underline" shapeName="Other"/>
        </emma:interpretation>
      </emma:emma>
    </inkml:annotationXML>
    <inkml:trace contextRef="#ctx0" brushRef="#br0">5200-325 136,'0'0'-10,"0"0"6,0 0-19</inkml:trace>
  </inkml:traceGroup>
</inkml:ink>
</file>

<file path=ppt/ink/ink12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54.15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3E83C24-4568-4562-B6E2-66058BBF5DBA}" emma:medium="tactile" emma:mode="ink">
          <msink:context xmlns:msink="http://schemas.microsoft.com/ink/2010/main" type="inkDrawing" rotatedBoundingBox="5354,11199 9516,11378 9485,12088 5323,11908" semanticType="underline" shapeName="Other">
            <msink:sourceLink direction="with" ref="{0C099B00-6B2C-421A-B93C-487316EA1E39}"/>
            <msink:sourceLink direction="with" ref="{9C2D3FEF-28C4-4D9E-A329-584B5E648636}"/>
          </msink:context>
        </emma:interpretation>
      </emma:emma>
    </inkml:annotationXML>
    <inkml:trace contextRef="#ctx0" brushRef="#br0">2959 1288 379,'0'0'36,"0"0"37,0 0-3,0 0 10,0 0 5,0 0-27,0 0-22,0 0-1,0 0 2,0 0 27,0 0-27,0 0 11,0 0-27,0 0-10,0 0 5,0 0-7,0 0-13,0 0 0,0 0 27,0 0-31,0 0 5,0 0-2,27-20 18,-27 20-26,23-18 13,-23 18-4,22-15 15,-22 15-11,23-15 10,-23 15-39,0 0 46,23-18-11,-23 18-3,0 0-3,0 0 0,0 0 0,0 0-13,0 0 13,0 0 0,0 0 14,0 0 36,0 0-16,0 0-28,0 0 13,0 0 13,0 0-42,0 0 39,0 0-44,0 0 26,0 0-14,0 0 23,0 0-5,0 0-9,0 0-13,0 0 13,0 0 29,0 0-21,0 0 35,0 0-21,0 0-19,0 0 2,0 0 4,0 0-10,0 0-5,0 0-18,0 0 41,0 0-29,0 0 24,0 0 9,0 0 8,0 0 4,0 0 1,0 0-12,0 0-10,0 0 26,0 0-36,0 0 20,0 0-28,0 0-22,4-20 16,-4 20 17,0-21-11,0 21-18,-4-23-8,4 23 22,-5-22-19,5 22 12,0 0 3,0 0 18,0 0-6,0 0-4,0 0 0,0 0-21,0 0-23,0 0 33,0 0 8,0 0 11,0 0 7,0 0-9,0 0 5,0 0-8,0 0-17,0 0-1,0 0 7,0 0 8,0 0 11,0 0 7,0 0 6,0 0-24,0 0 12,0 0-8,0 0-20,0 0 23,0 0-4,0 0 1,0 0 6,0 0 7,0 0 8,0 0-40,0 0 7,0 0 2,0 0 6,0 0 8,0 0-5,0 0 16,0 0-13,0 0-1,0 0 40,0 0-9,0 0-7,0 0-24,0 0-5,0 0-3,0 0-2,0 0-4,-9-21 5,9 21-5,0 0 3,-4-18-1,4 18 2,0 0-6,0 0-3,0 0 1,0 0 8,0 0 5,0 0-3,0 0 3,0 0-5,4 23 5,-4-23 10,9 23 0,-9-23 11,5 23 14,-5-23 13,4 20-14,-4-20 24,5 23 5,-5-23-14,0 28 1,4-5-27,-4-3 16,0 1-2,0 2-5,0-3-9,0-20-26,0 25 29,0-25-17,5 28 56,-5-5-24,0-3-6,0 1 8,4-1-2,-8-2-1,4 2-1,0 0-34,0-4 7,-5-1 7,5-15-28,0 18 18,0-18-6,0 15 6,0-15-6,-4 18-3,4-18-10,0 17 10,0-17 5,0 0-1,0 18-4,0-18 5,0 0-10,0 0 5,0 15 6,0-15-17,0 0 19,0 0-13,0 0 18,0 0-16,0 0 3,0 0-4,0 0 4,0 0 9,0 0-6,0 0-3,0 0 6,0 0-9,0 0 7,0 0 0,0 0 1,0 0 5,0 0-10,0 0 18,0 0-18,0 0 0,0 0 15,0 0-15,0 0-3,0 0 18,0 0-23,0 0 8,0 0 12,0 0-23,0 0 11,0 0 2,0 0-2,0 0 9,0 0-13,0 0 4,0 0-6,0 0-3,0 0 21,0 0-12,0 0-5,0 0 1,0 0 13,0 0-9,0 0-7,0 0-1,0 18 14,0-18-2,0 15-2,0-15-8,-5 21 10,5-6-8,0 3 8,0-18-1,0 18-3,0-18 9,0 17-9,0-17-11,0 0 2,0 0 9,0 0 3,-4 16-3,4-16 10,0 0-8,0 0-12,0 0 10,0 0 0,0 0 3,0 0 3,0 0-6,0 0 0,0 0 0,0 0 2,0 0 0,0 0-14,0 0-3,0 0 19,22 0-4,1 0 4,-1-3 1,1 1-9,0-1-1,-1 0 19,14 1-6,-4-1-14,9 1 18,4 2-21,9-3 9,-4 1-5,4-1 10,0 1-9,0-1-4,5 3 8,4-2 0,-4-1 0,9 1 8,0-1-20,-1 3 12,10-3 0,-5 6 3,5-3 2,-5-3-10,1 1 10,-5-1 2,-1 1 4,1 2-17,-5-3 6,10 1 8,-10-3 0,-4 2-14,-1 3 0,-4-2-10,1-1 16,3 1 0,1-1 6,0 0-6,0 1 0,-1-3-8,1 0-1,0 0 17,0 2-14,-5-2 6,4 2 0,-3-2-3,3 3 13,-3-1-16,-1-2 6,0 3 0,0-1 0,1-2 0,-1 3-9,0-1 3,0 0 8,-4-2-2,4 3 9,0-3-6,-4 2 5,-5 1-12,5-3 4,0 0 3,-5-1-12,-5 4 9,1-3 2,0 2-17,-5 1 18,0 2-8,-4 0 5,-5 0 5,4 0-15,-4-3 10,5 3-3,0 0 3,-5 3 0,0 2-4,-5-5 4,1 0 0,0 0 0,-1 0 0,-4-3 0,-18 3 4,0 0-4,23 0-10,-23 0 16,0 0-6,13 0 4,-13 0 0,0 0 0,0 0-4,0 0 8,0 0-35,0 0-111,0 0-186,0 0-134,-22-2-91,-5-1-27</inkml:trace>
  </inkml:traceGroup>
</inkml:ink>
</file>

<file path=ppt/ink/ink122.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3:03.69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4BEE0E9-25D4-4795-AE9A-921F0F242A2D}" emma:medium="tactile" emma:mode="ink">
          <msink:context xmlns:msink="http://schemas.microsoft.com/ink/2010/main" type="inkDrawing" rotatedBoundingBox="11184,565 11227,2710 10730,2720 10688,575" rotationAngle="-714893320" semanticType="verticalRange">
            <msink:sourceLink direction="with" ref="{43D85489-939F-45AF-9682-3BB2E7CF9DF7}"/>
          </msink:context>
        </emma:interpretation>
      </emma:emma>
    </inkml:annotationXML>
    <inkml:trace contextRef="#ctx0" brushRef="#br0">-9896-288 2241 0,'9'-48'165'0,"21"-8"10"15,14-10-58-15,11-4-61 16,4-1-13-16,5-6-29 16,-10-1 3-16,0-7-14 0,-15-7-3 15,-14-4-6-15,-10-4 9 16,-15 8 6-16,-15 14 6 0,-14 23-15 15,-11 25-7-15,-9 38-10 16,-10 40 31-16,0 37 18 16,0 29 11-16,9 19-3 0,11 8-6 15,19 6 37-15,10 1 21 16,25-11-15-16,10-4-24 0,24-11-17 15,10-8-15-15,10-7-11 16,0-3 0-16,-5 3-22 0,-10 0-116 16,-9 11-255-16,-11 12-327 15,-19 10-191-15</inkml:trace>
  </inkml:traceGroup>
</inkml:ink>
</file>

<file path=ppt/ink/ink123.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6:34.37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CE9B022-4FA9-49E6-817D-AFBB9E16FBCA}" emma:medium="tactile" emma:mode="ink">
          <msink:context xmlns:msink="http://schemas.microsoft.com/ink/2010/main" type="inkDrawing"/>
        </emma:interpretation>
      </emma:emma>
    </inkml:annotationXML>
    <inkml:trace contextRef="#ctx0" brushRef="#br0">-11882 63 2388 0,'0'0'375'0,"20"-8"-40"16,-20 8-50-16,30 4-49 0,-6 3-17 16,6-3-58-16,4-4-40 15,11-4-44-15,9-3-32 0,0-4-23 16,5 0-18-16,-5-4 0 15,-4 8-10-15,-6-4 3 16,-5 7-33-16,-9 4-188 16,-10 11-57-16,-20-11-78 0,4 30-151 15,-18 14-120-15,-16-3-42 16,-4 7 116-16,-6 3 154 0,-4 1 110 15</inkml:trace>
    <inkml:trace contextRef="#ctx0" brushRef="#br0" timeOffset="-296.41">-13192 691 778 0,'0'0'183'16,"0"0"-3"-16,0 0 3 0,25 0-15 16,-25 0 63-16,0 0-31 15,0 0 39-15,14 0-24 0,-14 0-25 16,0 0-15-16,0 0-66 15,10-30-52-15,0-7-37 0,5-7-7 16,5-11-1-16,9-8-3 16,6-4-9-16,4 8 0 0,0 7 0 15,-4 4 0-15,-1 15-6 16,-4 18 1-16,0 12 5 0,-1 17 9 15,-4 23 51 1,-1 15 48-16,-4 15 0 0,-10 18-22 16,0 3-13-16,-10 5-18 15,0-1-11-15,0-7-14 0,-5-7-6 16,0-5-4-16,0-10-11 15,5-11 5-15,-5-15 1 0,0-8 21 16,5-29 28-16,0 0 22 16,0 0 14-16,0 0-47 0,0 0-28 15,10-33-11-15,10-33-20 16,-1-27 2-16,6-29-3 0,5-18-7 15,4-4 0-15,5 0 10 16,-4 11 0-16,-1 18 4 16,1 34 0-16,-5 18 0 0,-6 26-8 15,1 19 8-15,-6 18 0 16,-19 0 8-16,30 44-5 0,-5 8-3 15,-6 7 8-15,-9 15-1 16,5 7 7-16,-5 8 60 16,-5 3 60-16,-5 4 28 0,0 0-24 15,-5-11-48-15,0-7-23 16,0-15-11-16,5-15 2 0,0-8-11 15,0-40-23-15,0 0-10 16,-5 37-5-16,5-37 9 16,0 0 0-16,0 0-18 0,0 0 14 15,0 0-21-15,0 0-87 16,0 0-317-16,0 0-215 0,0 0-412 15,0 0-301-15</inkml:trace>
    <inkml:trace contextRef="#ctx0" brushRef="#br0" timeOffset="967.2">-10601-63 2179 0,'0'0'323'16,"0"0"-9"-16,5 56-52 0,0 6-64 16,0 9-49-16,0 6-69 15,10 4-19-15,-6 1-19 0,6-5-15 16,5-3-5-16,5-7-6 15,4-16 15-15,1-14-23 0,4-11 8 16,1-18-16-16,-1-8 0 16,-4-15 4-16,-6-15-4 0,1-18 5 15,-10-15-5-15,-5-18-12 16,-5-22 0-16,-5-12 12 0,0 1-6 15,-10 3 6-15,0 22-8 16,-5 12 11-16,-10 21 16 16,-9 27 15-16,-5 18-7 15,-11 22-14-15,1 14-7 0,5 5-6 16,-1 7 0-16,6 4 9 15,9-1-28-15,6 1-169 0,9-4-201 16,15-37-376-16,-10 52-344 16</inkml:trace>
    <inkml:trace contextRef="#ctx0" brushRef="#br0" timeOffset="577.2">-11133-314 1684 0,'0'0'275'15,"0"0"59"-15,0 0-56 16,0 0-46-16,44-4-80 0,-4 1-74 16,9-12-39-16,0 4-7 15,1-12-18-15,-1 1-20 0,-10-4 12 16,1-3-2-16,-6-1-4 15,-14 4 7-15,-20 26-7 16,0 0 0-16,0 0 5 0,0 0-12 16,0 0 3-16,0 0 11 15,-44 34-3-15,-1 14-4 0,6 7 7 16,9 8 28-16,11 4 44 15,-1 6 27-15,5 5 10 0,10 0 2 16,0-1-24-16,5 1-9 16,5-1-17-16,0-3-32 15,0-4-14-15,5-7-9 0,-5-7-1 16,5-5-18-16,-5-14-129 15,-5 0-200-15,0-37-347 16,0 0-457-16</inkml:trace>
    <inkml:trace contextRef="#ctx0" brushRef="#br0" timeOffset="171.6">-11690 473 983 0,'-29'7'421'0,"29"-7"-6"0,0 0-79 16,0 0-59-16,0 0-71 15,0 0 20-15,0 0 31 16,25-33-40-16,4 11-42 0,6 3-56 16,9-3-39-16,0 7-31 15,6-3-35-15,-6-1 13 16,-5 5-35-16,1 3-44 0,-11 0-213 15,-9 3-317-15,-20 8-366 16</inkml:trace>
  </inkml:traceGroup>
</inkml:ink>
</file>

<file path=ppt/ink/ink124.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6:49.58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72BB7CA-471E-4C54-862D-DC78ED73E0BA}" emma:medium="tactile" emma:mode="ink">
          <msink:context xmlns:msink="http://schemas.microsoft.com/ink/2010/main" type="inkDrawing" rotatedBoundingBox="4514,15211 4563,15181 4572,15195 4522,15224" shapeName="Other"/>
        </emma:interpretation>
      </emma:emma>
    </inkml:annotationXML>
    <inkml:trace contextRef="#ctx0" brushRef="#br0">-16429 6672 2260 0,'0'0'251'0,"0"0"59"0,0 0-28 16,0 0-100-16,0 0-96 0,0 0-37 16,20-29-43-16,-20 29-132 15,0 0-330-15,30 0-456 0</inkml:trace>
  </inkml:traceGroup>
</inkml:ink>
</file>

<file path=ppt/ink/ink12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48.80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31207E5-EEB2-41FA-AB15-62DA403BC0FE}" emma:medium="tactile" emma:mode="ink">
          <msink:context xmlns:msink="http://schemas.microsoft.com/ink/2010/main" type="inkDrawing" rotatedBoundingBox="17977,8345 22440,8538 22351,10595 17888,10402" semanticType="enclosure" shapeName="Other">
            <msink:sourceLink direction="with" ref="{0EAC15AC-65C4-44E1-8756-8FDDFF32A1C2}"/>
          </msink:context>
        </emma:interpretation>
      </emma:emma>
    </inkml:annotationXML>
    <inkml:trace contextRef="#ctx0" brushRef="#br0">136 1557 116,'0'0'74,"0"0"23,0 0-29,0 0-8,0 0-13,0 0 8,0 0 29,0 0-11,0 0 2,0 0-21,0 0-29,0 0-41,0 0 50,0 0 34,0 0 43,0 0-35,0 0 10,22 28 23,10-13-32,-5-5-8,9-2-21,0-3-29,10-2-12,-1-1 5,5 1 13,-1-1-11,5-2 9,1 3 16,-1-1 12,0 1-8,5 2-7,0-3-12,-5-2-24,9 3-5,0-3 8,1 0-8,-6 0 5,5 0 0,-4 0 4,-5 0 0,-4 0-12,-5 0 23,-4 2-19,0 1 14,-10-3-7,5 0-9,-8 0-2,3 0 17,-4 0-9,0 0-5,-4 0 10,4 0 13,-27 0-32,36 0 11,-4-3 13,-1 1 2,-3 2-1,3-3 4,-4 3-27,5 0 18,0-2-19,4 2 13,0 0-10,0 0 26,0-3-24,9 3 3,-4 0 15,4 0-6,0-2-21,0-1 17,1 1 4,-1-1-4,-5-2-6,6-3 3,-6 6 0,-4-3 3,1 2-5,-1-2 5,0 3 5,0-3-2,0-1-3,0-1-4,5-1 4,0 1 0,-1-1-6,-4 0 6,5 3 5,-5-2 2,0 4 14,-4-2-30,0 3-5,-5-4 17,0 4-6,0-1 3,-4 1 0,4-1 0,4 1 11,-4 2-20,10-5 15,-1-3-10,4 3 7,5 0-9,-4 0 15,4 2-9,0 1-3,1-3 3,-6 2-5,1 1 13,-5-1-8,-4 3-5,-5-3 12,-9 1-7,14 2 0,-5 0 0,9 0-5,-5 0 2,6 0-5,-1 2 17,4 1-9,1 0 0,0-1-4,-1-2-1,1 5 8,-5-2 0,0-1-16,-9 1 15,1 2-6,-6-3 15,-22-2-11,18 5 0,-18-5-11,27 3 4,-27-3 16,23 3-2,-23-3-7,0 0 3,22 2-11,-22-2 1,0 0 7,0 0 8,0 0-8,0 0 25,19 5 32,-19-5 38,0 0 28,0 0 0,0 0-2,0 0 8,0 0 29,0 0 3,0 0-21,0 0-72,0 0-22,0 0-37,-19-20 3,-3 2-4,13-2-8,-9-1 7,-5 1-13,10-5 6,-5-3 8,-1-3-24,1-7-10,0-2-25,5-4 19,-5 1 15,9 0-31,0 2 17,0-4-9,4 1 31,5-1-4,0 2-2,0-3-17,5-2 0,-1-1 29,5-1-21,-4-4 4,4 1 9,4 0 6,-8 2 13,4 2-5,0 4-12,-9 4 9,4 0-3,1 8 3,-5 0 5,4 5-18,-4 1 20,0-1-7,0 2-21,-4 3-3,4-2 5,-5 0-11,1 2 13,4-3-14,0 26 18,-9-35 8,0 7-13,9 28 20,-9-33 7,0 7-16,9 26 11,-5-28 3,5 28-7,-4-27-9,4 27-6,-5-31 5,5 31 3,0-30-31,0 7 25,0 23 13,0 0-15,5-26 29,-5 26-17,0 0-2,0 0 20,0 0-22,0 0 2,0 0 17,0 0-18,0 0-3,0 0 17,0 0-27,0 0 19,0 0 13,0 0-13,0 0-16,0 0 10,0 0 28,0 0-19,0 0-3,0 0-8,0 0 26,0 0-30,0 0 20,-32 3-20,0 2 30,5 0-15,-4 3 2,-5-6 16,-5 6-31,0-3 23,1-3 2,-1 1-26,-4-1 18,0-2-4,-1 3-23,1 0 37,9-3-3,-5 5-29,1-3 22,-1 1-10,5 2-1,0-3 21,-5-2-21,5 3 22,-5-3-18,1 0-13,4 0 25,-5 2-12,5-2 11,0-2-22,4 2 3,-4 0 15,0 0-10,0 2 3,-1-2 6,1-2-1,0-1-5,0 3 0,0-2 6,0-3-19,0 2 13,-5-2 6,-4 0-3,0 0-10,-5 2 9,-4-2-2,4 3 0,0-1 4,5 3 9,-5 0-34,1 5 30,8-5-14,0 5-5,1-2 10,4-1 9,4 1-6,-4 2 5,36-5 0,-45 3-14,8-1 13,-3 1-15,40-3 4,-54 5 17,13-3-17,0 1 0,5-1-7,4 1 19,1-1-8,-1-2 2,1 0 5,31 0 0,-46-2-15,6-1 24,4 1-20,-5-1-14,5-2 26,-5 3-11,1-1-7,3-2 29,-3 3-38,4-1 28,-5 3-1,9-3-21,-4 3 29,0-2-16,4 2-9,5 0 16,27 0-26,-40 2 23,3-2 12,37 0-39,-36 6 23,5-4 19,31-2-37,-36 8 18,36-8 5,-41 7-1,9 1-7,5-6 3,0 6 0,27-8 8,-41 8-19,10-3 11,-5 0 16,4-3-36,0 4 17,-4-6 19,0 2-23,0-2 7,0 0 14,4 0-11,32 0-7,-40 0 19,3 0-34,37 0 25,-40 0-2,8 0-10,32 0 16,-36 0-18,36 0-2,0 0 22,-32 3-10,32-3-14,0 0 25,-36 2-30,36-2 17,0 0 11,-36 8-11,36-8-14,0 0 23,-32 7-14,32-7-9,-27 13 18,27-13 3,0 0-23,-27 15 24,27-15-8,0 0-6,0 0 22,0 0-29,0 0 16,0 0 12,0 0-24,0 0 2,0 0 24,0 0-34,0 0 17,0 0 14,0 0-6,0 0-8,0 0-17,0 0-21,0 0-130,0 0-106,0 0-233,0 0-4</inkml:trace>
  </inkml:traceGroup>
</inkml:ink>
</file>

<file path=ppt/ink/ink12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5.02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D5FA715-8E66-43DC-93CC-D8D7E6788047}" emma:medium="tactile" emma:mode="ink">
          <msink:context xmlns:msink="http://schemas.microsoft.com/ink/2010/main" type="inkDrawing" rotatedBoundingBox="2296,10006 2954,9729 2973,9774 2315,10050" semanticType="underline" shapeName="Other">
            <msink:sourceLink direction="with" ref="{0C099B00-6B2C-421A-B93C-487316EA1E39}"/>
            <msink:sourceLink direction="with" ref="{CF6CDA17-349A-4711-A1E0-B652A3BD1443}"/>
          </msink:context>
        </emma:interpretation>
      </emma:emma>
    </inkml:annotationXML>
    <inkml:trace contextRef="#ctx0" brushRef="#br0">569-396 348,'0'0'10,"0"0"26,0 0-21,0 0 18,0 0 57,-18 26-15,18-26 39,-18 20 18,-4-2-23,22-18-12,-46 23-28,10-3 43,-4-2 39,-6-1-28,6 4-33,-5-1-7,-1-2-22,6-3-6,-1-2-21,5 2-1,0-7-4,4-1 84,10 1-34,22-8-31,-23 8-18,23-8-19,-23 5-14,23-5 9,-18 7-4,18-7 6,0 0-8,-22 10-12,22-10 17,0 0-5,0 0 12,0 0-28,0 0 23,0 0 11,0 0-29,0 0-27,0 0-194,0 0-161,0 0-86,0 0-9</inkml:trace>
  </inkml:traceGroup>
</inkml:ink>
</file>

<file path=ppt/ink/ink12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43.497"/>
    </inkml:context>
    <inkml:brush xml:id="br0">
      <inkml:brushProperty name="width" value="0.06667" units="cm"/>
      <inkml:brushProperty name="height" value="0.06667" units="cm"/>
      <inkml:brushProperty name="color" value="#3165BB"/>
      <inkml:brushProperty name="fitToCurve" value="1"/>
    </inkml:brush>
    <inkml:context xml:id="ctx1">
      <inkml:inkSource xml:id="inkSrc9">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1" timeString="2023-11-13T06:39:04.258"/>
    </inkml:context>
    <inkml:brush xml:id="br1">
      <inkml:brushProperty name="width" value="0.06667" units="cm"/>
      <inkml:brushProperty name="height" value="0.06667" units="cm"/>
      <inkml:brushProperty name="color" value="#ED1C24"/>
      <inkml:brushProperty name="fitToCurve" value="1"/>
    </inkml:brush>
    <inkml:brush xml:id="br2">
      <inkml:brushProperty name="width" value="0.06667" units="cm"/>
      <inkml:brushProperty name="height" value="0.06667" units="cm"/>
      <inkml:brushProperty name="fitToCurve" value="1"/>
    </inkml:brush>
  </inkml:definitions>
  <inkml:traceGroup>
    <inkml:annotationXML>
      <emma:emma xmlns:emma="http://www.w3.org/2003/04/emma" version="1.0">
        <emma:interpretation id="{B458F5C4-BC4D-45AA-BEDA-6885CB50ECF7}" emma:medium="tactile" emma:mode="ink">
          <msink:context xmlns:msink="http://schemas.microsoft.com/ink/2010/main" type="writingRegion" rotatedBoundingBox="15894,9109 23122,7993 24018,13796 16790,14912"/>
        </emma:interpretation>
      </emma:emma>
    </inkml:annotationXML>
    <inkml:traceGroup>
      <inkml:annotationXML>
        <emma:emma xmlns:emma="http://www.w3.org/2003/04/emma" version="1.0">
          <emma:interpretation id="{65DE5D98-170A-4896-92E2-6E99EF760956}" emma:medium="tactile" emma:mode="ink">
            <msink:context xmlns:msink="http://schemas.microsoft.com/ink/2010/main" type="paragraph" rotatedBoundingBox="15943,8871 21560,8641 21626,10256 16009,10486" alignmentLevel="1"/>
          </emma:interpretation>
        </emma:emma>
      </inkml:annotationXML>
      <inkml:traceGroup>
        <inkml:annotationXML>
          <emma:emma xmlns:emma="http://www.w3.org/2003/04/emma" version="1.0">
            <emma:interpretation id="{8F390A3A-1E02-474A-B8ED-5E125C6AB570}" emma:medium="tactile" emma:mode="ink">
              <msink:context xmlns:msink="http://schemas.microsoft.com/ink/2010/main" type="inkBullet" rotatedBoundingBox="15965,9402 17900,9323 17927,9971 15992,10050"/>
            </emma:interpretation>
            <emma:one-of disjunction-type="recognition" id="oneOf0">
              <emma:interpretation id="interp0" emma:lang="en-US" emma:confidence="0">
                <emma:literal>→</emma:literal>
              </emma:interpretation>
            </emma:one-of>
          </emma:emma>
        </inkml:annotationXML>
        <inkml:trace contextRef="#ctx0" brushRef="#br0">-1893 843 310,'0'0'16,"0"0"19,0 0 30,0 0-16,0 0 5,0 0 6,0 0-11,0 0-8,0 0 13,0 0-9,0 0 16,0 0 20,0 0-47,0 0 26,0 0-32,0 0-16,0 0 17,0 0 15,0 0-27,0 0-7,0 0 22,0 0-12,0 0-8,0 0 7,0 0 23,0 0 40,0 0-31,0 0-51,0 0 24,0 0-10,0 0-24,18-2 17,-18 2 16,0 0-16,23-3-23,-23 3 26,23-2 3,-23 2 18,0 0-37,22-3-2,-22 3 2,18 0 0,-18 0 0,0 0 6,0 0 2,0 0-5,0 0 13,0 0 17,0 0-33,0 0 14,0 0-17,0 0 9,0 0-7,0 0-6,0 0 16,0 0 7,0 0 14,0 0-35,0 0 11,0 0-5,0 0-3,0 0 18,0 0-6,0 0-21,0 0 29,0 0-16,0 0-14,23-3 24,-23 3 17,23 3-23,-23-3-20,22 0 26,-22 0 5,36 0-16,-4-3-10,-1 3 28,1 0 2,0 0-15,4 0 16,-5 0-11,6-2-9,3 2 0,1-3 35,0 3-25,4-2 4,-5-1-27,1 1 28,0 2-20,-1 0 16,1 0 7,0 0 4,-5 0-27,5 0 25,-5 0-20,4 0-15,-3 0 33,-1 2-7,0-2-7,0 0 16,5 3-12,-5-1-29,0 1 42,5 2-34,-1-2 24,1-1 1,0 1 14,-5-1-41,0 3 14,0-2 10,0-1-24,-4 1 26,4-3 10,0 2 3,-4-2-29,4 3 27,-5-3 2,1-3-45,-5 6 25,5-3 0,-10-3-22,-22 3 30,32 0 6,-32 0-14,23-2 7,-23 2-7,0 0-20,0 0 39,0 0 13,0 0-15,0 0-21,0 0 13,0 0 6,0 0 5,0 0 42,0 0-10,0 0-41,0 0 6,0 0-11,0 0 2,0 0-5,0 0-3,0 0-19,0 0 26,0 0 3,0 0-10,0 0-10,0 0 13,0 0-3,0 0 3,0 0-20,0 0 25,0 0 5,0 0-24,0 0 19,0 0 2,0 0-27,0 0 17,0 0-5,0 0-6,0 0 23,0 0-9,0 0-19,0 0 30,0 0-21,0 0-4,0 0 19,0 0 11,0 0-35,0 0 11,0 0 19,0 0-28,0 0 16,0 0-16,0 0 16,0 0-6,0 0 16,0 0-20,0 0 8,0 0 3,0 0-20,0 0 26,0 0-2,0 0-4,0 0-19,0 0 16,0 0 9,0 0-2,0 0-27,0 0 25,0 0-1,0 0 19,0 0-54,0 0 37,0 0 3,0 0-24,0 0 15,0 0 23,0 0-18,0 0-28,0 0 29,0 0 9,0 0-34,0 0 19,0 0 26,0 0-64,0 0 44,0 0 13,0 0-43,0 0 51,0 0-27,0 0-21,0 0 21,0 0 23,0 0-23,0 0-16,0 0 18,0 0 22,0 0-53,0 0 40,0 0 8,0 0-51,0 0 32,0 0 20,0 0-20,0 0-4,0 0 8,0 0-13,0 0-7,0 0 20,0 0 23,0 0-53,0 0 31,0 0 26,0 0-48,0 0 13,0 0 4,0 0-6,0 0 18,0 0-25,0 0 24,0 0 15,0 0-12,0 0-14,0 0 25,0 0-8,0 0-3,0 0 12,0 0-6,0 0-29,0 0 19,0 0 14,0 0-40,0 0 8,0 0 23,0 0 0,0 0-20,0 0-4,0 0 21,0 0 0,0 0-49,0 0 41,0 0 13,0 0-4,0 0-23,0 0 12,0 0-10,0 0 13,0 0-5,0 0 17,0 0-17,0 0-8,0 0 8,0 0 17,0 0-35,0 0 23,0 0 9,0 0-10,0 0-27,0 0 33,0 0 13,0 0-23,0 0-6,0 0 1,0 0-4,0 0-8,0 0 26,0 0 7,0 0-106,0 0-61,0 0-55,0 0-90,0 0-128</inkml:trace>
        <inkml:trace contextRef="#ctx0" brushRef="#br0" timeOffset="2355.62">-230 546 579,'0'0'36,"0"0"-4,0 0-32,0 0 0,0 0 16,0 0-2,0 23 32,0 2 30,4 6 11,6-3-30,-1 0 17,0 0-1,4-3-40,-13-25-7,18 36 53,-4-9-43,-14-27-33,27 31 43,-27-31-49,22 25-5,-22-25 29,0 0-12,0 0-12,0 0-7,0 0 41,0 0-50,0 0 3,0 0 25,23 23-22,-23-23 47,0 0-42,0 0-13,0 0 34,0 0 5,0 0-30,0 0 29,0 0-13,0 0-20,0 0 26,0 0 2,0 0-18,0 0 91,0 0 83,0 0-23,0 0-11,0 0-76,0 0 9,0 0-8,0 0-37,0 0 3,0 0 13,0 0-9,0 0 11,0 0 23,0 0 22,-9 28-32,-5-8 13,14-20-2,-27 31-15,0-3 9,0-3-16,-4 1-21,3 2 9,1 0-39,0-3 12,5 0 11,22-25-7,-28 33-7,28-33 0,-27 28-11,27-28 11,0 0-7,0 0-169,0 0-216,0 0-207,0 0-166</inkml:trace>
      </inkml:traceGroup>
      <inkml:traceGroup>
        <inkml:annotationXML>
          <emma:emma xmlns:emma="http://www.w3.org/2003/04/emma" version="1.0">
            <emma:interpretation id="{DF0D563C-4A87-430D-A0A0-BD7BF08305CF}" emma:medium="tactile" emma:mode="ink">
              <msink:context xmlns:msink="http://schemas.microsoft.com/ink/2010/main" type="line" rotatedBoundingBox="17827,8794 21560,8641 21626,10256 17893,10409"/>
            </emma:interpretation>
          </emma:emma>
        </inkml:annotationXML>
        <inkml:traceGroup>
          <inkml:annotationXML>
            <emma:emma xmlns:emma="http://www.w3.org/2003/04/emma" version="1.0">
              <emma:interpretation id="{0EAC15AC-65C4-44E1-8756-8FDDFF32A1C2}" emma:medium="tactile" emma:mode="ink">
                <msink:context xmlns:msink="http://schemas.microsoft.com/ink/2010/main" type="inkWord" rotatedBoundingBox="18466,9087 21573,8960 21610,9849 18502,9976">
                  <msink:destinationLink direction="with" ref="{131207E5-EEB2-41FA-AB15-62DA403BC0FE}"/>
                </msink:context>
              </emma:interpretation>
              <emma:one-of disjunction-type="recognition" id="oneOf1">
                <emma:interpretation id="interp1" emma:lang="en-US" emma:confidence="0">
                  <emma:literal>1Z=I+d</emma:literal>
                </emma:interpretation>
                <emma:interpretation id="interp2" emma:lang="en-US" emma:confidence="0">
                  <emma:literal>17=I+d</emma:literal>
                </emma:interpretation>
                <emma:interpretation id="interp3" emma:lang="en-US" emma:confidence="0">
                  <emma:literal>IZ=I+d</emma:literal>
                </emma:interpretation>
                <emma:interpretation id="interp4" emma:lang="en-US" emma:confidence="0">
                  <emma:literal>1I=I+d</emma:literal>
                </emma:interpretation>
                <emma:interpretation id="interp5" emma:lang="en-US" emma:confidence="0">
                  <emma:literal>1z_=I+d</emma:literal>
                </emma:interpretation>
              </emma:one-of>
            </emma:emma>
          </inkml:annotationXML>
          <inkml:trace contextRef="#ctx0" brushRef="#br0" timeOffset="6144.26">601 373 990,'0'0'243,"0"0"-29,0 0-64,0 0-23,0 0-14,0 0 66,0 0-3,0 0-27,36 0-30,1 0-13,3 0 8,1 3-8,9-1 0,-5-2-25,0 3-38,0-1-7,-4 1-28,-10 0-2,-4-3 1,-27 0-7,19 2-3,-19-2 14,0 0-22,0 0 16,0 0-11,0 0-27,0 0-18,0 0-63,0 0-44,0 0-26,-32 25 6,0-7 53,1-3 56,-1-2-19,0 0 33,1-3 18,4-2 14,0-1 19,27-7 4,-32 3 0,32-3 10,0 0-25,-27 5 28,27-5 36,0 0 12,0 0-6,0 0-29,0 0-17,0 0-6,0 0 7,0 0 28,0 0-47,0 0 1,0 0 81,-9 23-32,4 2 50,10 1-3,-5 4 3,4 3-25,1 5-5,-1 0 54,5 3-31,-4 2-3,4-2-48,0 2 8,-5-8-21,6 1 3,-6-6 7,1-4-21,-5-26 10,4 33-19,-4-33 7,5 28-7,-5-28 0,0 0 10,0 0-21,0 0 14,0 0 8,0 0-6,0 0 4,0 0 0,0 0-14,0 0 11,0 0-49,0 0-129,0 0-193,0 0-210,0 0-120</inkml:trace>
          <inkml:trace contextRef="#ctx0" brushRef="#br0" timeOffset="6472.91">637 1016 1764,'0'0'222,"0"0"-20,0 0-51,0 0-87,0 0-11,0 0 13,0 0 107,0 0 35,37 10-78,3-5-47,10-2-35,0-1-22,-1 1-3,1-3-21,0 0 7,-5 2 8,-9-2-17,-9 3 10,-4-6-14,-23 3 4,0 0 4,22 0-65,-22 0-202,0 0-157,0 0-278,0 0-206</inkml:trace>
          <inkml:trace contextRef="#ctx0" brushRef="#br0" timeOffset="6960.88">1509 833 1168,'0'0'192,"0"0"-2,0 0 40,0 0-65,32-5-42,0 0-13,4 2-39,9 1-11,-4-1-20,-1 1 7,5 2-26,-4 2-19,0 1 19,-5-1-32,-9-2 23,0 3-24,-27-3 17,0 0-17,23 2 4,-23-2 8,0 0-177,0 0-170,0 0-201,0 0 8</inkml:trace>
          <inkml:trace contextRef="#ctx0" brushRef="#br0" timeOffset="7232.54">1609 952 1156,'0'0'168,"0"0"72,0 0 21,0 0-66,0 0-23,0 0-52,36 8-3,0-5-11,-4-3-7,13 2 65,0-2-31,0 0-49,0 3-59,-9-3 4,-4 0-24,-32 0 2,32 0-2,-32 0-11,0 0-92,0 0-151,27-3-38,-27 3-89,0 0-123,18-5-138</inkml:trace>
          <inkml:trace contextRef="#ctx0" brushRef="#br0" timeOffset="8084.2">2259 1057 925,'0'0'288,"0"0"36,0 0-50,41 20-95,0-13-61,4-1-29,4-6-27,1 0-12,9-3-30,0 3-20,-5-3 13,-5 1-20,-8 2 11,-5 0-17,-9 0-59,-27 0-180,28-3-227,-28 3-77</inkml:trace>
          <inkml:trace contextRef="#ctx0" brushRef="#br0" timeOffset="7576.66">2277 508 1333,'0'0'174,"0"0"-20,0 0-26,32-5-74,9 5-2,-1 0 5,5 2-34,1 1-16,3-3 6,-4 2 4,1 4-17,-6-4-4,-8 1-14,-9-1 24,-23-2 3,0 0 6,22 0-38,-22 0-60,0 0-154,0 0-106,0 0-18,-27 0 49,-9 0 19</inkml:trace>
          <inkml:trace contextRef="#ctx0" brushRef="#br0" timeOffset="7831.54">2454 546 580,'0'0'108,"0"0"68,-5 30 106,5-30 21,9 34-82,0-7 36,0 1-46,5 0-41,-5 3-44,0 2-4,0 2-34,-9 3-23,0 1 3,0 1-32,0 3-16,-5-5-3,5-2-8,0 0-9,0-11 5,0-25-5,-4 25 0,4-25 11,0 0-24,0 0-102,0 0-186,0 0-324,0 0-154</inkml:trace>
          <inkml:trace contextRef="#ctx0" brushRef="#br0" timeOffset="8368.41">2987 825 1100,'0'0'167,"0"0"48,0 0-24,40 18-27,1-5-21,4-8-48,0 0-40,5 3-3,0-6-3,-1 1-24,-8-1-36,-5-2 28,-9 0 7,-27 0-36,27 0-5,-27 0-66,0 0-165,0 0-243,23-15-40</inkml:trace>
          <inkml:trace contextRef="#ctx0" brushRef="#br0" timeOffset="8635.87">3235 686 1109,'0'0'142,"0"0"-53,0 0 54,0 0 104,0 0-30,0 0 17,0 0-11,18 35-79,-4-4-20,-1 2-2,-4 0-54,0 0-28,-4-3-19,4 1-12,0-3 5,-9-28-21,4 35 7,5-7-86,-9-28-220,0 0-295,0 0-180</inkml:trace>
          <inkml:trace contextRef="#ctx1" brushRef="#br0">3708 255 772 0,'0'0'274'16,"0"0"8"-16,0 0-29 15,0-33-84-15,0 33-35 0,0 0-65 16,0 0 11-16,0 0-16 15,0 0-14-15,0 0 35 16,0 0-9-16,0 0 11 0,0 0 34 16,0 0-18-16,-14 26 7 15,4 7-20-15,0 4-40 0,0-3-8 16,0 2-16-1,0 1 21-15,1 4-11 0,4-4 5 16,-5 7-2-16,5-3-12 16,0 0 4-16,0-1-22 0,0-3 13 15,5 0-14-15,0-37 0 16,0 52-1-16,-5-11 9 15,5-41-5-15,0 40-3 0,0-40 10 16,-5 48-13-16,5-48 10 16,5 41-9-16,-5-41 8 0,0 0-14 15,0 40 9-15,0-40-9 16,0 0 4-16,0 0-9 15,0 0 11-15,0 0-6 16,0 0-5-16,0 0 9 0,0 0-1 16,0 0-3-16,0 0 11 15,0 0-5-15,0 0 9 16,0 0 7-16,0 0-10 0,0 0-4 15,0 0 2-15,0 0-6 16,0 0-4-16,0 0 0 0,0 0 0 16,0 0 7-16,10-44-17 15,-10 44 15-15,10-44-8 16,-5 3 3-16,0 8 7 15,0 0-13-15,0-1 10 0,-1 5-11 16,1-4 13-16,0-1-13 16,-5 5 10-16,5-1-1 15,0 1-2-15,-5-5-9 0,5 9 9 16,-5 25 12-16,0-37-12 15,0 37 0-15,5-37 3 0,-5 37-3 16,5-41-10-16,-5 41 10 16,5-33 7-16,-5 33 2 0,0 0-16 15,5-37 2-15,-5 37 5 16,0 0 3-16,5-30-10 15,-5 30 0-15,0 0 7 16,0 0 3-16,0 0 7 0,0 0-16 16,0 0 10-16,0-29-7 15,0 29 8-15,0 0 1 0,0 0-6 16,-5-37-9-16,5 37 9 15,0 0 9-15,-5-37-9 16,5 37-14-16,0 0 11 0,0 0 15 16,-5-41-15-16,5 41 3 15,0 0-9-15,0 0 11 0,0 0 11 16,0 0-20-16,0 0 1 15,0 0 3-15,0 0 11 16,0 0-4-16,0 0-10 16,0 0-7-16,0 0 9 0,0 0 9 15,0 0-5-15,0 0-14 16,0 0 20-16,0 45-2 0,-5-1-4 15,5 0-8-15,0-3 8 16,0 7 0-16,0 0 8 0,5 0-2 16,-5-7 3-16,5-1-17 15,-5-3 4-15,0-37 9 16,5 52 2-16,0-15 7 15,-5-37-11-15,5 48-3 0,-5-48-7 16,0 40 7-16,0-40 12 16,5 45-9-16,-5-45-9 15,0 44 2-15,0-44 7 0,0 41 5 16,0-41 1-16,0 0-3 15,0 0-10-15,0 37-1 0,0-37 8 16,0 0 5-16,0 0-1 16,0 0-10-16,0 0-3 0,0 0 12 15,0 0 5-15,0 0-45 16,0 0-132-16,0 0-224 15,0 0-176-15,0 0-246 16</inkml:trace>
          <inkml:trace contextRef="#ctx0" brushRef="#br0" timeOffset="1559.42">109 0 507,'0'0'121,"0"0"35,0 0-13,0 0 25,0 0 27,0 0-16,0 0-48,0 0-37,0 0-72,0 0 8,0 0-5,0 0-13,0 0-12,0 0 3,0 0 5,0 0 0,0 0-45,0 0 44,0 0 6,0 0 19,-5 46-38,1-3 6,-5-3 28,0 4-19,4-1 22,1 3 3,-5-1 7,4 1 22,1 2-26,-1-5-3,1 1-4,4-6-8,0 0-18,-5-5 15,0 0-29,1-3 27,4-2-33,-5-2 7,5-26 34,-4 35-19,4-9-13,0-26 16,-5 30-14,5-30 7,-4 33-5,4-33-3,-5 31 17,5-31-19,-4 25 3,4-25 12,0 28-18,0-28 11,-5 23 11,5-23-7,0 0-19,0 30 24,0-30-27,0 26 9,0-26 14,9 28 13,-9-28-34,9 28 16,-9-28 16,9 27-30,-9-27 14,9 31-4,-9-31 7,14 36-1,-14-36-6,14 38 17,-5-8-16,-5-2-8,1-3 27,-5-25-4,9 36-32,-5-3 31,1-2-24,-5-1 8,4 0 11,-4-2-6,0 0-11,0-2 8,0-26 15,0 33-28,0-10 22,0-23 13,0 25-36,0-25 17,0 0 0,0 23 19,0-23-28,0 0 2,0 0 23,0 0-23,0 0 11,0 0 16,0 0-3,0 0-14,0 0-10,0 0 7,0 0 14,0 0-14,0 0-100,0 0-134,0 0-173,9-31-78</inkml:trace>
        </inkml:traceGroup>
      </inkml:traceGroup>
    </inkml:traceGroup>
    <inkml:traceGroup>
      <inkml:annotationXML>
        <emma:emma xmlns:emma="http://www.w3.org/2003/04/emma" version="1.0">
          <emma:interpretation id="{B3BD43F3-8217-4B1D-AEE3-9FDE07D19AD6}" emma:medium="tactile" emma:mode="ink">
            <msink:context xmlns:msink="http://schemas.microsoft.com/ink/2010/main" type="paragraph" rotatedBoundingBox="17926,11568 23540,10701 24018,13796 18404,14663" alignmentLevel="2"/>
          </emma:interpretation>
        </emma:emma>
      </inkml:annotationXML>
      <inkml:traceGroup>
        <inkml:annotationXML>
          <emma:emma xmlns:emma="http://www.w3.org/2003/04/emma" version="1.0">
            <emma:interpretation id="{80889D07-D744-4FC2-9ADC-4B8EA3296415}" emma:medium="tactile" emma:mode="ink">
              <msink:context xmlns:msink="http://schemas.microsoft.com/ink/2010/main" type="line" rotatedBoundingBox="17926,11568 23540,10701 24018,13796 18404,14663"/>
            </emma:interpretation>
          </emma:emma>
        </inkml:annotationXML>
        <inkml:traceGroup>
          <inkml:annotationXML>
            <emma:emma xmlns:emma="http://www.w3.org/2003/04/emma" version="1.0">
              <emma:interpretation id="{42C93CE1-962F-4684-968E-7E375515DF09}" emma:medium="tactile" emma:mode="ink">
                <msink:context xmlns:msink="http://schemas.microsoft.com/ink/2010/main" type="inkWord" rotatedBoundingBox="18053,11400 21666,11186 21847,14222 18233,14436"/>
              </emma:interpretation>
              <emma:one-of disjunction-type="recognition" id="oneOf2">
                <emma:interpretation id="interp6" emma:lang="en-US" emma:confidence="0">
                  <emma:literal>rage.</emma:literal>
                </emma:interpretation>
                <emma:interpretation id="interp7" emma:lang="en-US" emma:confidence="0">
                  <emma:literal>rig.</emma:literal>
                </emma:interpretation>
                <emma:interpretation id="interp8" emma:lang="en-US" emma:confidence="0">
                  <emma:literal>rag.</emma:literal>
                </emma:interpretation>
                <emma:interpretation id="interp9" emma:lang="en-US" emma:confidence="0">
                  <emma:literal>reg.</emma:literal>
                </emma:interpretation>
                <emma:interpretation id="interp10" emma:lang="en-US" emma:confidence="0">
                  <emma:literal>rags.</emma:literal>
                </emma:interpretation>
              </emma:one-of>
            </emma:emma>
          </inkml:annotationXML>
          <inkml:trace contextRef="#ctx1" brushRef="#br1" timeOffset="-62946.12">2906 5498 2664 0,'-15'-52'180'0,"10"-3"-50"0,20-1-67 15,9 12-23-15,16 15-28 16,9 10 0-16,5 19-9 15,0 15-15-15,0 14-23 0,-4 12-261 16,-16 18-354-16,-4 4-380 16</inkml:trace>
          <inkml:trace contextRef="#ctx1" brushRef="#br1" timeOffset="-58968.11">-3065 4127 1477 0,'0'0'155'16,"10"37"82"-16,-15 15-4 15,-10 15-25-15,-4 3-64 16,-6 7-9-16,-10-3-28 0,1 0-41 15,-10-7-51-15,-1-12 6 16,6-11-8-16,4-7-3 0,6-18-18 16,4-19-92-16,10-19-47 15,1-18 22-15,9-18 39 0,5-15 53 16,5 3 20-16,0 8 13 15,-5 11 7-15,0 15 11 16,0 33-1-16,0 0 9 0,0 0 94 16,-25 4-31-16,-10 21-44 15,-4 12-24-15,-15 8-11 16,5-1 3-16,-6-7-2 0,11-7-15 15,10-8 15-15,9-15-14 16,25-7 7-16,-30-11-4 0,30 11 0 16,0 0 29-16,-19-33-25 15,19 33 10-15,0 0-14 16,0 0 109-16,5 44 29 0,9 19-23 15,1 18-52-15,5 15-23 16,0 8-17-16,4 7-23 0,1 3 9 16,4-3-20-16,-4-8-147 15,0-10-258-15,-6-23-253 16,6-22-119-16</inkml:trace>
          <inkml:trace contextRef="#ctx1" brushRef="#br1" timeOffset="-58562.51">-2961 3377 1514 0,'-104'34'13'16,"-19"10"-27"-16,-10 22 114 0,-10 23 87 15,-5 22-38-15,-4 29-35 16,9 23 13-16,15 14-63 0,24 15 7 16,21 8 59-16,28-1 4 15,21-7-23-15,29-7-47 16,25-15-5-16,24-18 10 0,25-19 41 15,25-34-20-15,29-21-36 16,20-26-9-16,14-30-26 0,1-26-5 16,-1-25 3-16,-14-19-9 15,-15-19 4-15,-19-25-12 16,-21-26-81-16,-9-45-128 0,-15-40 2 15,-24-30 107-15,-21-22 49 16,-19-11 42-16,-19 22 54 0,-26 41 21 16,-19 55-40-16,-24 56-20 15,-26 55-50-15,-14 55-149 0,-10 34-245 16,5 29-345-16</inkml:trace>
          <inkml:trace contextRef="#ctx1" brushRef="#br2" timeOffset="75878.53">280 4212 1279 0,'0'0'273'0,"0"0"-10"15,0 0-69-15,25 41-37 16,-25-41 9-16,19 48-73 0,-4-7-28 16,5 3-1-16,-5-7-1 15,4 4-5-15,-4-4-21 16,0-4 4-16,-15-33-14 0,19 37 9 15,-19-37 10-15,10 37-14 16,-10-37 40-16,0 0 30 16,0 0 61-16,0 0 50 0,0 0-12 15,0 0-54-15,35-56-53 16,9-44-52-16,20-47-17 0,15-42-15 15,20-29 4 1,14-14-14-16,15-1 10 0,5 15-13 16,-10 26 8-16,-5 37-8 15,-14 29 3-15,-16 34-24 0,-14 25-183 16,-20 23-238-16,-14 25-262 15,-6 23-328-15</inkml:trace>
        </inkml:traceGroup>
        <inkml:traceGroup>
          <inkml:annotationXML>
            <emma:emma xmlns:emma="http://www.w3.org/2003/04/emma" version="1.0">
              <emma:interpretation id="{6E64749D-A480-42BD-B773-F7FAAF4A6A10}" emma:medium="tactile" emma:mode="ink">
                <msink:context xmlns:msink="http://schemas.microsoft.com/ink/2010/main" type="inkWord" rotatedBoundingBox="22292,13546 22687,11620 23928,11875 23533,13801"/>
              </emma:interpretation>
              <emma:one-of disjunction-type="recognition" id="oneOf3">
                <emma:interpretation id="interp11" emma:lang="en-US" emma:confidence="0">
                  <emma:literal>10</emma:literal>
                </emma:interpretation>
                <emma:interpretation id="interp12" emma:lang="en-US" emma:confidence="0">
                  <emma:literal>Q</emma:literal>
                </emma:interpretation>
                <emma:interpretation id="interp13" emma:lang="en-US" emma:confidence="0">
                  <emma:literal>to</emma:literal>
                </emma:interpretation>
                <emma:interpretation id="interp14" emma:lang="en-US" emma:confidence="0">
                  <emma:literal>QC</emma:literal>
                </emma:interpretation>
                <emma:interpretation id="interp15" emma:lang="en-US" emma:confidence="0">
                  <emma:literal>'0</emma:literal>
                </emma:interpretation>
              </emma:one-of>
            </emma:emma>
          </inkml:annotationXML>
          <inkml:trace contextRef="#ctx1" brushRef="#br1" timeOffset="-63148.92">3610 5003 2731 0,'39'11'37'0,"-4"-15"-24"0,4-10-168 15,1-1-267-15,-1-4-303 0</inkml:trace>
          <inkml:trace contextRef="#ctx1" brushRef="#br1" timeOffset="-63336.12">3733 3551 2002 0,'0'0'32'0,"0"0"43"16,0 0 9-16,0 0-4 15,39 63-38-15,-4 0-17 16,-10-4-22-16,-6 4 10 16,-4-8-27-16,0-3 28 0,-5-8 8 15,-10-44-5-15,-5 59 0 16,5-59-6-16,-25 48-15 15,25-48-19-15,0 0-101 0,-39 0-104 16,39 0-33-16,-25-81-27 16,20-11 74-16,0-1 140 0,10 8 62 15,0 11 94-15,-5 15 73 16,0 59 5-16,5-48-18 15,-5 48-32-15,0 0-64 16,-39 4-15-16,-6 25 4 16,-4 16-25-16,-5 3-10 0,-5 3-7 15,9 1 19-15,6-4-23 16,44-48 36-16,-34 56-15 0,19-12 6 15,15-44 10-15,0 0-23 16,34 44 15-16,11-25-14 16,-6-8-8-16,-4-11 10 0,-6-4-12 15,-29 4-1-15,35-4 16 16,-35 4 9-16,0 0 2 0,0 0 100 15,0 0-73 1,0 0-20-16,0 0-15 0,-45-22-12 16,-9 4 5-16,-5 7-17 15,-15-4 2-15,0 4-7 16,-5 0 22-16,1 0 4 0,-6 0-13 15,5 3 16-15,5-7-35 16,5 4 42-16,10-7-31 0,5 3 29 16,10 0-13-16,44 15-4 15,0 0-23-15,-45-11 5 16,45 11 28-16,0 0-26 0,0 0 20 15,0 0-15-15,-24 52 20 16,24-52-14-16,-20 74 19 16,0-8-21-16,5-10 16 15,-4 3-9-15,-1-7 6 0,5-4-1 16,15-48-8-16,-10 59-8 15,10-15 34-15,0-44-20 0,30 37 13 16,14-11-9-16,1-15-7 16,14-7-11-16,0-4 17 15,-5 0-23-15,5-4 35 0,-10 8-37 16,-9-1 10-16,-6 1 12 15,-34-4 17-15,0 0 17 16,0 0-29-16,0 0 1 16,0 0-2-16,-39 44-7 0,-10-10 0 15,-6-8 11-15,1-4-26 16,-5 0 21-16,-5-7-6 15,5 3 0-15,0 4 12 0,15 4-20 16,-1 7 3-16,6 1 9 16,9 3-4-16,6 7 14 0,-1-7-11 15,10 4 17-15,5 7-8 16,-4-4 45-16,4 8 38 15,0 3 21-15,5 0-26 16,-5 1 3-16,5 3-7 0,-10 0-16 16,1-3-41-16,-11-1 0 15,-5-7-18-15,-4-11 2 16,-6-8-7-16,6-17-14 0,-10-16 16 15,9-18-16-15,1-26 8 16,14-26 4-16,5-37-22 16,5-37-7-16,15-37-36 0,5-14 49 15,5 11-9-15,0 18 21 16,-1 29 8-16,1 30-19 0,10 23 17 15,4 21-22 1,6 23-138-16,14 11-270 0,5 18-332 16</inkml:trace>
        </inkml:traceGroup>
      </inkml:traceGroup>
    </inkml:traceGroup>
  </inkml:traceGroup>
</inkml:ink>
</file>

<file path=ppt/ink/ink12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15.50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ED64551-BB42-4778-B1F4-A5B82D6C3261}" emma:medium="tactile" emma:mode="ink">
          <msink:context xmlns:msink="http://schemas.microsoft.com/ink/2010/main" type="writingRegion" rotatedBoundingBox="7753,8159 14862,8719 14705,10705 7596,10145">
            <msink:destinationLink direction="with" ref="{F373A652-F64F-48AA-8EEA-42BB08D21359}"/>
          </msink:context>
        </emma:interpretation>
      </emma:emma>
    </inkml:annotationXML>
    <inkml:traceGroup>
      <inkml:annotationXML>
        <emma:emma xmlns:emma="http://www.w3.org/2003/04/emma" version="1.0">
          <emma:interpretation id="{730360C1-77AD-4BCA-8258-65EB2D02A082}" emma:medium="tactile" emma:mode="ink">
            <msink:context xmlns:msink="http://schemas.microsoft.com/ink/2010/main" type="paragraph" rotatedBoundingBox="7753,8159 14862,8719 14705,10705 7596,10145" alignmentLevel="1"/>
          </emma:interpretation>
        </emma:emma>
      </inkml:annotationXML>
      <inkml:traceGroup>
        <inkml:annotationXML>
          <emma:emma xmlns:emma="http://www.w3.org/2003/04/emma" version="1.0">
            <emma:interpretation id="{53B6CF13-09D8-4EC9-9C83-26A5C82089B8}" emma:medium="tactile" emma:mode="ink">
              <msink:context xmlns:msink="http://schemas.microsoft.com/ink/2010/main" type="line" rotatedBoundingBox="7753,8159 14862,8719 14705,10705 7596,10145"/>
            </emma:interpretation>
          </emma:emma>
        </inkml:annotationXML>
        <inkml:traceGroup>
          <inkml:annotationXML>
            <emma:emma xmlns:emma="http://www.w3.org/2003/04/emma" version="1.0">
              <emma:interpretation id="{15558E42-CCB5-46D2-9955-8B8FCADA7DE7}" emma:medium="tactile" emma:mode="ink">
                <msink:context xmlns:msink="http://schemas.microsoft.com/ink/2010/main" type="inkWord" rotatedBoundingBox="7753,8159 14862,8719 14705,10705 7596,10145">
                  <msink:destinationLink direction="with" ref="{F681DB16-AFC2-498E-9457-D18D912007B3}"/>
                </msink:context>
              </emma:interpretation>
              <emma:one-of disjunction-type="recognition" id="oneOf0">
                <emma:interpretation id="interp0" emma:lang="en-US" emma:confidence="0">
                  <emma:literal>T&amp;W-la-35mm?</emma:literal>
                </emma:interpretation>
                <emma:interpretation id="interp1" emma:lang="en-US" emma:confidence="0">
                  <emma:literal>r&amp;d-la-35mm?</emma:literal>
                </emma:interpretation>
                <emma:interpretation id="interp2" emma:lang="en-US" emma:confidence="0">
                  <emma:literal>s&amp;l-la-35mm?</emma:literal>
                </emma:interpretation>
                <emma:interpretation id="interp3" emma:lang="en-US" emma:confidence="0">
                  <emma:literal>d&amp;c-la-35mm?</emma:literal>
                </emma:interpretation>
                <emma:interpretation id="interp4" emma:lang="en-US" emma:confidence="0">
                  <emma:literal>1..,.es.J.,I</emma:literal>
                </emma:interpretation>
              </emma:one-of>
            </emma:emma>
          </inkml:annotationXML>
          <inkml:trace contextRef="#ctx0" brushRef="#br0">-366-277 1468,'0'0'22,"0"0"2,0 0 17,0 0 138,23 20-15,-5 11-3,0 4-44,0 8-2,-4 0 9,-5-7-38,0 2-28,-5-5 0,1 0-2,-5-2-3,-9-9 3,-9 4-32,-5-3-17,-8-3 7,-6-2-19,-3-8 8,4-5 1,-5-5-45,9-5-10,1-5-2,-1-5-4,9-3 21,1 0 23,8-2 7,1 4 15,13 16 4,-14-15-10,14 15 0,0 0-3,0 0-5,0 0-8,0 0 1,0 0 12,0 0 0,18 5 4,5 8-4,4 0 3,0 7 9,5 3 5,-5 0 3,0 0 0,-4 2 3,-5-2 24,-9-3 14,-9-20-14,9 28-4,-9-5 8,-5 0 2,5-23-16,-31 28-17,-1-10-16,-13-8 1,-5-3-5,-4-7 9,-5-2-5,-4-6-4,0-2 0,4-8 7,5 0 18,4-4 74,5-1 16,9 0 10,4 0-13,14 0-35,4 0-32,5 0-24,14-2-12,4-3-2,9 0-7,9-2 0,5 2-3,4 7 0,4-1-1,-8 1-34,0 4-86,-10 4-116,-22 13-205,23-10-125,-23 10-100,18-5 51</inkml:trace>
          <inkml:trace contextRef="#ctx0" brushRef="#br0" timeOffset="1291.85">-772 119 821,'0'0'110,"0"0"-29,0 0-44,0 0 18,0 0 73,0 0-34,0 0 15,0 0-22,0 0-18,-9 20-46,9-20-3,0 0-15,4 21 14,-4-21-1,0 0-13,0 0-5,0 0 4,0 0 0,18 12 13,-18-12-11,0 0-1,0 0 2,0 0 7,0 0 50,0 0 47,14-17 18,-14 17-12,0 0-52,0 0-43,0 0-13,-23-3 4,23 3-5,-27 5-4,27-5-4,0 0 3,0 0-3,0 0-5,0 0-9,0 0 14,0 0 0,0 0-4,0 0 6,0 0-2,0 0-3,0 0 10,0 0-20,0 0-30,23 3-20,-23-3 13,0 0 1,18-16 13,-18 16 2,0 0 18,0 0 9,0 0-46,0 0-74,0 0-179,0 0-96</inkml:trace>
          <inkml:trace contextRef="#ctx0" brushRef="#br0" timeOffset="200.13">-709 43 1662,'0'0'179,"14"23"64,-14-23-39,0 0-62,0 0-3,13 15 43,-13-15-74,18 15-51,-18-15-34,14 10-15,-14-10 7,18 10-12,-18-10-265,0 0-254,0 0-167,22 6-69</inkml:trace>
          <inkml:trace contextRef="#ctx0" brushRef="#br0" timeOffset="615.4">366-493 352,'0'0'122,"0"0"24,0 0 7,0 0-4,0 0-30,0 0 47,0 0 19,0 0-13,0 0 35,0 0 13,0 0-43,0 0-56,-18 25-34,-13 1 18,-15-1 20,-12 0-19,-1 1-39,-9 2-32,-4-3-12,0 1-16,4-1 5,0-2-10,9 0-2,5 0-17,9-6-155,4 1-231,5-3-313</inkml:trace>
          <inkml:trace contextRef="#ctx0" brushRef="#br0" timeOffset="-920.61">696 0 730,'0'0'119,"0"0"-51,0 0 7,0 0-35,0 0 134,0 0 5,0 0-9,0 0-8,18 28-35,0-6-70,-4 1 1,-5 0-8,-9-23-16,13 23 26,-13-23 29,9 30 39,-9-30 19,0 23-14,-4-5 7,-10-3 0,-4 1-24,-9-6-29,-4 0-32,-6 0-7,-3-2-15,-10-3 3,0-3 1,1 1 7,-1-3 5,0 0 1,1-3-10,-1 1 6,5-3-3,9 2-6,-1-2-21,10 0 0,0-3-5,0-2-14,9 5-6,0-2-6,18 7-159,0 0-140,-23-16-252,23 16-284</inkml:trace>
          <inkml:trace contextRef="#ctx0" brushRef="#br0" timeOffset="-660.44">542 459 1717,'23'-5'195,"0"3"76,-23 2 33,18-10-76,-18 10-103,31-8-56,-4 3-42,1 7 4,-1 1 7,-5-1-11,-4 4-15,-18-6-1,23 15 2,-23-15 7,0 0-13,9 28-7,-18-5-25,-5-3-192,-17-2-231,-5-8-246,-5-3-121</inkml:trace>
          <inkml:trace contextRef="#ctx0" brushRef="#br0" timeOffset="-1604.07">1012 254 1442,'0'0'296,"18"-3"-3,-18 3-45,0 0-117,0 0-56,0 0-39,9-18-18,-4 1-36,-1-1-29,5 0-8,1-2 14,3-1 21,-13 21 15,23-23-5,-1 3 5,1 7 5,-1 1-4,1 7-12,-5 0 3,5 7 13,-23-2-4,27 13 9,-9 2 10,-18-15 5,18 31 9,-14-6 10,-4-2 6,-4-3 1,-5 0-1,9-20-20,-32 28 3,5-10 8,5-3 1,-10-7-18,0-5-2,5-1 32,0-7 20,0-5-21,0-5-22,4-6 7,1-7-22,4-2-5,4-8 9,5-5-18,0-6 6,5 1 2,4 2 5,-5 6-1,5 7 1,5 5 2,-5 7-12,0 21 0,0-20-15,0 20-77,0 0-129,4-20-106,-4 20-140,0 0-109,0 0-12</inkml:trace>
          <inkml:trace contextRef="#ctx0" brushRef="#br0" timeOffset="-1331.89">1261 386 1322,'0'0'323,"0"0"-53,0 0-48,0 0-75,0 0-64,0 0-35,0 0-21,27 2 4,-27-2-24,27 3-2,-27-3 7,27 5 8,-27-5-6,0 0-23,23 10-3,-23-10 24,0 0-2,0 0-4,0 0 5,0 0-11,0 0-146,0 0-204,-32 18-227,-13-8-44</inkml:trace>
          <inkml:trace contextRef="#ctx0" brushRef="#br0" timeOffset="-4996.28">-2250-486 382,'0'0'95,"0"0"6,0 0 12,0 0-13,0 0-11,0 0-48,0 0 1,0 0-27,0 0 1,0 0-16,0 0-12,0 0 12,0 0 18,0 0-6,0 21 28,-4 2 16,-1 2-36,-4 3 30,-4 5 14,-1 3 9,1 4-26,-5-2-18,-5 3 0,1 0-22,-6-3-4,6 0 17,4-3-20,0-4 6,-5-3-9,10 0 19,-10 0-1,5-6-7,0 4-25,4-1 9,1 3 20,-1 0 0,-4 3-26,0-3 16,4 5 6,1-3 22,-5 1-19,0-1-24,4 1 20,1-4 4,13-27-1,-18 34 0,4-7-5,14-27-21,-14 31 2,5-3 17,9-28 4,-9 28 10,9-28-8,-9 30 10,0-7-3,9-23 22,-13 26-18,4-1 12,0-5 2,9-20 4,-14 26 5,5-1 14,-4-5-7,13-20-47,-14 28 21,14-28 15,-14 23-12,14-23-21,-18 20 9,18-20-15,0 0 7,-9 23 12,0-5 22,9-18-14,0 0 0,-13 23-2,13-23-3,0 0-9,-18 20 2,18-20-8,0 0-7,0 0 0,0 0 8,0 0 6,0 0-4,0 0-1,0 0-13,0 0 10,0 0-53,0 0-78,0 0-100,0 0-212,0 0-23,0 0-9</inkml:trace>
          <inkml:trace contextRef="#ctx0" brushRef="#br0" timeOffset="17892.21">-1915 513 809,'0'0'167,"0"0"39,0 0 5,0 0-44,0 0-92,0 0 7,0 0-56,0 0-16,0 0 3,0 0-7,0 0 27,0 0 25,0 0-12,22-10-1,5 2-3,1 5 4,3-2-10,-4 3 27,9-3-24,1 2-2,-6-2 20,1 3-19,-5-1-23,-9 0 51,-18 3 25,0 0 72,0 0-3,23-5-53,-23 5-37,0 0-22,0 0-27,0 0-10,0 0-4,0 0-18,0 0-99,0 0-181,0 0-208,0 0-246</inkml:trace>
          <inkml:trace contextRef="#ctx0" brushRef="#br0" timeOffset="17511.1">-1861-138 567,'0'0'166,"0"0"55,0 0 16,0 0-4,0 0-34,0 0-35,0 0-30,0 0-42,-18-2-38,18 2-28,0 0-12,0 0 0,0 0-3,0 0 3,23 2 4,8 4-7,1-1-7,8 0 5,1-3 1,0 3-4,-5-2 1,0-1-7,-9 1 4,0-1 6,-9-2-20,-18 0 25,0 0-12,0 0 12,18 0-2,-18 0-9,0 0 13,0 0-3,0 0-6,0 0-4,0 0 5,0 0-9,0 0-3,0 0-13,0 0 11,0 0-11,0 0-10,0 0-2,0 0 8,-22 0 12,22 0-2,-27 8 15,0 0-11,4-3 12,23-5-6,-32 10 0,5-2 0,0-3 0,27-5-7,-22 7-2,22-7 0,0 0 2,0 0 1,-18 8-3,18-8-2,0 0 14,0 0-3,0 0 3,-10 23-7,10-23 15,5 28-3,-5-5 13,5-1-6,-5 1 12,0 3 1,0 2 34,0 0 6,-5 5-5,0 0-8,-4 0 11,5 0-19,-1-3 3,1-2 7,-1-3 22,1 3 4,-1-7-26,5-21-28,-4 28-4,4-28-3,-5 23-19,5-23 10,0 0-7,0 0-9,-4 20 11,4-20 2,0 0-18,0 0 21,0 0-10,0 0 1,0 0 2,0 0-48,0 0-169,0 0-142,0 0-75,0 0-67,0 0 33,0 0 8</inkml:trace>
          <inkml:trace contextRef="#ctx0" brushRef="#br0" timeOffset="-13884.64">-5683 226 383,'0'0'32,"0"0"28,0 0-15,0 0 23,0 0-9,0 0 26,0 0-33,0 0 22,0 0-35,0 0 1,0 0-2,0 0 6,0 0-32,0 0 4,0 0-21,0 0 25,-5 25-6,1-5 16,4-20-5,-5 31-4,5-31 8,-4 28-8,-5-8-11,9-20 17,-5 28-27,5-28 11,-13 31-11,13-31 14,-14 33-7,1-8-10,13-25 10,-18 33 12,18-33 4,-14 28-54,14-28 55,0 0-42,0 0-90,-13 28-191,13-28-124</inkml:trace>
          <inkml:trace contextRef="#ctx0" brushRef="#br0" timeOffset="-10823.62">-3754-610 722,'0'0'196,"0"0"21,0 0 18,0 0-77,0 0-55,0 0-34,0 0-11,0 0-23,0 0-23,0 0-7,0 0-1,0 0 22,0 0 7,0 23 0,5-3 16,-1 3-14,-4-3 4,0-20-10,5 28 11,-5-7-28,0-21 6,-5 22 38,-4 1 23,0-2-3,0-1-10,9-20-31,-23 28-9,5-5-17,5-5 8,13-18-17,-18 17 29,18-17 40,0 0 51,0 0 34,0 0-4,-23 8-51,23-8-44,-22-13-19,-1-5-25,0-7-11,5-5 14,-4-9-14,4-6-6,-5-11-16,5-8 11,0-9 11,4-3-13,5-6 7,0 6 11,0 10-5,5 10-4,4 8 10,-5 10 0,5 10-1,0 28-2,-4-26 8,4 26-7,0 0-11,0 0-4,0 0 16,0 0-10,0 0-9,0 0 1,0 0 17,0 0 3,0 33-17,-5 6 6,10 1 10,-1 11-2,1 2-8,-1 1-3,1 4 7,4-2 8,0 2-11,0-4 3,0-3 0,0-8 7,-5-3-5,1-7-10,-1 0 4,-4-5 9,5-2 5,-10-3-14,1-1 4,4-22 5,-5 26 1,5-26-6,-4 20-3,4-20 14,0 0 2,0 0-6,0 0 20,0 0 42,0 0-25,-32 13-31,1-11-7,-5-7 1,-1-5 0,-3-5-7,-1-3 0,0 0 5,5 1-5,0-1-9,0 3 31,9 2-27,0 5 5,27 8-4,-27-5-2,27 5 0,-32 5 0,32-5 1,-27 21 5,4-1 0,10 5 0,-1 1-10,10-3 13,-1 2 3,1-2-9,4 0-3,4-3 10,-4-20 1,14 28 10,4-3-10,4-7 4,6 0-9,-1-8-4,4-2 1,1-6-19,0 1-157,-32-3-239,31 0-109,-8-3-106,-23 3-7</inkml:trace>
          <inkml:trace contextRef="#ctx0" brushRef="#br0" timeOffset="-10401.34">-3894-145 836,'18'25'75,"-9"-4"91,-9-21 20,0 0-8,23 27-77,-23-27-22,0 0-24,27 18-11,-27-18-1,0 0-10,18 13 24,-18-13 47,0 0 13,0 0-60,0 0-26,22-15 10,-22 15 89,0 0-11,0 0-6,14-21 25,-14 21-19,0 0-29,0 0-20,0 0-40,-18-7-18,-9 9-9,9 1 12,0 2-3,18-5-12,-14 5 0,14-5 5,0 0 2,0 0-11,0 0 4,0 0 12,0 0-6,0 0-9,0 0 0,0 0 12,0 0 1,0 0-10,0 0-12,0 0-50,0 0-75,0 0-110,0 0-11,0 0-93,14-20-221,-14 20-152</inkml:trace>
        </inkml:traceGroup>
      </inkml:traceGroup>
    </inkml:traceGroup>
  </inkml:traceGroup>
</inkml:ink>
</file>

<file path=ppt/ink/ink129.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8:09.68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6A20940-7885-4A90-8086-7F19A4CC14DE}" emma:medium="tactile" emma:mode="ink">
          <msink:context xmlns:msink="http://schemas.microsoft.com/ink/2010/main" type="writingRegion" rotatedBoundingBox="24147,17261 9381,17496 9297,12254 24063,12018"/>
        </emma:interpretation>
      </emma:emma>
    </inkml:annotationXML>
    <inkml:traceGroup>
      <inkml:annotationXML>
        <emma:emma xmlns:emma="http://www.w3.org/2003/04/emma" version="1.0">
          <emma:interpretation id="{8A7AB310-C339-4737-B176-76C08E2BEE8C}" emma:medium="tactile" emma:mode="ink">
            <msink:context xmlns:msink="http://schemas.microsoft.com/ink/2010/main" type="paragraph" rotatedBoundingBox="24147,17261 9381,17496 9344,15212 24110,14976" alignmentLevel="1"/>
          </emma:interpretation>
        </emma:emma>
      </inkml:annotationXML>
      <inkml:traceGroup>
        <inkml:annotationXML>
          <emma:emma xmlns:emma="http://www.w3.org/2003/04/emma" version="1.0">
            <emma:interpretation id="{4BB9872C-40D9-40CC-9995-CE1AC0CFE929}" emma:medium="tactile" emma:mode="ink">
              <msink:context xmlns:msink="http://schemas.microsoft.com/ink/2010/main" type="line" rotatedBoundingBox="24147,17261 9381,17496 9344,15212 24110,14976"/>
            </emma:interpretation>
          </emma:emma>
        </inkml:annotationXML>
        <inkml:traceGroup>
          <inkml:annotationXML>
            <emma:emma xmlns:emma="http://www.w3.org/2003/04/emma" version="1.0">
              <emma:interpretation id="{C95E6215-4779-43FB-8CB6-2491FBA8BA65}" emma:medium="tactile" emma:mode="ink">
                <msink:context xmlns:msink="http://schemas.microsoft.com/ink/2010/main" type="inkWord" rotatedBoundingBox="9322,15245 12727,15129 12790,16982 9385,17098"/>
              </emma:interpretation>
              <emma:one-of disjunction-type="recognition" id="oneOf0">
                <emma:interpretation id="interp0" emma:lang="en-US" emma:confidence="0">
                  <emma:literal>1023.</emma:literal>
                </emma:interpretation>
                <emma:interpretation id="interp1" emma:lang="en-US" emma:confidence="0">
                  <emma:literal>jobs</emma:literal>
                </emma:interpretation>
                <emma:interpretation id="interp2" emma:lang="en-US" emma:confidence="0">
                  <emma:literal>1053.</emma:literal>
                </emma:interpretation>
                <emma:interpretation id="interp3" emma:lang="en-US" emma:confidence="0">
                  <emma:literal>1053'</emma:literal>
                </emma:interpretation>
                <emma:interpretation id="interp4" emma:lang="en-US" emma:confidence="0">
                  <emma:literal>Hobs</emma:literal>
                </emma:interpretation>
              </emma:one-of>
            </emma:emma>
          </inkml:annotationXML>
          <inkml:trace contextRef="#ctx0" brushRef="#br0">-10256 3995 1195 0,'0'0'268'0,"0"0"82"16,0 0-127-16,0 0-100 0,-20 15-74 15,-14-8-24-15,-1-3-8 16,-4 0-1-16,4-4-16 0,6-11-17 15,4-8 6-15,10-7 2 0,11-11-20 16,8-7-3-16,16 0 2 16,10 3 8-16,9 4 22 15,1 11 0-15,4 8-11 0,5 10-8 16,0 12 31-16,-9 14 28 15,-6 8-5-15,-9 8-8 0,-10 10 25 16,-20 11 29-16,-15 4-5 0,-14 1-35 16,-16 2-8-16,-9-3-8 15,-10 1-9-15,-10-9-16 0,1 1-4 16,-1-15 14-16,0-11-10 0,5-8-4 15,5-14 8-15,10-15-81 16,5-15-71-16,9-18-26 0,11-15 6 16,14-12 31-16,5-2 56 15,15 2 3-15,10 9 13 16,0 13 47-16,15 9-10 0,-1 14 21 15,6 8 7-15,0 14-7 0,-30 4 2 16,29 22 42-16,-29-22-2 16,10 55 122-16,-10 1-35 0,-20 7-27 15,-9-8 25-15,-16 8 21 0,-4-8 17 16,-5 1-54-16,-10-12-52 15,-5 4-28-15,-5-7-17 0,-10-8 35 16,5-15 18-16,6-3-9 16,-1-18-35-16,15-16 1 15,4-7-30-15,11-22-14 0,10-4-27 16,14 4-47-16,10 0-72 0,5 11-123 15,5 0-117-15,15 8-136 16</inkml:trace>
          <inkml:trace contextRef="#ctx0" brushRef="#br0" timeOffset="202.8">-10374 3116 2268 0,'0'0'64'0,"0"0"-21"16,-5-30-39-16,5 30 4 0,0 0-192 15,0 0-295-15,-5-29-183 0</inkml:trace>
          <inkml:trace contextRef="#ctx0" brushRef="#br0" timeOffset="390">-10965 3522 2142 0,'0'0'26'16,"0"0"53"-16,0 0 22 0,24 0-26 15,16-7-46-15,9-8-14 16,5-7-121-16,0 3-242 0,-4 8-147 15,-11 8-73-15</inkml:trace>
          <inkml:trace contextRef="#ctx0" brushRef="#br0" timeOffset="748.8">-11655 4110 1194 0,'5'-45'227'0,"0"8"-9"0,5 8 2 16,0-1-97-16,-1 1-35 0,11-1-48 16,-5 1-30-16,-15 29-5 15,34-34 12-15,-9 8 17 16,0 8-12-16,-1 3-19 0,1 8 4 15,-25 7 15-15,24-4 3 0,1 4 20 16,-25 0 34-16,0 0 74 16,10 44-13-16,-15 1-40 0,-5 3 22 15,-14 7-16-15,-1 1-23 16,-10-1-29-16,-9 4-22 0,0-7-16 15,-5-4-7-15,-6-7-15 0,6-12 3 16,0-3-46-16,4-11-103 16,6-12-119-16,-5-6-153 15,9-16-79-15,6-10 3 0,4-19 28 16</inkml:trace>
          <inkml:trace contextRef="#ctx0" brushRef="#br0" timeOffset="951.6">-11749 2680 1444 0,'0'0'146'0,"5"33"130"16,-10 26 7-16,0 19-3 15,1 14-59-15,-1 12-45 0,5 3-55 16,0 4-61-16,0-4-31 31,5-4-4-31,-1-3-14 0,-4-4-50 0,-4 0-274 0,-6-7-417 0</inkml:trace>
          <inkml:trace contextRef="#ctx0" brushRef="#br0" timeOffset="1778.4">-12734 3851 1947 0,'-24'41'86'0,"9"7"50"16,-5 7 39-16,5 15 18 15,5 4-60-15,5 0-55 0,10-4-42 16,5 0 0-16,10-10-17 0,5-1-8 15,4-19 9-15,11-10-20 16,4-12 13-16,0-18-21 0,1-14 15 16,-1-9-15-16,-5-14 8 15,-4-14 0-15,-1-12-15 0,-14-11-9 16,0-7 24-16,-20-12-7 15,-10-3-6-15,-10 8 16 0,-5 10 18 16,-4 19 16-16,-15 18-24 0,-1 27-1 16,-9 21 8-16,-10 19-20 15,0 18 0-15,5 8 12 0,5 3-28 16,0 8-207-16,14-4-300 0,6 0-284 15</inkml:trace>
          <inkml:trace contextRef="#ctx0" brushRef="#br0" timeOffset="1435.2">-13507 3988 1507 0,'34'-26'147'0,"6"-7"26"16,4-1 24-16,0-10-62 16,1 0-46-16,-1-8-52 0,0-3-5 15,1-12-21-15,-11 8-15 16,1-4 12-16,-11 4 1 0,-4 15 28 15,-5 10 77-15,-15 34-4 0,10-29-26 16,-10 29-47-16,0 0-8 16,-5 26 37-16,-10 29 25 15,-5 23-15-15,-4 14-11 0,-1 12 0 16,5-1-24-16,1 4-20 0,4 0-10 15,0-7-11-15,0-4 5 16,5-4-9-16,0-3-100 0,6-15-353 16,-1-8-287-16,5-14-29 0</inkml:trace>
        </inkml:traceGroup>
        <inkml:traceGroup>
          <inkml:annotationXML>
            <emma:emma xmlns:emma="http://www.w3.org/2003/04/emma" version="1.0">
              <emma:interpretation id="{7AF43233-A66E-4938-B9C6-D63F3AE2DD82}" emma:medium="tactile" emma:mode="ink">
                <msink:context xmlns:msink="http://schemas.microsoft.com/ink/2010/main" type="inkWord" rotatedBoundingBox="15680,17291 14015,17318 13981,15202 15646,15176"/>
              </emma:interpretation>
              <emma:one-of disjunction-type="recognition" id="oneOf1">
                <emma:interpretation id="interp5" emma:lang="en-US" emma:confidence="0">
                  <emma:literal>g</emma:literal>
                </emma:interpretation>
                <emma:interpretation id="interp6" emma:lang="en-US" emma:confidence="0">
                  <emma:literal>G</emma:literal>
                </emma:interpretation>
                <emma:interpretation id="interp7" emma:lang="en-US" emma:confidence="0">
                  <emma:literal>9</emma:literal>
                </emma:interpretation>
                <emma:interpretation id="interp8" emma:lang="en-US" emma:confidence="0">
                  <emma:literal>Q</emma:literal>
                </emma:interpretation>
                <emma:interpretation id="interp9" emma:lang="en-US" emma:confidence="0">
                  <emma:literal>4</emma:literal>
                </emma:interpretation>
              </emma:one-of>
            </emma:emma>
          </inkml:annotationXML>
          <inkml:trace contextRef="#ctx0" brushRef="#br0" timeOffset="-1248.01">-7798 3851 995 0,'0'0'342'16,"0"0"15"-16,0 0-110 16,0 0-114-16,0 0-78 0,0 0-13 15,-25 7-21-15,-9 1-5 16,-10-1-27-16,-11 4 22 0,1 4-4 15,-15 0-7-15,-5 3-6 16,5 1 6-16,5-8-26 0,15 0 44 16,5-7-2-16,14 3 54 15,11-11-21-15,19 4-35 16,-10-26-25-16,15-7 20 0,14-4-17 15,11-3 1-15,9-8 0 0,11-4-3 16,-6-7 21-16,5 7-1 16,0-3-6-16,-4 3-21 0,-11 11 25 15,-4 4 12-15,-30 37-2 16,24-26-1-16,-24 26-17 0,15-14 16 15,-15 14 17-15,0 26 55 0,-5 14 6 16,0 8-34-16,0 8-21 16,0 3-4-16,5 4-12 15,5-8-13-15,5 0-2 0,5-7-8 16,0 0-10-16,5-7-274 15,-20-41-182-15,34 44-198 0</inkml:trace>
          <inkml:trace contextRef="#ctx0" brushRef="#br0" timeOffset="-795.61">-7630 2817 1598 0,'-35'-30'16'15,"-4"0"67"-15,-11 5 100 16,1-1-21-16,-5 11-70 0,-5 8-36 16,0 7-27-16,-5 14-29 0,-10 16 5 15,-10 14-8-15,0 23 30 16,1 18 74-16,-1 18-22 0,10 23-16 15,-5 10 28-15,10 9-10 16,5 6 5-16,10-7-29 0,15 4-26 16,14-8 20-16,10-3-10 15,25-11-36-15,15-8 15 0,14-11-17 16,20-11 14-16,20-22-10 15,15-11 12-15,14-23-1 0,5-18-9 16,5-18-1-16,1-19-4 0,-6-14-4 16,5-19 5-16,-9-22-13 15,-6-15 11-15,0-22-46 0,-9-15-45 16,-15-19 18-16,-10-14 6 15,-15-19-10-15,-20-7 31 0,-19 11 35 16,-20 26 71-16,-24 26-19 0,-20 26-23 16,-25 33-13-16,-15 25-16 15,-14 23-1-15,-1 22-83 16,-4 23-118-16,4 6-201 0,6 12-224 15</inkml:trace>
        </inkml:traceGroup>
        <inkml:traceGroup>
          <inkml:annotationXML>
            <emma:emma xmlns:emma="http://www.w3.org/2003/04/emma" version="1.0">
              <emma:interpretation id="{2EF65E83-AFA6-4636-AEDF-3B0102FDC177}" emma:medium="tactile" emma:mode="ink">
                <msink:context xmlns:msink="http://schemas.microsoft.com/ink/2010/main" type="inkWord" rotatedBoundingBox="18809,15038 24192,15354 24076,17322 18694,17006"/>
              </emma:interpretation>
              <emma:one-of disjunction-type="recognition" id="oneOf2">
                <emma:interpretation id="interp10" emma:lang="en-US" emma:confidence="0">
                  <emma:literal>ibis☺</emma:literal>
                </emma:interpretation>
                <emma:interpretation id="interp11" emma:lang="en-US" emma:confidence="0">
                  <emma:literal>is 6</emma:literal>
                </emma:interpretation>
                <emma:interpretation id="interp12" emma:lang="en-US" emma:confidence="0">
                  <emma:literal>ibis 6</emma:literal>
                </emma:interpretation>
                <emma:interpretation id="interp13" emma:lang="en-US" emma:confidence="0">
                  <emma:literal>ibis☹</emma:literal>
                </emma:interpretation>
                <emma:interpretation id="interp14" emma:lang="en-US" emma:confidence="0">
                  <emma:literal>ibis. 6</emma:literal>
                </emma:interpretation>
              </emma:one-of>
            </emma:emma>
          </inkml:annotationXML>
          <inkml:trace contextRef="#ctx0" brushRef="#br0" timeOffset="-7425.62">581 2817 2128 0,'-34'-12'28'0,"-15"12"-5"16,-20 15-19-16,-25 26 28 15,-5 22 10-15,-14 33 20 0,0 26-18 16,4 11-34-16,11 18 18 15,14 4 39-15,15 0 37 0,25 1-16 16,24-5-1-16,25-11 94 16,30-10-41-16,24-12 11 0,24-15-37 15,26-21-2-15,14-12-22 16,10-22-37-16,10-18-24 0,-5-23-2 15,5-22-12-15,-5-18-3 16,-10-23-6-16,-5-21-16 16,-15-23-15-16,-24-29-75 0,-15-23-51 15,-30-18 8-15,-24-11 63 16,-30 15 29-16,-29 26 36 0,-30 36 9 15,-15 30-23-15,-19 37-72 16,-10 26-113-16,-5 19-149 0,-5 14-187 16,4 15-126-16</inkml:trace>
          <inkml:trace contextRef="#ctx0" brushRef="#br0" timeOffset="-7800.02">478 3607 1744 0,'0'0'200'0,"0"0"3"15,0 0-70-15,0 0 15 0,-5 33 14 16,-10 1-63-16,-14 3-47 16,-1-8-28-16,-4 1-12 0,-6-4-10 15,1-4-14-15,4-11 29 16,11 0-20-16,-1-11 3 0,5-7-5 15,20 7-21-15,-14-30 26 16,9 8 0-16,5 0 9 0,0 22-17 16,0 0 14-16,0 0-6 15,0 0 17-15,0 0 28 16,19 33-14-16,1 19-23 0,-5 14 14 15,4 8-12-15,-4 7-10 16,10 8 3-16,-5-8-46 16,-1-7-253-16,6-11-105 0,0-15-156 15,-6-22-117-15</inkml:trace>
          <inkml:trace contextRef="#ctx0" brushRef="#br0" timeOffset="-85238.55">-808 2865 2164 0,'0'0'310'16,"0"0"7"-16,20 29-111 0,-20-29-103 15,0 0-50-15,0 0-133 16,0 0-267-16,0 0-400 15,-25-15-179-15</inkml:trace>
          <inkml:trace contextRef="#ctx0" brushRef="#br0" timeOffset="-6770.42">-1453 3821 1439 0,'0'0'310'15,"0"0"-16"-15,0 0-73 16,0 0-42-16,0 0-72 0,-20 23-54 15,20-23-21-15,-29 0-22 16,29 0-34-16,0 0-63 0,-20-48-25 16,20-4-7-16,15-7 38 15,9 0 54-15,11 7 14 0,4 15 7 16,-4 7-12-16,-6 19 18 15,1 15 34-15,-30-4 41 16,24 44 21-16,-19 4 16 0,-15 8 13 16,-14 7-40-16,-21 3-45 15,-9-3-18-15,-15-4-6 0,-5-4 0 16,-14 1-8-16,-1-12 0 15,-4-11-8-15,-1-10-25 0,10-16-10 16,10-11-74-16,10-10-58 16,15-27-1-16,15-18 17 0,14-11 40 15,20-8 31-15,15 4 35 16,14 15 38-16,6 4-2 0,9 14 12 15,0 15-6-15,1 11-4 16,-6 15 67-16,-9 15 66 16,-6 7 35-16,-19 11-18 0,-20 12-13 15,-14 10-8-15,-20 1-19 16,-15 6 1-16,-15 1-7 0,-10-7-6 15,-5-5 11-15,1-6 44 16,4-8-63-16,5-15-45 0,11-7-23 16,8-12-15-16,11-10-48 15,15-8-96-15,39 15-226 0,-20-63-212 16,30-3-234-16</inkml:trace>
          <inkml:trace contextRef="#ctx0" brushRef="#br0" timeOffset="-6598.82">-1522 2835 2442 0,'0'0'205'15,"0"0"15"-15,0 0-93 16,29-15-73-16,-29 15-192 0,0 0-234 15,0 0-498-15</inkml:trace>
          <inkml:trace contextRef="#ctx0" brushRef="#br0" timeOffset="-6427.22">-2266 3544 2572 0,'0'0'108'0,"0"0"67"16,0 0-61-16,44-7-62 16,11-8-44-16,4 4-301 15,-5 4-182-15,-10 10-157 0,-9 16-100 16</inkml:trace>
          <inkml:trace contextRef="#ctx0" brushRef="#br0" timeOffset="-5943.62">-2877 2732 2115 0,'0'0'42'0,"0"0"121"15,0 0 27-15,-15 62-6 16,10 23-55-16,5 19-56 0,0 10-35 16,5 8-12-1,5 0-22-15,-5-4-251 0,-5 4-342 16,-5-11-306-16</inkml:trace>
          <inkml:trace contextRef="#ctx0" brushRef="#br0" timeOffset="-6146.42">-2783 4213 1558 0,'-25'-44'208'0,"1"-19"-36"0,9-7-42 16,5-4-49-16,10 4 9 15,10 3-38-15,5 8-35 16,9 15 7-16,-24 44-22 0,40-30-11 15,-6 26 32-15,-9 19 13 16,-25-15 10-16,24 63 28 0,-19 0-7 16,-20 0-27-16,-9 7 28 15,-11-4 17-15,-4-3-26 0,-5-11-19 16,-6-8-20-16,1-11-16 15,-5-10-11-15,5-9-91 0,-1-14-217 16,6-14-254-16,10-16-79 16</inkml:trace>
          <inkml:trace contextRef="#ctx0" brushRef="#br0" timeOffset="-5475.61">-3926 2942 1542 0,'0'0'312'16,"0"0"29"-16,0-29-38 0,0 29-35 16,0 0-111-16,0 0-63 15,0 0-48-15,0 0-17 0,0 0 114 16,10 29 42-16,-5 19-28 15,5 15-56-15,4 11 18 16,1 11-21-16,0 0-27 0,0 3-22 16,-1 1-33-16,-4-4-16 15,-10 4-5-15,0-1-232 16,-10-3-369-16,1-11-568 15</inkml:trace>
          <inkml:trace contextRef="#ctx0" brushRef="#br0" timeOffset="-84536.55">-4084 2961 3421 0,'0'0'384'15,"0"0"-47"-15,0 0-158 16,-5 29-110-16,5-29-320 0,0 0-347 15,0 0-932-15</inkml:trace>
        </inkml:traceGroup>
      </inkml:traceGroup>
    </inkml:traceGroup>
    <inkml:traceGroup>
      <inkml:annotationXML>
        <emma:emma xmlns:emma="http://www.w3.org/2003/04/emma" version="1.0">
          <emma:interpretation id="{37837028-5D38-49AB-B241-59A930477BAF}" emma:medium="tactile" emma:mode="ink">
            <msink:context xmlns:msink="http://schemas.microsoft.com/ink/2010/main" type="paragraph" rotatedBoundingBox="15309,14576 9490,15081 9279,12653 15099,12148" alignmentLevel="2"/>
          </emma:interpretation>
        </emma:emma>
      </inkml:annotationXML>
      <inkml:traceGroup>
        <inkml:annotationXML>
          <emma:emma xmlns:emma="http://www.w3.org/2003/04/emma" version="1.0">
            <emma:interpretation id="{D7A6C3AA-CCC4-4DD6-A1DE-B16114D231F1}" emma:medium="tactile" emma:mode="ink">
              <msink:context xmlns:msink="http://schemas.microsoft.com/ink/2010/main" type="inkBullet" rotatedBoundingBox="15309,14576 13618,14723 13407,12295 15099,12148"/>
            </emma:interpretation>
            <emma:one-of disjunction-type="recognition" id="oneOf3">
              <emma:interpretation id="interp15" emma:lang="en-US" emma:confidence="0">
                <emma:literal>Q</emma:literal>
              </emma:interpretation>
              <emma:interpretation id="interp16" emma:lang="en-US" emma:confidence="0">
                <emma:literal>0</emma:literal>
              </emma:interpretation>
              <emma:interpretation id="interp17" emma:lang="en-US" emma:confidence="0">
                <emma:literal>G</emma:literal>
              </emma:interpretation>
              <emma:interpretation id="interp18" emma:lang="en-US" emma:confidence="0">
                <emma:literal>g</emma:literal>
              </emma:interpretation>
              <emma:interpretation id="interp19" emma:lang="en-US" emma:confidence="0">
                <emma:literal>☺</emma:literal>
              </emma:interpretation>
            </emma:one-of>
          </emma:emma>
        </inkml:annotationXML>
        <inkml:trace contextRef="#ctx0" brushRef="#br0" timeOffset="-9952.82">434-590 1234 0,'-35'-48'33'0,"-4"7"125"16,-6 12-2-1,-14 18-17-15,-5 22-40 0,-20 30-9 16,-4 29-32-16,-6 30 27 16,1 29 31-16,4 26-38 0,10 19-26 15,20 3-3-15,24 0 9 16,21 1 11-16,24-16 3 15,34-18-20-15,30-18-31 0,24-26-16 16,16-23 2-16,9-21 15 16,0-23-18-16,-5-22-8 0,-10-29 15 15,-4-27-11-15,-10-32 0 16,-6-38 4-16,-14-36-80 15,-10-34 1-15,-10-33 17 16,-14-7 51-16,-21 14 115 0,-19 23 80 16,-19 29-90-16,-16 33-49 15,-14 30-23-15,-10 33-26 16,-15 30 6-16,-5 29-113 0,-14 30-266 15,-6 18-456-15</inkml:trace>
        <inkml:trace contextRef="#ctx0" brushRef="#br0" timeOffset="-10374.02">0-2 1917 0,'34'-12'179'0,"-34"12"40"16,45 37-1-16,-11 15 44 0,-4 18-17 15,-10 8-110-15,-1 11-59 16,1-1-46-16,-5 1-5 0,-5 0-32 16,4-12-230-16,-4 1-257 15,0-12-314-15</inkml:trace>
      </inkml:traceGroup>
      <inkml:traceGroup>
        <inkml:annotationXML>
          <emma:emma xmlns:emma="http://www.w3.org/2003/04/emma" version="1.0">
            <emma:interpretation id="{0556D36F-34E0-404B-9A29-7F52A024EB74}" emma:medium="tactile" emma:mode="ink">
              <msink:context xmlns:msink="http://schemas.microsoft.com/ink/2010/main" type="line" rotatedBoundingBox="11737,14466 9454,14664 9325,13183 11609,12985"/>
            </emma:interpretation>
          </emma:emma>
        </inkml:annotationXML>
        <inkml:traceGroup>
          <inkml:annotationXML>
            <emma:emma xmlns:emma="http://www.w3.org/2003/04/emma" version="1.0">
              <emma:interpretation id="{C5AB5FD5-2B36-4A58-9C6D-AE46429410B6}" emma:medium="tactile" emma:mode="ink">
                <msink:context xmlns:msink="http://schemas.microsoft.com/ink/2010/main" type="inkWord" rotatedBoundingBox="11737,14466 9454,14664 9325,13183 11609,12985"/>
              </emma:interpretation>
              <emma:one-of disjunction-type="recognition" id="oneOf4">
                <emma:interpretation id="interp20" emma:lang="en-US" emma:confidence="0">
                  <emma:literal>101</emma:literal>
                </emma:interpretation>
                <emma:interpretation id="interp21" emma:lang="en-US" emma:confidence="0">
                  <emma:literal>10 "</emma:literal>
                </emma:interpretation>
                <emma:interpretation id="interp22" emma:lang="en-US" emma:confidence="0">
                  <emma:literal>10 y</emma:literal>
                </emma:interpretation>
                <emma:interpretation id="interp23" emma:lang="en-US" emma:confidence="0">
                  <emma:literal>1091</emma:literal>
                </emma:interpretation>
                <emma:interpretation id="interp24" emma:lang="en-US" emma:confidence="0">
                  <emma:literal>10 Y</emma:literal>
                </emma:interpretation>
              </emma:one-of>
            </emma:emma>
          </inkml:annotationXML>
          <inkml:trace contextRef="#ctx0" brushRef="#br0" timeOffset="-3572.41">-11271 659 1575 0,'0'0'18'0,"0"0"126"16,0 0 130-16,10 44 40 15,0 26-77-15,5 23-102 0,-5 14-69 16,4 7-37-16,-4-6-10 15,0-5-12-15,-5-3-115 0,-10-12-234 16,-5-10-299-16,0-11-162 16</inkml:trace>
          <inkml:trace contextRef="#ctx0" brushRef="#br0" timeOffset="-3260.41">-11877 1623 1961 0,'-29'4'156'0,"-1"-8"-33"0,1-3-30 16,-1-1 53-16,1 1-50 15,9-11-46-15,10-5-35 0,10-10-72 16,15-15-35-16,9-4 3 15,6 4 38-15,4 15 38 0,6 11 4 16,-1 7-3-16,-4 23 38 16,-1 10 6-16,-4 15 35 15,-15 12 98-15,-11 14 47 0,-13 7-60 16,-16 4-71-16,-14 4-44 15,-21 4-22-15,-9 7-104 0,-4-8-226 16,-11-6-343-16,-5-9-254 0</inkml:trace>
          <inkml:trace contextRef="#ctx0" brushRef="#br0" timeOffset="-2262.01">-13054 1176 2299 0,'0'0'9'0,"0"0"122"16,0 0 124-16,15 67-58 15,-5 7-78-15,-1 11-47 0,-4-4-47 16,10 0 1-16,5-3-26 15,0-8 10-15,4-15-17 0,6-7 17 16,-1-14-15-16,6-16 5 0,-1-14-57 16,6-15-14-16,-6-19-29 15,1-11-1-15,-1-18 17 16,-4-15 53-16,-11-18 7 0,1-19 12 15,-10-29-1-15,-10-4 22 16,-10 3 139-16,-5 19 18 0,1 23-75 16,-11 21-38-16,-5 26-37 15,-9 38-3-15,-5 32-18 0,-11 30 16 16,6 15-28-16,0 18-95 0,5 4-239 15,9 8-305-15,10 3-187 16</inkml:trace>
          <inkml:trace contextRef="#ctx0" brushRef="#br0" timeOffset="-2620.81">-13512 980 1323 0,'0'0'328'0,"0"0"-73"0,0 0-18 15,0 0-4-15,-10-22 22 0,10 22-74 16,0-33-88-16,5 3-36 16,5 1-8-16,0-4-14 0,9-1-15 15,-4-3-8-15,5 4-3 16,-20 33-1-16,29-33 20 0,-29 33 3 15,20-30-11-15,-20 30-10 16,0 0 7-16,0 0 4 0,0 0-16 16,0 0 29-16,5 56 59 15,-5 25 35-15,-10 22-51 0,0 12-33 16,-5 7-25-16,6-4-2 15,-1-3-20-15,10-12 12 0,0-11-17 16,10-7 13-16,-5-14-73 16,4-20-196-16,1-3-417 0,0-14-219 15</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0:13.94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1B5CD98-82B3-477D-888B-5B396B19B926}" emma:medium="tactile" emma:mode="ink">
          <msink:context xmlns:msink="http://schemas.microsoft.com/ink/2010/main" type="inkDrawing" rotatedBoundingBox="9277,7465 12228,7239 12352,8861 9402,9087" hotPoints="12514,8120 10991,9014 9374,8305 10897,7411" semanticType="enclosure" shapeName="Ellipse">
            <msink:sourceLink direction="with" ref="{13F4B2DB-200B-4EAF-9A3B-FBEB256F4458}"/>
          </msink:context>
        </emma:interpretation>
      </emma:emma>
    </inkml:annotationXML>
    <inkml:trace contextRef="#ctx0" brushRef="#br0">1979 132 699 0,'0'0'174'0,"0"0"59"16,0 0-22-16,0 0-84 16,-29-33-65-16,-1 11-16 0,1 3 6 15,-6 8 30-15,1 0-46 16,-10 4-9-16,-1-1-18 15,-9 1 19-15,0 0-13 16,-10 3-13-16,-5 4-13 0,0 0 18 16,0-4 1-16,-5 8 0 15,0 0 0-15,10-1 51 16,-5-3 1-16,5 0 50 0,0 0-38 15,10 4-34-15,5-4 16 16,4 0-47-16,6 0-19 0,4 4 19 16,6-1-7-16,-1 1-9 15,6 0 9-15,24-4 0 16,-35 15 2-16,10-4-5 15,25-11 13-15,-29 18-28 0,-1-3 18 16,1 0-4-16,4 0 4 16,-4-1 7-16,-6 5 2 0,1-4-29 15,4-4 12-15,1 0 5 16,4 0 10-16,25-11-7 15,-30 11 15-15,30-11-15 0,-24 15-19 16,24-15 12-16,0 0 7 16,-25 22 12-16,25-22 1 0,-20 29-10 15,20-29 7-15,0 0-8 16,-14 41-5-16,14-41 32 15,-15 44 51-15,15-44 51 16,-25 48 0-16,1-3-27 0,24-45-34 16,-25 48-37-16,25-48-21 15,-25 40-6-15,25-40-6 0,-19 41-4 16,19-41-5-16,-15 44 22 15,5-7 3-15,10-37-4 16,-5 48-16-16,0-7-4 0,0-8 8 16,5 4 3-16,5 0-3 15,0-4 3-15,0 1-7 0,5-5-1 16,0 4 7-16,-10-33-6 15,19 41 8-15,-4-8 0 16,10-3-4-16,-6-1 10 16,11-3-2-16,0 0 15 0,-1 0-4 15,11 0-19-15,-1 3 4 16,0 1 5-16,6 0 2 0,-6-5-8 15,5 5-3-15,-4 0-7 16,4-1 7-16,-4-3 10 0,4 0-3 16,-5 0-7-16,6-4-3 15,-1-4 5-15,5 1-8 0,1-8 16 16,-1 0-10-1,0-4 0-15,0 1 7 0,1-8-1 16,4 3 4-16,-5-3-10 16,5 0 4-16,5 0-19 0,-4-3 15 15,-1-1 6-15,5-3-2 16,5-1-4-16,0 1-8 0,0 3 8 15,0 1 9-15,5-5-9 16,-5 4 2-16,0-3-5 0,0 0 6 16,-5-1 5-16,0-3-6 15,0-4 11-15,-4-3-13 16,4 3 0-16,-5-3 0 15,0-4 0-15,-5 3 6 0,1-7 3 16,-1 4 2-16,-5-4 0 16,-4 4-1-16,-6 0 0 0,-4 0 18 15,-1-1 32-15,-29 23 2 16,35-33-22-16,-11 4-16 0,-24 29-10 15,30-45-1-15,-6 12-5 16,-24 33-8-16,30-59 6 0,-10 11-1 16,-1 4 0-16,-19 44-8 15,20-56 3-15,0 8 4 16,-5 4 5-16,-1-1 30 15,-4 5 2-15,-10 40-7 0,10-56-5 16,0 16 10-16,-10 40-9 16,0-52 1-16,0 11-13 0,0 41 0 15,-5-44-12-15,5 44 9 16,-10-41-13-16,10 41 9 0,-15-48-11 15,1 15-3-15,14 33 3 16,-20-37 0-16,20 37 0 16,-25-40 0-16,25 40 0 0,-29-34 0 15,29 34 0-15,-30-29-10 16,30 29 7-16,-34-26 3 15,4 7-6-15,30 19 8 0,-39-18 1 16,9 3-3-16,30 15-4 16,-34-15 4-16,4 4 4 0,30 11-11 15,-44-11 4-15,14 0 3 16,30 11 4-16,-34-11-10 15,4 0 10-15,30 11-4 0,-39-7 8 16,14-4-16-16,25 11 8 16,-39-8-5-16,9 1 1 0,1 3 9 15,4 0-5-15,-5 4-9 16,1-3 9-16,-6 3 0 31,6 3-9-31,-1 1 4 0,-4 0 5 0,4-1 0 0,1-3 0 16,-6 4-6-16,-4 0-3 15,4-4 5-15,-9-4-9 0,5 4-60 16,-6-4-41-1,6 4-29-15,-1-3-85 0,6 6-162 0,4 1-287 16,30-4-138-16</inkml:trace>
  </inkml:traceGroup>
</inkml:ink>
</file>

<file path=ppt/ink/ink13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3.93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433AECE1-6F8D-4474-BDA8-9030CE5C4269}" emma:medium="tactile" emma:mode="ink">
          <msink:context xmlns:msink="http://schemas.microsoft.com/ink/2010/main" type="writingRegion" rotatedBoundingBox="12346,12138 10737,12039 10779,11343 12388,11442">
            <msink:destinationLink direction="with" ref="{9C2D3FEF-28C4-4D9E-A329-584B5E648636}"/>
          </msink:context>
        </emma:interpretation>
      </emma:emma>
    </inkml:annotationXML>
    <inkml:traceGroup>
      <inkml:annotationXML>
        <emma:emma xmlns:emma="http://www.w3.org/2003/04/emma" version="1.0">
          <emma:interpretation id="{1D38BC28-2B4F-4AE9-9828-562E7603AFC6}" emma:medium="tactile" emma:mode="ink">
            <msink:context xmlns:msink="http://schemas.microsoft.com/ink/2010/main" type="paragraph" rotatedBoundingBox="12346,12138 10737,12039 10779,11343 12388,11442" alignmentLevel="1"/>
          </emma:interpretation>
        </emma:emma>
      </inkml:annotationXML>
      <inkml:traceGroup>
        <inkml:annotationXML>
          <emma:emma xmlns:emma="http://www.w3.org/2003/04/emma" version="1.0">
            <emma:interpretation id="{161D95D9-6F47-4D3F-8178-423036CA0215}" emma:medium="tactile" emma:mode="ink">
              <msink:context xmlns:msink="http://schemas.microsoft.com/ink/2010/main" type="line" rotatedBoundingBox="12346,12138 10737,12039 10779,11343 12388,11442"/>
            </emma:interpretation>
          </emma:emma>
        </inkml:annotationXML>
        <inkml:traceGroup>
          <inkml:annotationXML>
            <emma:emma xmlns:emma="http://www.w3.org/2003/04/emma" version="1.0">
              <emma:interpretation id="{9AB75E49-5E23-4BB3-9DA4-2CC0CF24EF4C}" emma:medium="tactile" emma:mode="ink">
                <msink:context xmlns:msink="http://schemas.microsoft.com/ink/2010/main" type="inkWord" rotatedBoundingBox="12346,12138 10737,12039 10779,11343 12388,11442"/>
              </emma:interpretation>
              <emma:one-of disjunction-type="recognition" id="oneOf0">
                <emma:interpretation id="interp0" emma:lang="en-US" emma:confidence="0">
                  <emma:literal>2243,</emma:literal>
                </emma:interpretation>
                <emma:interpretation id="interp1" emma:lang="en-US" emma:confidence="0">
                  <emma:literal>3243, v</emma:literal>
                </emma:interpretation>
                <emma:interpretation id="interp2" emma:lang="en-US" emma:confidence="0">
                  <emma:literal>043, v</emma:literal>
                </emma:interpretation>
                <emma:interpretation id="interp3" emma:lang="en-US" emma:confidence="0">
                  <emma:literal>3043,</emma:literal>
                </emma:interpretation>
                <emma:interpretation id="interp4" emma:lang="en-US" emma:confidence="0">
                  <emma:literal>324, v</emma:literal>
                </emma:interpretation>
              </emma:one-of>
            </emma:emma>
          </inkml:annotationXML>
          <inkml:trace contextRef="#ctx0" brushRef="#br0">249 195 522,'0'0'36,"0"0"29,0 0 26,0 0 15,0 0-13,0 0-27,0 0 9,0 0-8,0 0-8,14 18-11,-14-18 20,0 0-21,0 0-7,0 28-4,0-28 7,0 0 53,-23 28 6,23-28-9,-31 23-27,3-8-28,28-15-4,-31 10 3,13 0 59,18-10 12,0 0 2,-27 3-13,27-3-19,0 0-10,-23-8-19,23 8-15,0 0-6,-23-28-18,5 0 2,0 6 7,9-4-19,9 26 12,-4-33-9,-1 8-11,1-3 26,4 2-21,0 1 0,0 25 9,0-30-6,0 30-9,0-28 9,0 28 0,0 0 4,0 0-8,0-23 0,0 23 4,0 0-21,0 0-59,0 0-114,0 0-85,0 0-87,0 0-38,0 0 36,0 0 41</inkml:trace>
          <inkml:trace contextRef="#ctx0" brushRef="#br0" timeOffset="463.55">195 467 322,'0'0'49,"0"0"19,0 0-9,0 0-15,0 0-17,0 0 1,0 0-3,0 0-14,27-10 12,-27 10-20,23-8 12,-1 1 4,-4 4-12,-18 3 17,27 0 9,-8 0-14,-19 0 20,22 8-15,-22-8 7,0 0 14,23 13-30,-23-13 15,0 0-14,0 0 9,0 0 30,0 0-14,0 25 5,0-25 4,-14 20-34,14-20 16,-31 21-23,8-9-18,0-2 35,23-10-32,-27 13-1,5-5 11,22-8-10,-27 5 12,27-5-75,-28 0-111,1 0-31,9-8-40</inkml:trace>
          <inkml:trace contextRef="#ctx0" brushRef="#br0" timeOffset="926.66">-180 198 369,'0'0'36,"0"0"11,0 0 8,0 0 47,0 0 24,0 0-25,0 20 4,0-20 6,-5 21-7,5-21 28,0 0-37,-13 27-4,13-27-14,0 0 2,-18 26 11,18-26 44,0 0 8,0 0 4,-18 20-4,18-20 2,0 0 27,0 0 14,0 0-73,0 0-44,0 0-43,-23-25-7,5-1-12,9-4-2,5-3-7,-1-8 3,1 3 13,-1 0-9,5 5-4,0 0 0,5 8-10,-5 2 3,0 23 7,0-23 9,0 23-9,0 0-14,0 0-55,0 0-54,0 0-55,0 0-59,0 0-39,0 0-61,0 0-4,0 0 30,0-23-28</inkml:trace>
          <inkml:trace contextRef="#ctx0" brushRef="#br0" timeOffset="1175.85">-334 581 649,'0'0'226,"0"0"44,28 18-9,-6-10-14,1-1-76,4-1-82,4-1-45,-3-3-9,3-2-1,-4 0-16,-4 0-13,-23 0-10,0 0-15,0 0-219,27-10-194,-27 10-68</inkml:trace>
          <inkml:trace contextRef="#ctx0" brushRef="#br0" timeOffset="1736.19">-668 71 926,'0'0'165,"0"0"-3,0 0-46,0 0-62,0 0-43,0 0-7,0 0 0,0 0 32,0 0-8,-4 25 38,8 6-14,5-3 29,0 5 1,0-3-19,0 3 17,0-2-24,-4-3-15,-5-3-14,0 0 21,0-25 38,-5 28 14,-4-5-29,9-23-12,-36 28-31,-5-10-21,1-3-7,-5-5 4,-5-2 5,0-5 6,5-3-15,0 0-3,4-6 3,1-1 23,3-1 36,6-4 41,8-1-20,1 0-22,22 13-11,-23-25-17,9 2 3,10-3-10,-5-2-18,9 1-8,4-1 3,5 0 0,5 2-7,4 1 3,-4-1-4,4 4 3,0 1 5,-18 21-34,18-20-78,-18 20-37,0 0-53,0 0-64,22-25-101,-22 25-80,0 0-47</inkml:trace>
          <inkml:trace contextRef="#ctx0" brushRef="#br0" timeOffset="2055.74">-925 231 611,'0'0'77,"4"23"54,-4-23-17,0 0-70,0 0 0,0 23-17,0-23-25,0 0 0,0 0 30,0 0 12,0 0-4,0 0 27,0 0-15,0 0 17,0 0-15,0 0 28,27 10-15,-27-10-22,0 0-23,0 0 11,18-28 68,-9 5 72,-9 23 21,0 0-44,0 0-45,0 0-33,0 0-22,0 0-28,0 0-12,0 0 6,0 0-12,0 0-4,0 0 0,0 0-7,0 0 3,0 0 19,0 0-24,0 0-67,0 0-122,0 0-249,0 0-84,0 0-18</inkml:trace>
        </inkml:traceGroup>
      </inkml:traceGroup>
    </inkml:traceGroup>
  </inkml:traceGroup>
</inkml:ink>
</file>

<file path=ppt/ink/ink13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1.04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E5F5F5C-6265-4E84-A3A9-70EA3EFB4A44}" emma:medium="tactile" emma:mode="ink">
          <msink:context xmlns:msink="http://schemas.microsoft.com/ink/2010/main" type="writingRegion" rotatedBoundingBox="9280,11478 9605,11478 9605,11968 9280,11968"/>
        </emma:interpretation>
      </emma:emma>
    </inkml:annotationXML>
    <inkml:traceGroup>
      <inkml:annotationXML>
        <emma:emma xmlns:emma="http://www.w3.org/2003/04/emma" version="1.0">
          <emma:interpretation id="{775E62E7-5B83-476F-B247-4BE040A0F3F6}" emma:medium="tactile" emma:mode="ink">
            <msink:context xmlns:msink="http://schemas.microsoft.com/ink/2010/main" type="paragraph" rotatedBoundingBox="9280,11478 9605,11478 9605,11968 9280,11968" alignmentLevel="1"/>
          </emma:interpretation>
        </emma:emma>
      </inkml:annotationXML>
      <inkml:traceGroup>
        <inkml:annotationXML>
          <emma:emma xmlns:emma="http://www.w3.org/2003/04/emma" version="1.0">
            <emma:interpretation id="{B1D4E8FE-D2C8-4493-827C-58191CFB799B}" emma:medium="tactile" emma:mode="ink">
              <msink:context xmlns:msink="http://schemas.microsoft.com/ink/2010/main" type="line" rotatedBoundingBox="9280,11478 9605,11478 9605,11968 9280,11968"/>
            </emma:interpretation>
          </emma:emma>
        </inkml:annotationXML>
        <inkml:traceGroup>
          <inkml:annotationXML>
            <emma:emma xmlns:emma="http://www.w3.org/2003/04/emma" version="1.0">
              <emma:interpretation id="{DBF91D74-1F46-48CB-913C-043D52654B8B}" emma:medium="tactile" emma:mode="ink">
                <msink:context xmlns:msink="http://schemas.microsoft.com/ink/2010/main" type="inkWord" rotatedBoundingBox="9280,11478 9605,11478 9605,11968 9280,11968"/>
              </emma:interpretation>
              <emma:one-of disjunction-type="recognition" id="oneOf0">
                <emma:interpretation id="interp0" emma:lang="en-US" emma:confidence="1">
                  <emma:literal>6</emma:literal>
                </emma:interpretation>
                <emma:interpretation id="interp1" emma:lang="en-US" emma:confidence="0">
                  <emma:literal>&gt;</emma:literal>
                </emma:interpretation>
                <emma:interpretation id="interp2" emma:lang="en-US" emma:confidence="0">
                  <emma:literal>}</emma:literal>
                </emma:interpretation>
                <emma:interpretation id="interp3" emma:lang="en-US" emma:confidence="0">
                  <emma:literal>b</emma:literal>
                </emma:interpretation>
                <emma:interpretation id="interp4" emma:lang="en-US" emma:confidence="0">
                  <emma:literal>B</emma:literal>
                </emma:interpretation>
              </emma:one-of>
            </emma:emma>
          </inkml:annotationXML>
          <inkml:trace contextRef="#ctx0" brushRef="#br0">-13547-1001 398,'0'0'92,"-18"-20"10,18 20-18,0 0 2,0 0 5,0 0-44,0 0 19,-22-5-25,22 5 34,0 0 37,0 0-3,-5 25-9,10 6 0,4-3-41,4 5-14,1 0-13,-1-3 38,5 1-63,0-3 32,1-1-29,3-1 18,1-3-23,-1-6 11,1-1-19,-1-6-8,1-2 8,-9-3-2,4-3 12,-18-2 15,13-2-5,-13 2-13,18-11-12,-18 11 8,14-15 0,-14 15-11,0 0 20,4-15-9,-4 15-6,0 0 11,0 0 9,-18-10-8,5 15-6,-5-5 2,0 0-2,0 2 16,-1 6 5,1-3 18,-4 8-3,4 0 10,-5-3-29,1 5 16,3 0-21,1 0 4,0 1 5,18-16-21,-22 20 15,8-5-24,14-15 15,0 0-18,-18 18 23,18-18-29,0 0-29,0 0-182,0 0-139,0 0-123</inkml:trace>
        </inkml:traceGroup>
      </inkml:traceGroup>
    </inkml:traceGroup>
  </inkml:traceGroup>
</inkml:ink>
</file>

<file path=ppt/ink/ink13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55.45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0F70A25-F7DA-4416-9235-1CFD59429421}" emma:medium="tactile" emma:mode="ink">
          <msink:context xmlns:msink="http://schemas.microsoft.com/ink/2010/main" type="writingRegion" rotatedBoundingBox="3039,11640 4462,11171 4696,11882 3273,12351"/>
        </emma:interpretation>
      </emma:emma>
    </inkml:annotationXML>
    <inkml:traceGroup>
      <inkml:annotationXML>
        <emma:emma xmlns:emma="http://www.w3.org/2003/04/emma" version="1.0">
          <emma:interpretation id="{835A0710-0284-4294-9D7B-369C64C9FF7B}" emma:medium="tactile" emma:mode="ink">
            <msink:context xmlns:msink="http://schemas.microsoft.com/ink/2010/main" type="paragraph" rotatedBoundingBox="3039,11640 4462,11171 4696,11882 3273,12351" alignmentLevel="1"/>
          </emma:interpretation>
        </emma:emma>
      </inkml:annotationXML>
      <inkml:traceGroup>
        <inkml:annotationXML>
          <emma:emma xmlns:emma="http://www.w3.org/2003/04/emma" version="1.0">
            <emma:interpretation id="{5C20BC27-74DF-43BC-9570-C78FDC498590}" emma:medium="tactile" emma:mode="ink">
              <msink:context xmlns:msink="http://schemas.microsoft.com/ink/2010/main" type="line" rotatedBoundingBox="3039,11640 4462,11171 4696,11882 3273,12351"/>
            </emma:interpretation>
          </emma:emma>
        </inkml:annotationXML>
        <inkml:traceGroup>
          <inkml:annotationXML>
            <emma:emma xmlns:emma="http://www.w3.org/2003/04/emma" version="1.0">
              <emma:interpretation id="{CCB2924D-E096-4D16-B89C-3EF196725CB3}" emma:medium="tactile" emma:mode="ink">
                <msink:context xmlns:msink="http://schemas.microsoft.com/ink/2010/main" type="inkWord" rotatedBoundingBox="3039,11640 4462,11171 4696,11882 3273,12351"/>
              </emma:interpretation>
              <emma:one-of disjunction-type="recognition" id="oneOf0">
                <emma:interpretation id="interp0" emma:lang="en-US" emma:confidence="0">
                  <emma:literal>is</emma:literal>
                </emma:interpretation>
                <emma:interpretation id="interp1" emma:lang="en-US" emma:confidence="0">
                  <emma:literal>is,</emma:literal>
                </emma:interpretation>
                <emma:interpretation id="interp2" emma:lang="en-US" emma:confidence="0">
                  <emma:literal>I</emma:literal>
                </emma:interpretation>
                <emma:interpretation id="interp3" emma:lang="en-US" emma:confidence="0">
                  <emma:literal>is.</emma:literal>
                </emma:interpretation>
                <emma:interpretation id="interp4" emma:lang="en-US" emma:confidence="0">
                  <emma:literal>I.</emma:literal>
                </emma:interpretation>
              </emma:one-of>
            </emma:emma>
          </inkml:annotationXML>
          <inkml:trace contextRef="#ctx0" brushRef="#br0">438 2140 717,'0'0'76,"-22"-16"25,22 16-7,0 0 16,0 0-47,-32-27-59,32 27-2,-14-26 5,14 26-2,0-30-14,0 4 17,0 26-17,5-30 32,-5 30-18,9-33-12,-9 33-1,9-26-3,-9 26 19,0 0-4,0 0-28,0 0 48,0 0-10,27-2-4,-27 2 21,36 15-27,-4 3 24,-1 0-28,-3-6 20,3 4-5,1-4-6,-1 4 3,6-6 10,-6 2 3,-8-1-40,-1-4 24,-22-7 7,0 0 26,18 8-9,-18-8 12,0 0 31,0 0-24,-9 23-31,9-23 17,-36 25-51,0-2 20,-5-5 3,1-6-10,-1 1-10,-4-5 24,-5-3-11,5-3 0,-5-2-15,1-5 21,4 0-3,4-2-11,0-4 16,1-4-25,3 2 10,10-4 10,0 1-6,5 1 7,22 15-1,-32-20 4,9 5-31,23 15 21,0 0-4,-18-16 11,18 16-7,0 0-15,0 0 30,0 0-22,0 0 0,0 0-2,0 0 16,0 0-23,0 0 9,0 0 15,0 0-8,0 0-8,27 23 36,-4-2-23,0-9 5,-23-12-31,22 15 24,-22-15-6,0 0 3,18 13 12,-18-13 2,0 0 16,0 0-34,-4 23 21,4-23-20,-32 20-7,5-4 25,-5-6-21,1-5 30,-1 0-49,0-5 32,-4-3-13,5-7 15,4 3 3,0-4-20,27 11 42,-28-7-1,28 7-10,0 0-8,0 0-2,0 0 9,0 0-43,-18-10 21,18 10 12,0 0 3,0 0-11,0 0 30,0 0-19,0 0 12,5 25 36,-5-2 75,0 2-4,-9 3-19,-9 5-45,-5 0-40,-8 0-4,-1 0-10,-4-2 0,0-3-23,-1-3 7,6-7 13,-1-3-88,1-5-122,4-2-171,-5-13-134,9-5-93</inkml:trace>
          <inkml:trace contextRef="#ctx0" brushRef="#br0" timeOffset="488.22">-113 2434 1124,'0'0'195,"36"13"72,-4-10-8,-1-6-32,5-5-42,5 1-66,0-6-50,-1 0-19,6 1-37,-6 2-8,-4-1-23,-8 4-231,-28 7-280,27-8-156</inkml:trace>
          <inkml:trace contextRef="#ctx0" brushRef="#br0" timeOffset="271.81">-54 1695 1159,'0'0'43,"31"-12"123,-31 12 25,0 0 28,0 0-42,0 0-45,0 0-60,0 0-24,0 0-12,23-6-3,-23 6-28,0 0 9,0 0 3,0 0 0,0 0-8,0 0 0,0 0-31,0 0-204,0 0-201,0 0-138,0 0 17</inkml:trace>
        </inkml:traceGroup>
      </inkml:traceGroup>
    </inkml:traceGroup>
  </inkml:traceGroup>
</inkml:ink>
</file>

<file path=ppt/ink/ink133.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2:58.59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3D85489-939F-45AF-9682-3BB2E7CF9DF7}" emma:medium="tactile" emma:mode="ink">
          <msink:context xmlns:msink="http://schemas.microsoft.com/ink/2010/main" type="writingRegion" rotatedBoundingBox="22191,3830 11183,4634 10945,1380 21954,576">
            <msink:destinationLink direction="with" ref="{D4BEE0E9-25D4-4795-AE9A-921F0F242A2D}"/>
          </msink:context>
        </emma:interpretation>
      </emma:emma>
    </inkml:annotationXML>
    <inkml:traceGroup>
      <inkml:annotationXML>
        <emma:emma xmlns:emma="http://www.w3.org/2003/04/emma" version="1.0">
          <emma:interpretation id="{EC2F6BC3-92E5-4AD2-A08B-71F627A64107}" emma:medium="tactile" emma:mode="ink">
            <msink:context xmlns:msink="http://schemas.microsoft.com/ink/2010/main" type="paragraph" rotatedBoundingBox="22191,3830 11183,4634 10945,1380 21954,576" alignmentLevel="1"/>
          </emma:interpretation>
        </emma:emma>
      </inkml:annotationXML>
      <inkml:traceGroup>
        <inkml:annotationXML>
          <emma:emma xmlns:emma="http://www.w3.org/2003/04/emma" version="1.0">
            <emma:interpretation id="{600462D5-DC5F-470E-A5AA-1553FCC40B28}" emma:medium="tactile" emma:mode="ink">
              <msink:context xmlns:msink="http://schemas.microsoft.com/ink/2010/main" type="line" rotatedBoundingBox="22191,3830 11183,4634 10945,1380 21954,576"/>
            </emma:interpretation>
          </emma:emma>
        </inkml:annotationXML>
        <inkml:traceGroup>
          <inkml:annotationXML>
            <emma:emma xmlns:emma="http://www.w3.org/2003/04/emma" version="1.0">
              <emma:interpretation id="{1597FA6B-B180-4A32-BAD7-5D7423F1F353}" emma:medium="tactile" emma:mode="ink">
                <msink:context xmlns:msink="http://schemas.microsoft.com/ink/2010/main" type="inkWord" rotatedBoundingBox="10944,1385 21952,573 22192,3823 11184,4635">
                  <msink:destinationLink direction="with" ref="{EEAA5240-5E41-4756-91EE-ACBEA9125956}"/>
                </msink:context>
              </emma:interpretation>
              <emma:one-of disjunction-type="recognition" id="oneOf0">
                <emma:interpretation id="interp0" emma:lang="en-US" emma:confidence="0">
                  <emma:literal>231 in.??</emma:literal>
                </emma:interpretation>
                <emma:interpretation id="interp1" emma:lang="en-US" emma:confidence="0">
                  <emma:literal>231 in.???</emma:literal>
                </emma:interpretation>
                <emma:interpretation id="interp2" emma:lang="en-US" emma:confidence="0">
                  <emma:literal>731 in.??</emma:literal>
                </emma:interpretation>
                <emma:interpretation id="interp3" emma:lang="en-US" emma:confidence="0">
                  <emma:literal>731 in.???</emma:literal>
                </emma:interpretation>
                <emma:interpretation id="interp4" emma:lang="en-US" emma:confidence="0">
                  <emma:literal>23141.0?</emma:literal>
                </emma:interpretation>
              </emma:one-of>
            </emma:emma>
          </inkml:annotationXML>
          <inkml:trace contextRef="#ctx0" brushRef="#br0">1153 491 768 0,'0'0'222'0,"0"0"53"15,-10-33-41-15,10 33 6 16,-20-29-45-16,20 29-55 0,-20-26-39 15,20 26-47-15,-19-37-11 16,-1 0-29-16,5-4 3 0,0-3-17 16,6-8-23-16,4-7 34 15,0 7-11-15,5 8-20 0,-5 7 31 16,5 37-14-16,0 0-20 15,0 0 12-15,0 0 24 0,0 0-6 16,39 11-25-16,-4 19 27 16,4 7 9-16,6 7-22 15,4 8 4-15,5-4 16 0,-5 0-13 16,0-4-26-16,-9-7 36 15,-1-8-11-15,-9-3 1 0,-30-26 3 16,0 0 23-16,0 0 62 16,0 0-26-16,-20 37-41 15,-19-22-28-15,-30-8 7 0,-10-7 2 16,-15-7-21-16,-4-4-62 15,-6-4-28-15,-9-3 11 0,10-4 24 16,4-1 32-16,10-2 9 16,16-1 15-16,18 0 9 15,11 4 6-15,10 3 0 0,34 19 0 16,0 0-15-16,0 0 20 15,0 0-14-15,0 0 17 0,0 0-2 16,29 4 6-16,11 7 32 16,4 15 61-16,0 11 3 0,-4 11 49 15,-6 7 31-15,-4 8 16 16,-11 4-39-16,-14 3-19 0,-15 0-33 15,-19 0-51-15,-15-3-32 16,-16-5-13-16,-13-2-4 16,-16-12-13-16,-5-8-69 15,6-3-172-15,-1-15-265 0,15-11-380 16</inkml:trace>
          <inkml:trace contextRef="#ctx0" brushRef="#br0" timeOffset="202.8">828-599 2108 0,'-15'-37'121'0,"15"37"104"16,0 0-45-16,5-29-84 0,-5 29-40 15,29-15-38-15,1 11-171 16,-30 4-433-16,29 15-359 0</inkml:trace>
          <inkml:trace contextRef="#ctx0" brushRef="#br0" timeOffset="514.8">-59 465 1622 0,'0'0'284'16,"-35"-18"-23"-16,6 0-18 0,29 18-63 16,-35-34-66-16,35 34-51 15,-14-44-41-15,23 11-14 0,11 3 3 16,10 12-6-16,4 10-5 15,6 8 5-15,-6 15-2 0,1 11 15 16,-16 11 95 0,-9 11 43-16,-15 7 1 0,-14 12-51 15,-16-4-52-15,-9 3-27 16,-6-3-13-16,-4-4-101 0,-10-7-223 15,0-4-299-15,0-15-301 16</inkml:trace>
          <inkml:trace contextRef="#ctx0" brushRef="#br0" timeOffset="998.4">-631 114 1511 0,'15'-40'271'0,"5"-8"-34"15,0 0-95-15,9-4-56 16,1 4-41-16,4 4-22 0,1 10-9 16,-6 9 17-16,-29 25-42 15,40-15 11-15,-40 15 53 0,29 7 32 16,-29-7-23-16,0 41-22 15,-15 3 4-15,-9 4-20 0,-16 8-3 16,-9-1-11-16,0 8-10 16,-10 3 15-16,0 5-7 15,5-1 2-15,-6 4 3 0,11 0-3 16,5-1-3-16,-1 5 6 15,11-4 13-15,4-4-8 0,6 0 22 16,4-3 60-16,5-4-33 16,1-4 7-16,-1-8 17 0,0-6 13 15,-5-1-5-15,-4-7-26 16,-11-4-4-16,1-11-3 0,-11-10-31 15,6-12-9-15,-5-8 10 16,9-10 18-16,1-12-9 16,4-18-25-16,10-22-20 15,6-26-6-15,9-26 3 0,10-11 3 16,14 7-12-16,6 12 12 15,5 14-10-15,4 19 4 0,0 18-3 16,11 22-51-16,4 19-243 16,5 18-356-16,5 16-419 0</inkml:trace>
          <inkml:trace contextRef="#ctx0" brushRef="#br0" timeOffset="1170">-685 1430 2642 0,'0'0'288'16,"0"0"-90"-16,0 0-99 0,40 22-46 16,-40-22-42-16,44 0-164 15,-44 0-408-15,0 0-550 16</inkml:trace>
          <inkml:trace contextRef="#ctx0" brushRef="#br0" timeOffset="1528.8">-1532 314 1902 0,'25'-18'199'15,"-25"18"80"-15,0 0-14 16,0 0-69-16,0 0-82 16,0 0-61-16,0 0-34 0,-30-30 16 15,-9 19 28-15,-6 3 10 16,-4 16 9-16,-10 14 17 0,-5 19 16 15,-10 14 29-15,-5 19 27 16,10 15 1-16,-5 7-12 0,5 3-62 16,-4 1-20-16,4-4-13 15,-5-3-37-15,10-12 12 0,0-7-44 16,0-11-13-16,4-8-187 15,6-14-205-15,0-12-255 16,5-7-579-16</inkml:trace>
          <inkml:trace contextRef="#ctx0" brushRef="#br0" timeOffset="1700.4">-1852 1208 2879 0,'0'0'26'16,"0"0"-71"-16,0 0-275 0,0 0-570 15</inkml:trace>
          <inkml:trace contextRef="#ctx0" brushRef="#br0" timeOffset="2246.4">-2493-466 2215 0,'0'0'242'15,"25"4"-50"-15,-25-4-99 0,0 0-50 16,0 0-53-16,0 0-274 16,0 0-377-16</inkml:trace>
          <inkml:trace contextRef="#ctx0" brushRef="#br0" timeOffset="2059.2">-2626 96 2472 0,'15'30'207'0,"-5"3"14"0,-5 0 8 15,-20 11-44-15,-9 1-81 16,-21-1-50-16,-4-3-34 0,-10-4 1 16,5-8 4-16,4-10 37 15,6-12 51-15,5-18 7 0,4-15-35 16,1-18-23-16,9-23-34 15,0-29-8-15,11-26-20 0,-1-22-10 16,5-11 15 0,5-4-13-16,10 8 5 0,0 7-3 15,10 18-9-15,-5 26 4 16,-5 26 2-16,-5 19-150 0,0 22-145 15,0 33-180-15,0 0-322 16,0 0-244-16</inkml:trace>
          <inkml:trace contextRef="#ctx0" brushRef="#br0" timeOffset="2605.2">-3670 55 1569 0,'0'0'196'0,"35"-11"-1"16,-1 8-48-16,-34 3-60 15,35 18-15-15,-35-18-18 0,0 0-14 16,29 48-22-16,-29-48-8 15,15 48 12-15,-15-48-2 0,0 0-25 16,0 0 23-16,0 0-6 16,0 0-17-16,0 0 13 15,-44 19 4-15,-1-27-3 0,6-7-16 16,-6-3 60-16,1 7 89 15,0 7 15-15,-10 15-24 0,9 8-35 16,-4 18 19-16,-5 14-2 16,10 12-26-16,4 7-43 0,6 4-9 15,9 0-18-15,10-4-19 16,15-3 10-16,5-4-24 0,10-8-110 15,5-7-358-15,-20-48-570 16</inkml:trace>
          <inkml:trace contextRef="#ctx0" brushRef="#br0" timeOffset="3042">-4695-277 2437 0,'0'0'41'0,"0"0"-17"16,0 0-27-16,0 0-66 0,0 0-318 15,0 0-422-15</inkml:trace>
          <inkml:trace contextRef="#ctx0" brushRef="#br0" timeOffset="2854.8">-4763 429 2506 0,'0'0'220'0,"0"0"7"16,19-12-34-16,-19 12 16 0,0 0-37 15,5 60 1-15,-20 13-82 16,-24 12-39-16,-10 4-15 0,-15 0-32 15,0-4-20-15,-5-4-121 16,5-11-154-16,5-11-208 16,9-18-531-16</inkml:trace>
          <inkml:trace contextRef="#ctx0" brushRef="#br0" timeOffset="3478.8">-5537 1807 2405 0,'84'-37'169'15,"5"0"-104"-15,-6 0-20 16,1 0-86-16,-15 7-419 0,-5 1-468 15</inkml:trace>
          <inkml:trace contextRef="#ctx0" brushRef="#br0" timeOffset="3291.6">-5192 236 2073 0,'0'0'266'15,"-35"-7"-16"-15,-4 11-5 16,0 10-53-16,-6 20-2 0,-9 17-34 15,-5 20-5-15,-10 21 12 16,0 8-55-16,-5 14-38 16,0 5-36-16,-5 6-23 0,-4 1 8 15,-6 7-111-15,0 3-160 16,6-3-122-16,4-7-245 0,15-19-272 15</inkml:trace>
          <inkml:trace contextRef="#ctx0" brushRef="#br0" timeOffset="4134">-6502 517 1543 0,'5'-48'20'0,"9"-4"12"16,11 4-32-16,5-3 26 0,9 3-20 15,10 7-6-15,-4 8 4 16,-1 11 8-16,-5 11-6 0,-4 7 50 15,-35 4 48-15,34 22 28 16,-24 15-19-16,-10 7-3 16,-20 12-28-16,-4-1-53 15,-16 8-4-15,1-4-1 0,-10 0-28 16,-6-3 15-16,1-12 2 15,10-11 3-15,0-11-21 0,4-14 7 16,11-16-2-16,29 8-33 16,-35-48-32-16,20 0 41 0,6 4 12 15,4 3-17-15,5 41 40 16,-5-37-19-16,5 37-10 15,0 0 30-15,0 0 15 0,0 0 40 16,-30 45 35-16,1 3-5 16,4 3-28-16,0-3-5 15,-4-3-30-15,-1-1-25 0,-4-11-5 16,4-7 20-16,1-7-27 15,-6-5-20-15,-4-10-27 0,9-11-140 16,-4-12-47-16,4-14 53 16,5-11 72-16,-4-4 36 15,4 3 54-15,1 5 70 0,-11 18 21 16,-4 7 109-16,-15 18 84 15,-15 12 33-15,-10 11-21 0,-20 4-42 16,-14 3-22-16,0 0-65 16,-15-7-41-16,-5 0-1 15,9-11 11-15,1-8-12 0,10-11-56 16,14-10-13-16,16-9-13 15,14-14-17-15,15 1 0 16,9-9-33-16,11 1-43 0,9 0-160 16,10 3-90-16,10 0-178 15,5 41-313-15,30-40-118 0</inkml:trace>
          <inkml:trace contextRef="#ctx0" brushRef="#br0" timeOffset="4383.6">-7355 1526 2418 0,'0'0'234'15,"0"0"-33"-15,0 0-43 0,35 33-78 16,-35-33-16-16,44 22-36 15,1-7-22-15,4-8-56 0,-10 8-287 16,-39-15-352-16,54 19-240 16</inkml:trace>
          <inkml:trace contextRef="#ctx0" brushRef="#br0" timeOffset="4492.8">-7719 2560 2488 0,'0'0'192'0,"0"0"-81"0,0 0-29 16,44-33-44-16,15-11-23 15,10-8 1-15,10-11-120 0,0 4-405 16,-5-7-401-16</inkml:trace>
          <inkml:trace contextRef="#ctx0" brushRef="#br0" timeOffset="5210.4">-9463 1585 3118 0,'-20'44'359'16,"20"-44"-8"-16,0 0-134 15,0 0-104-15,0 0-63 0,0 0-55 16,0 0-246-16,-9-48-204 16,9 48-388-16,-15-52-386 0</inkml:trace>
        </inkml:traceGroup>
      </inkml:traceGroup>
    </inkml:traceGroup>
  </inkml:traceGroup>
</inkml:ink>
</file>

<file path=ppt/ink/ink13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09.98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AA0B354-A77C-4FBD-BAB6-7101C7EF3C94}" emma:medium="tactile" emma:mode="ink">
          <msink:context xmlns:msink="http://schemas.microsoft.com/ink/2010/main" type="writingRegion" rotatedBoundingBox="4866,7343 5295,7343 5295,7889 4866,7889">
            <msink:destinationLink direction="with" ref="{CF6CDA17-349A-4711-A1E0-B652A3BD1443}"/>
          </msink:context>
        </emma:interpretation>
      </emma:emma>
    </inkml:annotationXML>
    <inkml:traceGroup>
      <inkml:annotationXML>
        <emma:emma xmlns:emma="http://www.w3.org/2003/04/emma" version="1.0">
          <emma:interpretation id="{089C40A8-80E6-466A-9ED2-217F2E0FD2A4}" emma:medium="tactile" emma:mode="ink">
            <msink:context xmlns:msink="http://schemas.microsoft.com/ink/2010/main" type="paragraph" rotatedBoundingBox="4866,7343 5295,7343 5295,7889 4866,7889" alignmentLevel="1"/>
          </emma:interpretation>
        </emma:emma>
      </inkml:annotationXML>
      <inkml:traceGroup>
        <inkml:annotationXML>
          <emma:emma xmlns:emma="http://www.w3.org/2003/04/emma" version="1.0">
            <emma:interpretation id="{D5D0889E-3428-4D44-A9F6-6B96816B69D4}" emma:medium="tactile" emma:mode="ink">
              <msink:context xmlns:msink="http://schemas.microsoft.com/ink/2010/main" type="line" rotatedBoundingBox="4866,7343 5295,7343 5295,7889 4866,7889"/>
            </emma:interpretation>
          </emma:emma>
        </inkml:annotationXML>
        <inkml:traceGroup>
          <inkml:annotationXML>
            <emma:emma xmlns:emma="http://www.w3.org/2003/04/emma" version="1.0">
              <emma:interpretation id="{F7426425-143E-4CA4-B3B7-D27BCED4F2B4}" emma:medium="tactile" emma:mode="ink">
                <msink:context xmlns:msink="http://schemas.microsoft.com/ink/2010/main" type="inkWord" rotatedBoundingBox="4866,7343 5295,7343 5295,7889 4866,7889"/>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&amp;</emma:literal>
                </emma:interpretation>
                <emma:interpretation id="interp3" emma:lang="en-US" emma:confidence="0">
                  <emma:literal>6</emma:literal>
                </emma:interpretation>
                <emma:interpretation id="interp4" emma:lang="en-US" emma:confidence="0">
                  <emma:literal>£</emma:literal>
                </emma:interpretation>
              </emma:one-of>
            </emma:emma>
          </inkml:annotationXML>
          <inkml:trace contextRef="#ctx0" brushRef="#br0">1337-2107 170,'23'-18'55,"-23"18"6,0 0 12,0 0-31,18-25 4,-18 25-7,13-26 24,-13 26-19,5-28-10,-5 28-22,4-33 12,-4 5-7,0 28 10,5-28 17,-5 28 36,0-25 8,0 25-65,0 0-1,4-25 33,-4 25 18,0 0-28,0 0 14,0 0-4,0 0-14,0 0 57,0 0-47,0 0 5,0 0-56,0 0 22,0 0 27,0 0-7,0 0 6,0 0-22,0 0 2,0 0 10,0 0 1,0 0-24,0 0-27,0 0-3,0 0 21,0 0 7,0 0-13,0 0-11,0 0 15,0 0 13,0 0-17,0 0 7,-27 28 1,0 0-8,5-3-4,-1 3 9,0-3-11,1 6 15,-5-3-12,0 0-11,-5 0 14,0-3 27,1-2 4,4-3-23,0-5-12,27-15-9,-28 13 8,28-13 0,0 0 16,-27 10 41,27-10-12,0 0-8,-27 0-19,27 0 2,0 0 7,0 0-11,0 0-11,0 0 27,0 0-27,0 0 25,0 0-9,0 0-27,0 0 11,0 0 0,0 0-13,0 0 20,0 0 24,0 0-14,0 0-20,0 0 3,0 0 0,0-20-9,0 20 23,0 0-22,0 0 16,0 0-6,0 0-2,0 0-5,0 0-8,0 0 28,0 0-2,0 0-22,0 0 24,0 0-23,0 0-7,0 0 15,27 0-21,-4 10 32,0 5-8,-5 6 17,4 1-8,1-1-12,4-1 6,0-2 11,5 0-7,-5-3-1,0-2-2,-5-1 19,-4-1-30,-18-11 25,0 0-21,23 10-9,-23-10 5,0 0 10,0 0-13,0 0 19,0 0-7,0 0 0,0 0-68,0 0-185,0 0-198,0 0-13,27 5-14</inkml:trace>
          <inkml:trace contextRef="#ctx0" brushRef="#br0" timeOffset="1519.99">1396-2237 184,'0'0'51,"0"0"-10,0 0 9,0 0 13,0 0-3,0 0-16,0 0 18,4-28-7,-4 28-9,0 0 30,0 0 24,0 0-14,0-22-22,0 22-11,0 0 18,0 0-49,0 0 18,0 0 35,0 0-31,0 0 12,0 0-3,0 0-21,0 0-8,0 0-4,0 0-14,0 0 5,-36 27-8,5 4 35,4-1-28,-1 3 26,1-2-17,0-3-36,-4 0 3,3-5 1,28-23 20,-31 28-13,31-28-4,-27 20-2,27-20 58,0 0-43,0 0 60,0 0 21,-23 13-23,23-13-37,0 0-24,0 0 0,0 0 11,-9-26-35,9 26 37,0 0-27,0 0 42,0 0-17,0 0-24,0 0 9,0 0-5,0 0-12,0 0 0,0 0 18,0 0 24,0 0-7,0 0-14,0 0 0,0 0-21,0 0 16,0 0 15,0 0 11,23 26-16,-23-26-14,36 35-6,-5-7-1,1-2-14,0-6-259,-5-2-54,-5-1-54</inkml:trace>
        </inkml:traceGroup>
      </inkml:traceGroup>
    </inkml:traceGroup>
  </inkml:traceGroup>
</inkml:ink>
</file>

<file path=ppt/ink/ink13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13.67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65D165A-A4E2-43F6-A332-1C97989007AC}" emma:medium="tactile" emma:mode="ink">
          <msink:context xmlns:msink="http://schemas.microsoft.com/ink/2010/main" type="writingRegion" rotatedBoundingBox="6288,6393 3211,6591 3150,5653 6228,5455">
            <msink:destinationLink direction="with" ref="{CF6CDA17-349A-4711-A1E0-B652A3BD1443}"/>
          </msink:context>
        </emma:interpretation>
      </emma:emma>
    </inkml:annotationXML>
    <inkml:traceGroup>
      <inkml:annotationXML>
        <emma:emma xmlns:emma="http://www.w3.org/2003/04/emma" version="1.0">
          <emma:interpretation id="{FD0455D7-14F9-4115-971D-55B1C5A9B6C9}" emma:medium="tactile" emma:mode="ink">
            <msink:context xmlns:msink="http://schemas.microsoft.com/ink/2010/main" type="paragraph" rotatedBoundingBox="6288,6393 3211,6591 3150,5653 6228,5455" alignmentLevel="1"/>
          </emma:interpretation>
        </emma:emma>
      </inkml:annotationXML>
      <inkml:traceGroup>
        <inkml:annotationXML>
          <emma:emma xmlns:emma="http://www.w3.org/2003/04/emma" version="1.0">
            <emma:interpretation id="{AFAF953E-B76C-42F9-8A46-9562D06B4743}" emma:medium="tactile" emma:mode="ink">
              <msink:context xmlns:msink="http://schemas.microsoft.com/ink/2010/main" type="line" rotatedBoundingBox="6288,6393 3211,6591 3150,5653 6228,5455"/>
            </emma:interpretation>
          </emma:emma>
        </inkml:annotationXML>
        <inkml:traceGroup>
          <inkml:annotationXML>
            <emma:emma xmlns:emma="http://www.w3.org/2003/04/emma" version="1.0">
              <emma:interpretation id="{1D2A68F3-04A5-46A3-BCD8-0DD989825F02}" emma:medium="tactile" emma:mode="ink">
                <msink:context xmlns:msink="http://schemas.microsoft.com/ink/2010/main" type="inkWord" rotatedBoundingBox="6288,6393 3211,6591 3150,5653 6228,5455"/>
              </emma:interpretation>
              <emma:one-of disjunction-type="recognition" id="oneOf0">
                <emma:interpretation id="interp0" emma:lang="en-US" emma:confidence="0">
                  <emma:literal>815.1 min</emma:literal>
                </emma:interpretation>
                <emma:interpretation id="interp1" emma:lang="en-US" emma:confidence="0">
                  <emma:literal>3015.1 min</emma:literal>
                </emma:interpretation>
                <emma:interpretation id="interp2" emma:lang="en-US" emma:confidence="0">
                  <emma:literal>5015.1 min</emma:literal>
                </emma:interpretation>
                <emma:interpretation id="interp3" emma:lang="en-US" emma:confidence="0">
                  <emma:literal>8015.1 min</emma:literal>
                </emma:interpretation>
                <emma:interpretation id="interp4" emma:lang="en-US" emma:confidence="0">
                  <emma:literal>3015.1m</emma:literal>
                </emma:interpretation>
              </emma:one-of>
            </emma:emma>
          </inkml:annotationXML>
          <inkml:trace contextRef="#ctx0" brushRef="#br0">-1577 1134 606,'0'0'88,"0"0"-20,0 0 36,0 0-82,0 0-9,0 25-13,0-25 33,0 0-52,0 0-42,0 0-112,0 0-18</inkml:trace>
          <inkml:trace contextRef="#ctx0" brushRef="#br0" timeOffset="1012.39">-1387 1220 1242,'0'0'287,"0"0"-30,-23-25-43,23 25-55,0 0-56,-5-23-53,5 23 1,0 0 7,0-30-30,0 30-23,9-26 5,-9 26-23,0 0 8,0 0 13,19-25-2,-19 25-11,0 0 11,27-13-16,-27 13 10,0 0 8,0 0 16,27 23-4,-27-23 10,18 38-26,-14-2 20,1-6 0,-5 1-5,0-1 1,-5-2-13,1-3 19,4-25 7,-14 31-2,14-31 0,-9 25-9,9-25 13,0 0 11,0 0 3,0 0-2,0 0 9,0 0 15,0 0 23,0 0-5,0 0-39,0 0-36,0 0-11,9-23-3,5-2 13,-1-3-7,5-5-9,5 3-2,4-4-2,0-1 12,0 4-16,-4 1 6,4-1 10,-4 6 4,-1 5-9,-22 20-8,23-21 0,-23 21 5,22-15-5,-22 15 3,0 0 7,23-12 6,-23 12-8,0 0-11,0 0 2,0 0 9,23 5 7,-23-5 2,13 25 6,-8 5-4,-5 3 8,0 0-6,0 3 14,-9 0 13,4 4 12,1-2 1,-1 0-23,1-5 11,-1 0-3,5-2 2,-4-6 17,4-2-20,0-23-27,0 23 5,0-23-5,0 0-10,0 0 0,-5 20 5,5-20 8,0 0-17,0 0 8,0 0-66,0 0-169,0 0-225,0 0-283,0 0-192</inkml:trace>
          <inkml:trace contextRef="#ctx0" brushRef="#br0" timeOffset="1715.13">-2228 880 1465,'0'0'191,"0"0"-50,0 0-48,0 0 71,0 0-1,0 0 5,-4 25-15,-1 6 18,1 4 7,4 1-29,0 5-13,-5 2-7,5 0-46,-4-2-29,4-3-19,-5-3-13,1-2-9,-1-5-4,5-2-19,-4-6-117,4-20-191,0 0-293,0 0-341</inkml:trace>
          <inkml:trace contextRef="#ctx0" brushRef="#br0" timeOffset="2399.62">-2503 1083 1713,'0'0'150,"0"0"0,0 0-17,0 0-22,0 0-18,0 0 13,0 0-7,0 0 1,0 0 17,0 0-38,-36 25-32,-1-2-21,1 0-7,-9-2-8,0 1-17,4-1 6,5-3 0,9-3-12,27-15 7,-27 15-1,27-15-2,0 0 0,0 0 8,0 0-10,4 28 2,-4-28-5,37 23-2,-6-3 11,1-5-3,-5-2 12,-27-13-5,32 15 0,-32-15-10,0 0 10,27 16 18,-27-16-6,0 0 6,0 0-1,0 0-6,-41 27-6,5-9-1,0-3 12,0-4-8,-1-6-14,1-5 6,0-3-4,0-2 7,4-5 8,5-5-2,27 15-13,-31-23-12,31 23-20,0 0-5,-14-26-12,14 26 28,0 0 1,0 0 17,0 0-3,0 0 12,32-15 5,-32 15 10,31 5 9,-31-5 15,0 0 14,18 26 11,-18-26 10,9 35 7,-9-4 23,0-31 7,-22 40-35,-5-7-27,-5-7-26,0-3-11,1-6-5,-1-4-14,5-3-103,27-10-139,-32 8-202,32-8-389,0 0-78</inkml:trace>
          <inkml:trace contextRef="#ctx0" brushRef="#br0" timeOffset="2587.3">-2743 1761 2333,'27'8'347,"-27"-8"1,0 0-68,0 0-124,0 0-73,23 5-41,-23-5-77,0 0-262,0 0-270,0 0-280</inkml:trace>
          <inkml:trace contextRef="#ctx0" brushRef="#br0" timeOffset="2804.12">-2824 1103 2724,'0'0'216,"0"0"-40,0 0-82,0 0-41,0 0-36,0 0-14,0 0-3,0 0-125,0 0-289,0 0-476</inkml:trace>
          <inkml:trace contextRef="#ctx0" brushRef="#br0" timeOffset="3062.98">-3217 865 2335,'0'0'187,"0"0"14,0 0-70,0 0-55,0 0 7,0 0 8,-9 33-37,0 5-20,9 5-22,-5 3-12,5 4 3,0 1 0,-4 0-121,4 0-197,-5-3-172,1-5-192,-1-2-16</inkml:trace>
          <inkml:trace contextRef="#ctx0" brushRef="#br0" timeOffset="1414.84">-1911 1248 1378,'0'0'304,"0"0"-68,0 0-51,0 0-29,0 0-16,0 0 37,0 0 55,0 0 4,0 0-32,9 28-9,-14 3-5,-4 2-41,-5 2-28,-4 3 18,0 0-14,-4-5-54,-1 0-32,-4-2-26,4-3-4,23-28-5,-31 30-4,31-30 0,-32 28 4,32-28-8,0 0-67,-27 23-138,27-23-85,0 0-56,0 0-56,0 0-244,0 0-81,-23-7 3</inkml:trace>
          <inkml:trace contextRef="#ctx0" brushRef="#br0" timeOffset="3475">-3493 1131 2048,'0'0'59,"0"0"-30,0 0 86,0 0 33,0 0-41,14 33-7,-1 3-1,5 5-20,-4 2-37,-5 0-8,0 3 3,-9-3 2,0 0 12,-18-2 36,-5-1-11,-17-4-17,-5-8-31,-10-5-18,-8-8-6,0-7 9,4-6 34,5-7 32,4-10-9,5-11-3,4-12-12,14-5 31,0-3 18,14 1-33,8 1-15,10 4-18,13-1-16,4 3-6,14 0-3,5 5-7,4 2-3,5 4-1,-9 4-55,-5 5-132,0 5-165,-36 13-194,0 0-147,36-5 26,-36 5 48</inkml:trace>
          <inkml:trace contextRef="#ctx0" brushRef="#br0" timeOffset="3660.2">-3728 1236 2056,'0'0'263,"0"0"-11,0 0 55,0 0-35,14 25-24,-14-25 6,23 23-53,-23-23-86,31 23-54,-31-23-31,32 17-21,-32-17-31,0 0-242,0 0-257,0 0-563</inkml:trace>
        </inkml:traceGroup>
      </inkml:traceGroup>
    </inkml:traceGroup>
  </inkml:traceGroup>
</inkml:ink>
</file>

<file path=ppt/ink/ink136.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3:03.27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EAA5240-5E41-4756-91EE-ACBEA9125956}" emma:medium="tactile" emma:mode="ink">
          <msink:context xmlns:msink="http://schemas.microsoft.com/ink/2010/main" type="inkDrawing" rotatedBoundingBox="12353,1758 12827,1476 12848,1512 12375,1794" semanticType="underline" shapeName="Other">
            <msink:sourceLink direction="with" ref="{1597FA6B-B180-4A32-BAD7-5D7423F1F353}"/>
          </msink:context>
        </emma:interpretation>
      </emma:emma>
    </inkml:annotationXML>
    <inkml:trace contextRef="#ctx0" brushRef="#br0">-8231-155 2222 0,'0'0'146'0,"39"-56"6"16,25 1-65-16,25 3-53 15,9 4-39-15,-4 4-266 16,-10 7-481-16</inkml:trace>
  </inkml:traceGroup>
</inkml:ink>
</file>

<file path=ppt/ink/ink13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26.28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B6A6C68-1E51-4EFC-BAF5-01EE2935C4B7}" emma:medium="tactile" emma:mode="ink">
          <msink:context xmlns:msink="http://schemas.microsoft.com/ink/2010/main" type="writingRegion" rotatedBoundingBox="5367,1012 6141,5165 4206,5525 3432,1372">
            <msink:destinationLink direction="with" ref="{05504F7D-F65C-40DC-A359-3BA723766DFB}"/>
          </msink:context>
        </emma:interpretation>
      </emma:emma>
    </inkml:annotationXML>
    <inkml:traceGroup>
      <inkml:annotationXML>
        <emma:emma xmlns:emma="http://www.w3.org/2003/04/emma" version="1.0">
          <emma:interpretation id="{6DBEF94E-3C00-4B66-AEB7-5C0C0D086301}" emma:medium="tactile" emma:mode="ink">
            <msink:context xmlns:msink="http://schemas.microsoft.com/ink/2010/main" type="paragraph" rotatedBoundingBox="5367,1012 6141,5165 4206,5525 3432,1372" alignmentLevel="1"/>
          </emma:interpretation>
        </emma:emma>
      </inkml:annotationXML>
      <inkml:traceGroup>
        <inkml:annotationXML>
          <emma:emma xmlns:emma="http://www.w3.org/2003/04/emma" version="1.0">
            <emma:interpretation id="{3F8B8DB8-6DD8-4C87-8672-BCAE469C0CBF}" emma:medium="tactile" emma:mode="ink">
              <msink:context xmlns:msink="http://schemas.microsoft.com/ink/2010/main" type="line" rotatedBoundingBox="5367,1012 6141,5165 4206,5525 3432,1372"/>
            </emma:interpretation>
          </emma:emma>
        </inkml:annotationXML>
        <inkml:traceGroup>
          <inkml:annotationXML>
            <emma:emma xmlns:emma="http://www.w3.org/2003/04/emma" version="1.0">
              <emma:interpretation id="{15C1F4C7-CDBA-42EC-9EED-E05B5E2A2B09}" emma:medium="tactile" emma:mode="ink">
                <msink:context xmlns:msink="http://schemas.microsoft.com/ink/2010/main" type="inkWord" rotatedBoundingBox="5367,1012 6141,5165 4206,5525 3432,1372"/>
              </emma:interpretation>
              <emma:one-of disjunction-type="recognition" id="oneOf0">
                <emma:interpretation id="interp0" emma:lang="en-US" emma:confidence="0">
                  <emma:literal>is,</emma:literal>
                </emma:interpretation>
                <emma:interpretation id="interp1" emma:lang="en-US" emma:confidence="0">
                  <emma:literal>is.</emma:literal>
                </emma:interpretation>
                <emma:interpretation id="interp2" emma:lang="en-US" emma:confidence="0">
                  <emma:literal>i</emma:literal>
                </emma:interpretation>
                <emma:interpretation id="interp3" emma:lang="en-US" emma:confidence="0">
                  <emma:literal>'¥2.</emma:literal>
                </emma:interpretation>
                <emma:interpretation id="interp4" emma:lang="en-US" emma:confidence="0">
                  <emma:literal>i,</emma:literal>
                </emma:interpretation>
              </emma:one-of>
            </emma:emma>
          </inkml:annotationXML>
          <inkml:trace contextRef="#ctx0" brushRef="#br0">-1767-3161 1006,'0'0'135,"9"-26"58,-9 26-50,0 0-49,0 0-49,0 0-5,0 0 21,0 0-3,-4-23 5,4 23 1,0 0 30,0 0 7,0 0 1,0 0 31,0 0 52,-18 3 8,-5 5-18,-4 2-41,-5 3-22,-8 2-21,-1 0-17,-9-2-27,-4 2-20,-5 0-11,-9-2 2,5 0-6,0-3-5,9-5-3,9-3-4,4-4 0,9-3 0,10-3-11,22 8 5,-27-13 10,27 13 2,-23-15 2,23 15-8,0 0 5,0 0-8,0 0-6,0 0 6,0 0-1,0 0 0,0 0 13,0 0 25,0 0 9,-23 33 66,5-2 62,5-3 15,-1-3-35,1 3-44,-5-5-42,4-3-31,14-20-10,-23 28-2,23-28-20,-27 23-14,27-23-119,0 0-230,-27 15-187,27-15-263,0 0-178</inkml:trace>
          <inkml:trace contextRef="#ctx0" brushRef="#br0" timeOffset="276.31">-2422-3392 1555,'0'0'335,"0"-21"-27,0 21-73,0 0-45,0 0-56,0 0-43,14-20-15,8 10-16,-22 10-12,27-3-25,-9 3-14,-18 0-2,27 8 6,-27-8 34,0 0-16,9 23 4,-4-3-11,-14 0-13,-9 3-1,-9 3-43,-14 2-323,-9 2-469</inkml:trace>
          <inkml:trace contextRef="#ctx0" brushRef="#br0" timeOffset="651.38">-2973-3166 2061,'0'0'300,"-23"5"-55,23-5-93,-22-8-77,22 8-36,0 0-13,0 0-18,-18-25-56,18 25-46,0 0-3,-5-28 25,5 28 48,0 0 2,0 0 4,32-21-1,-32 21 19,27 0 12,-27 0-3,22 11 4,-22-11 53,14 22 75,-10 1 3,-8 3-18,-10 4-32,-13 3-35,-4 0-12,-10 0-24,-4-2-10,0-1-16,-1-7-14,10-3-178,0-4-151,5-6-164,31-10-166,-32-5-12</inkml:trace>
          <inkml:trace contextRef="#ctx0" brushRef="#br0" timeOffset="1199.62">-3118-3474 1722,'0'0'336,"0"0"-27,0 0-50,0 0-60,0 0-76,0 0-55,0 0-18,-31-2 2,-1 4-18,0 6-10,1 5 5,4-1-3,-5 1-18,9 0-5,23-13-3,-22 20-3,22-20 3,-18 25-3,13-2-6,5-23-5,9 28 14,-9-28-32,18 21-26,-18-21-8,23 12 14,-23-12 7,0 0 25,23 5 8,-23-5 12,0 0 16,0 0 19,0 0 41,0 0-15,0 0-33,0 0-12,0 0-2,-28 8-1,1 2-6,0 5 4,-4-2-7,-1 5 3,5 5 10,0 0 6,4 2-10,5-2-8,5 0-5,4 0 12,4-3 8,10 3 0,-5-23-1,13 30 3,5-7 3,5-5-2,4-5-9,0-1-5,0-4-9,-4-3 0,-1-2 0,-22-3 0,23 0 14,-23 0-11,0 0-17,22-3-93,-22 3-197,0 0-215,0 0-229,23-20-106</inkml:trace>
          <inkml:trace contextRef="#ctx0" brushRef="#br0" timeOffset="2111.79">-2824-2486 628,'0'0'132,"0"0"19,0 0 26,0 0-25,0 0-74,0 0 29,0 33 254,0-7-36,4 4-19,-4 6 10,0 12-77,5 5-27,-5 6-66,-5 4-23,1 1-30,-1-3-4,5 2 9,-4-7 50,-5-2-47,4-9-49,1-7-27,-1-7-3,5-8 2,0-23-2,-4 23-11,4-23 22,0 0 36,0 0 24,0 0-11,0 0-15,0 0-31,0 0-5,0 0-4,0 0-22,0 0-33,0 0-1,0 0-305,0 0-258,0 0-553</inkml:trace>
          <inkml:trace contextRef="#ctx0" brushRef="#br0" timeOffset="30295.39">-3330-1297 1093,'0'0'224,"0"0"-9,0 0-33,0 0-46,0 0-48,0 0-20,0 0-20,0 0 6,0 0-34,0 0 25,0 0-10,0 0 5,0 0 43,23-13-12,4 3-7,4 3-8,5-1 12,1 0-7,-1 3 2,0 3-5,4-3 6,1 5-19,0-3-3,-5 1-20,-4-1 4,-1 3-13,-8 0-18,-1 0 5,-22 0 8,0 0-1,0 0-2,23 3 16,-23-3 19,0 0-11,0 0-17,0 0-7,0 0 8,0 0-7,0 0-13,0 0-12,0 0-24,-27 0-23,4 2-58,-4 1-46,-4-3 0,3 0 40,1 0 63,27 0 0,-36 0 27,36 0 19,-27 0 15,27 0 6,0 0-7,0 0 11,0 0 7,0 0 5,0 0 16,0 0 28,0 0 9,0 0-10,0 0-16,0 0-5,0 0 10,0 0-13,0 0-14,0 0 17,0 0 12,0 0-16,0 0-17,0 0-17,0 0 8,0 0-5,0 0 0,0 0-7,0 0 1,-13 25 32,8 6 24,0-1 3,10 6-14,-5 9 206,-5 4-94,5 4-64,0 5-46,0-4-12,5-6-15,-5-2 8,0-3 13,5-5-15,-5-5-12,0-33-5,0 36 6,0-36-9,0 0 5,0 0-8,0 0 20,0 0 48,0 0 1,0 0-24,0 0-9,0 0-16,0 0-11,0 0-14,0 0-10,0 0-87,0 0-91,0 0-107,0 0-154,0 0-127,0 0-96,0 0 6</inkml:trace>
          <inkml:trace contextRef="#ctx0" brushRef="#br0" timeOffset="30652.26">-3303-733 808,'0'0'234,"0"0"-2,0 0 1,0 0-42,0 0-15,32-3-43,-1-2-2,1 3 18,0-1-30,-1 1 10,5 2 70,0 0 20,1 0-57,-6 0-41,1 2-26,-1 1-5,1 2-15,-32-5-29,32 5-10,-32-5-16,0 0-15,31 3-5,-31-3 0,0 0 7,0 0-7,0 0-4,0 0 4,0 0-133,0 0-107,0 0-102,0 0-74,0 0-178,0 0-90</inkml:trace>
          <inkml:trace contextRef="#ctx0" brushRef="#br0" timeOffset="35095.02">-2476-842 1131,'0'0'385,"0"0"-62,0 0-96,0 0-85,0 0-62,0 0-14,0 0-9,0 0 11,0 0 9,31-13-2,6 5 58,8 1 4,0 2-56,5 5-7,-5 0-31,0 5-10,-4-3-10,-5 3-11,-9 3 2,-27-8-20,27 5 11,-27-5-1,0 0-11,0 0 16,0 0-14,0 0-3,0 0 1,0 0-140,0 0-129,0 0-128,0 0-133,23-2-114</inkml:trace>
          <inkml:trace contextRef="#ctx0" brushRef="#br0" timeOffset="34767.48">-2422-1005 566,'0'0'52,"0"0"88,0 0 48,0 0 118,0 0 6,0 0-26,0 0-60,0 0-77,0 0-28,0 0-22,0 0-37,0 0 5,0 0-11,0 0 12,0 0 62,23 8-6,13-6-15,9-2-38,9 3-25,-4-3-11,-5 2-29,-4-2 14,-5 0-14,-5 0-6,-13 3 5,-18-3-14,0 0 21,23 0-6,-23 0-16,0 0 14,0 0-8,0 0-14,0 0-53,0 0-158,0 0-68,0 0-80,0 0-185,0 0-2,0 0 80</inkml:trace>
          <inkml:trace contextRef="#ctx0" brushRef="#br0" timeOffset="35475.27">-1645-1472 1519,'0'0'219,"0"0"-37,0 0-50,0 0-71,0 0 25,0 0 67,0 0-27,14 40 106,-1 1 52,-8 7-46,4 1-41,-5 1-42,5 4-5,0-3-10,0-1-31,-4-4-12,4 2-13,4-7-33,-4-5-15,-9-36-16,14 38 1,-14-38-4,0 0-9,9 33 1,-9-33-7,0 0 10,0 0-35,0 0-266,0 0-199,0 0-382,0 0-264</inkml:trace>
          <inkml:trace contextRef="#ctx0" brushRef="#br0" timeOffset="37867.7">-2309-149 591,'0'0'90,"0"0"66,0 0-7,0 0-47,0-25 7,0 25 5,0 0 21,0 0 4,0 0 4,4-21-25,-4 21-13,0 0-12,0 0 18,0 0-14,0 0-6,0 0-20,0 0 17,0 0-31,0 0 20,0 0 22,0 0 9,0 0-28,5-20-56,-5 20 6,0 0-20,9-20 4,-9 20-2,0 0 22,0 0-13,0 0-1,0 0-2,0 0-21,0 0 16,0 0-18,0 0 11,0 0-12,0 0 0,0 0 15,0 0-4,5 28 35,4 5 58,-5 5 47,-4 8 0,5 2-30,-5 3-13,0 5 9,0-6-45,4 1-11,1-5 50,-1-3-26,1-5-19,4-2-32,-5-6 10,-4-30-33,5 31 15,-5-31-4,4 25-11,-4-25 13,0 0-12,0 0-2,0 25 11,0-25-10,0 0 25,0 0-12,0 0-6,0 0 16,0 26-21,0-26-33,0 0 49,0 0-23,0 0 9,0 0-5,5 28 1,-5-28-5,0 0-4,0 0 12,0 0-8,4 28-5,-4-28 15,0 0-10,0 30 0,0-30 0,0 0 0,0 0 9,0 0-18,5 33 14,-5-33-8,0 0 3,0 0 9,0 0-18,4 31 20,-4-31-22,0 0 8,0 0 11,0 0-18,0 0 14,0 0-4,0 0-16,0 0-9,0 0-237,5 25-182,-5-25-230,0 0-483</inkml:trace>
          <inkml:trace contextRef="#ctx0" brushRef="#br0" timeOffset="68891">-2395 430 527,'0'0'135,"0"0"22,0 0 16,0 0-15,0 0 24,-4-28-38,4 28-55,0 0 9,-9-22-16,9 22-12,-14-21-2,14 21-9,0 0 10,-18-23-2,18 23-2,0 0 11,0 0 11,-14-20-32,14 20-14,0 0-24,0 0-10,0 0-20,0 0 16,0 0 19,0 0-13,0 0-13,23 20 22,4 1 44,-4 2 19,4-1-35,0 1-3,-5 3 0,-22-26-21,37 33-10,-15-8-3,-22-25 2,27 28-3,-27-28-4,0 0 3,23 25 1,-23-25 1,0 0-5,0 0 7,0 0 45,0 0 52,0 0 9,0 0-21,0 0-9,0 0-10,0 0-44,22-5-17,-22 5-8,23-20 3,-23 20-1,18-25-10,0-1-3,-4 3 16,-1 3-4,1-3-18,-5-2 9,4-1 4,1 1-1,-5 0-7,5 2 12,-14 23-13,9-26-5,-9 26 19,13-23-9,-13 23 5,0 0-1,14-20-8,-14 20 0,0 0 4,0 0 0,0 0 0,0 0 6,0 0-12,0 0 6,0 0-7,0 0-4,0 0-49,0 0-240,0 0-293,0 0-330</inkml:trace>
        </inkml:traceGroup>
      </inkml:traceGroup>
    </inkml:traceGroup>
  </inkml:traceGroup>
</inkml:ink>
</file>

<file path=ppt/ink/ink13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03.68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681DB16-AFC2-498E-9457-D18D912007B3}" emma:medium="tactile" emma:mode="ink">
          <msink:context xmlns:msink="http://schemas.microsoft.com/ink/2010/main" type="inkDrawing" rotatedBoundingBox="7612,9748 10652,9725 10653,9763 7612,9786" semanticType="underline" shapeName="Other">
            <msink:sourceLink direction="with" ref="{15558E42-CCB5-46D2-9955-8B8FCADA7DE7}"/>
          </msink:context>
        </emma:interpretation>
      </emma:emma>
    </inkml:annotationXML>
    <inkml:trace contextRef="#ctx0" brushRef="#br0">5227-340 305,'0'0'100,"0"0"-4,0 0 21,0 0 10,0 0-19,0 0 7,0 0 13,0 0 41,0 0-34,0 0-43,0 0-31,0 0-12,0 0-17,0 0-45,0 0 2,0 0 55,18-2 60,14 2 41,8-3-30,15 0-28,12-2-4,19 0-25,14 0 2,4 0-34,8 0 27,10 0 9,0 5-10,0-3-7,0 1-19,-4-1 10,-5 3 5,-9-2-12,-5 2 1,-4 0-8,-5 0 15,-4 2-6,-5-2-7,-8 0-1,-1 3 16,-4-3 0,-5 0-3,0 0-9,-4 2-4,-5 1-2,-9 0-1,5-1-4,-9-2-1,-1 0 2,1 0-11,-5-2 3,-4 2-5,-5 0 4,-4 0-6,-5-3-2,-18 3-5,27 0-5,-5 0 6,-22 0 9,27 0-2,-4 0-3,-23 0-4,18 0 4,-18 0 7,27 0 2,0 0-1,-9 0-4,5 0 8,0 0-3,-5 0 8,-18 0-7,27 0 14,-5 3 10,-22-3-13,23-3-7,-23 3 1,22 0-6,-22 0-2,0 0-3,0 0-4,0 0 0,0 0 0,0 0 0,0 0 2,0 0-2,0 0-73,0 0-193,0 0-226,0 0-223,-27-15-47</inkml:trace>
  </inkml:traceGroup>
</inkml:ink>
</file>

<file path=ppt/ink/ink13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7.592"/>
    </inkml:context>
    <inkml:brush xml:id="br0">
      <inkml:brushProperty name="width" value="0.06667" units="cm"/>
      <inkml:brushProperty name="height" value="0.06667" units="cm"/>
      <inkml:brushProperty name="color" value="#3165BB"/>
      <inkml:brushProperty name="fitToCurve" value="1"/>
    </inkml:brush>
    <inkml:context xml:id="ctx1">
      <inkml:inkSource xml:id="inkSrc2">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1" timeString="2023-11-13T06:39:07.066"/>
    </inkml:context>
  </inkml:definitions>
  <inkml:traceGroup>
    <inkml:annotationXML>
      <emma:emma xmlns:emma="http://www.w3.org/2003/04/emma" version="1.0">
        <emma:interpretation id="{325C8CC0-C762-4331-B2BA-E7C7A7621BB4}" emma:medium="tactile" emma:mode="ink">
          <msink:context xmlns:msink="http://schemas.microsoft.com/ink/2010/main" type="writingRegion" rotatedBoundingBox="3874,9582 6253,9395 6342,10541 3964,10727">
            <msink:destinationLink direction="with" ref="{0C099B00-6B2C-421A-B93C-487316EA1E39}"/>
          </msink:context>
        </emma:interpretation>
      </emma:emma>
    </inkml:annotationXML>
    <inkml:traceGroup>
      <inkml:annotationXML>
        <emma:emma xmlns:emma="http://www.w3.org/2003/04/emma" version="1.0">
          <emma:interpretation id="{AD95FCE8-2EF3-459F-A820-B6C76FBE694F}" emma:medium="tactile" emma:mode="ink">
            <msink:context xmlns:msink="http://schemas.microsoft.com/ink/2010/main" type="paragraph" rotatedBoundingBox="3874,9582 6253,9395 6342,10541 3964,10727" alignmentLevel="1"/>
          </emma:interpretation>
        </emma:emma>
      </inkml:annotationXML>
      <inkml:traceGroup>
        <inkml:annotationXML>
          <emma:emma xmlns:emma="http://www.w3.org/2003/04/emma" version="1.0">
            <emma:interpretation id="{C1159722-82F1-4AA9-A1D5-531D678A17C3}" emma:medium="tactile" emma:mode="ink">
              <msink:context xmlns:msink="http://schemas.microsoft.com/ink/2010/main" type="line" rotatedBoundingBox="3874,9582 6253,9395 6342,10541 3964,10727"/>
            </emma:interpretation>
          </emma:emma>
        </inkml:annotationXML>
        <inkml:traceGroup>
          <inkml:annotationXML>
            <emma:emma xmlns:emma="http://www.w3.org/2003/04/emma" version="1.0">
              <emma:interpretation id="{181E9C45-2260-4199-90EA-5A8C8C9EBC97}" emma:medium="tactile" emma:mode="ink">
                <msink:context xmlns:msink="http://schemas.microsoft.com/ink/2010/main" type="inkWord" rotatedBoundingBox="3874,9582 6253,9395 6342,10541 3964,10727"/>
              </emma:interpretation>
              <emma:one-of disjunction-type="recognition" id="oneOf0">
                <emma:interpretation id="interp0" emma:lang="en-US" emma:confidence="0">
                  <emma:literal>In</emma:literal>
                </emma:interpretation>
                <emma:interpretation id="interp1" emma:lang="en-US" emma:confidence="0">
                  <emma:literal>77.2</emma:literal>
                </emma:interpretation>
                <emma:interpretation id="interp2" emma:lang="en-US" emma:confidence="0">
                  <emma:literal>Ins</emma:literal>
                </emma:interpretation>
                <emma:interpretation id="interp3" emma:lang="en-US" emma:confidence="0">
                  <emma:literal>73.2</emma:literal>
                </emma:interpretation>
                <emma:interpretation id="interp4" emma:lang="en-US" emma:confidence="0">
                  <emma:literal>In)</emma:literal>
                </emma:interpretation>
              </emma:one-of>
            </emma:emma>
          </inkml:annotationXML>
          <inkml:trace contextRef="#ctx0" brushRef="#br0">-9523 287 957,'0'0'106,"0"0"43,0 0 85,22-11-49,1 4 7,0 4-31,4 1-3,4 2-15,6 0-22,3-3-11,-4 3 26,5-2 6,-9 2-46,-1-3-43,1 1-18,-10 2-23,-22 0 5,23-3-20,-23 3 9,18-2-3,-18 2 3,0 0 5,0 0-11,0 0-9,0 0 2,0 0-31,0 0-61,0 0-39,0 0-10,0 0 4,0 0 32,-22 2 24,22-2 35,-23 3 30,23-3-5,0 0 28,-32 2 10,32-2 7,0 0-14,0 0-8,0 0 8,0 0 24,0 0 1,0 0 17,0 0-12,0 0-22,-18 3-1,18-3 21,0 0 0,0 0 0,0 0 35,0 0 70,0 0-2,-22 25-47,4-2-22,9 0-9,0-3 3,-1 6 15,1-1-13,5 0-6,-1 1 10,1-6 10,4 8-17,0-3-18,4 6-6,-8-6-4,4-2-2,0-3-15,0-20 15,0 28 6,0-7 0,0-1 25,0-20 4,0 28-15,0-5-17,0-23-19,0 25-2,0-25 0,0 23-5,0-23-10,0 0 18,0 0-4,0 0-9,0 0 5,0 0-2,0 0 0,0 0-41,0 0-123,0 0-113,0 0-188,0 0-134,0 0-86,0 0 57</inkml:trace>
          <inkml:trace contextRef="#ctx0" brushRef="#br0" timeOffset="339.22">-9388 718 1319,'0'0'203,"0"0"49,0 0-29,0 0-79,0 0-51,0 0-36,0 0-9,0 0-20,0 0-14,0 0 28,0 0 13,0 0 63,0 0 56,0 0-8,28 11-14,-1-4-32,9-2-34,0 0-29,0 0-12,5-2-11,-1 2-27,-8-2 10,4-1-4,-4-2-9,-5 0-14,-5 0 13,-3 0 5,-19 0-12,0 0 1,0 0-81,13-2-106,-13 2-175,0 0-263,0 0-121</inkml:trace>
          <inkml:trace contextRef="#ctx1" brushRef="#br0">-8527 106 421 0,'0'0'58'0,"0"0"37"15,0 0 1-15,-20-37 33 16,20 37 5-16,0 0 6 0,0 0 25 15,0 0 29-15,0 0-39 16,0 0-49-16,0 0-33 16,0 0-62-16,0 0 40 15,0 0-45-15,0 0 2 0,0 0 24 16,0 0-37-16,0 0-3 15,0 0 8-15,0 0-11 16,0 0 28-16,0 0-38 0,0 0 45 16,10 45-10-16,10-5-20 15,-20-40 18 1,39 52 6-16,-9-8-7 0,4-7 1 0,1 0 12 15,4-4-2-15,1 1 5 16,4-1-40-16,-5 0 38 16,6-7-30-16,-11 0-2 15,-34-26 23-15,40 22-12 0,-40-22 17 16,0 0 8-16,0 0 38 15,0 0 23-15,0 0 33 0,0 0 31 16,29 26-14-16,-29-26-34 16,0 0-48-16,0 0-35 15,0 0-3-15,0 0-20 0,0 0 6 16,0 0-6-16,0 0 0 15,0 0 3-15,0 0-12 16,0 0 18-16,0 0 0 16,0 0 23-16,0 0 3 0,0 0-13 15,0 0 0-15,-39-4-25 16,39 4 13-16,-40 22-6 15,6 4-4-15,34-26-4 0,-44 56 15 16,-1-5 11-16,11-3-22 16,4-3 15-16,1-1-15 0,29-44 13 15,-40 52 1-15,40-52 5 16,-29 41 10-16,29-41-17 15,0 0 1-15,0 0-13 0,0 0 13 16,0 0-5 0,0 0-17-16,0 0 12 0,0 0-8 15,-25 44 5-15,25-44 13 16,0 0-27-16,-30 37 20 0,30-37-6 15,0 0 0-15,0 0 6 16,0 0-6-16,0 0 10 16,0 0-18-16,0 0 15 0,0 0-5 15,0 0-11-15,0 0 23 16,0 0-19-16,0 0-3 0,0 0 8 15,0 0-58-15,0 0-144 16,0 0-212-16,0 0-268 16,0 0-76-16</inkml:trace>
          <inkml:trace contextRef="#ctx1" brushRef="#br0" timeOffset="1123.2">-8005 760 583 0,'0'0'115'0,"0"0"27"16,0 0-2-16,0 0-12 15,0 0-22-15,0 0 30 0,0 0-8 16,0 0-17-16,0 0-28 16,0 0-14-16,0 0-28 15,0 0 17-15,0 0-43 16,0 0 16-16,0 0 32 0,-44 41 22 15,44-41 34-15,-49 66-24 16,14-14-22-16,35-52-46 16,-39 59 3-16,4-15-13 0,35-44-10 15,-29 45 13-15,29-45-24 16,0 0 4-16,0 0-18 0,-35 44 36 15,35-44-11-15,0 0 1 16,0 0 2-16,0 0-32 16,0 0 27-16,0 0-12 15,0 0-5-15,0 0 38 0,-29 48-17 16,29-48-5-16,0 0-11 15,-25 45 12-15,25-45-10 16,0 0-4-16,0 0 20 0,0 0-6 16,0 0-10-16,0 0 19 15,0 0 24-15,0 0-7 16,0 0-34-16,0 0 26 0,0 0-19 15,0 0-2-15,0 0-2 16,0 0-15-16,0 0 30 16,0 0-12-16,0 0-12 15,0 0 14-15,0 0-14 0,0 0-118 16,0 0-286-16,0 0-425 15</inkml:trace>
          <inkml:trace contextRef="#ctx1" brushRef="#br0" timeOffset="72770.89">-7660 335 605 0,'0'0'70'16,"0"0"9"-16,0 0-17 0,0 0-21 15,0 0-23-15,0 0-11 16,0 0-7-16,5-51 36 0,0 6-36 16,0 5 3-16,5 3-11 15,-10 37 29-15,14-48-4 16,-14 48-22-16,15-37 14 0,-15 37 14 15,0 0-8-15,0 0-9 16,0 0 7-16,35-30 22 16,-35 30-4-16,34 0 81 0,-34 0 66 15,30 26-14-15,-30-26-32 16,19 48-33-16,-9-4-48 15,-10 4 15-15,-5 4 40 0,-4 0-17 16,-6 3-36-16,-5 4-20 16,-5 0 15-16,-4 1-26 0,-1-1-22 15,1-8 7-15,29-51-7 16,-30 67 17-16,6-26-17 0,24-41-16 15,0 0 30-15,0 0 9 16,0 0-23-16,0 0 66 16,0 0-6-16,0 0-25 15,0 0-12-15,0 0-9 0,0 0-14 16,0 0 6-16,0 0-2 15,24-60-21-15,-4 5 24 0,5 0-2 16,4-4-18-16,1-1 19 16,4-2 1-16,1-1-18 15,-1 4 6-15,1 3 20 0,-1 5-11 16,1 2-14-16,-6 9 13 15,-29 40 5-15,30-41-14 0,-30 41-5 16,29-29 15-16,-29 29-9 16,25-4 5-16,-25 4 9 15,0 0-3-15,24 37-15 16,-4 4 45-16,-20-41-33 0,20 51 4 15,-5-10 11-15,-6 0 16 16,-9-41 47-16,15 55-13 0,0-11-7 16,-10 1 28-16,-5-5-4 15,0 5-22-15,-5 3-21 0,-5-4-15 16,0-3-9-16,0-4 12 15,10-37-8-15,-9 40-19 16,9-40 11-16,0 0-8 16,0 0-14-16,-10 37 10 0,10-37 5 15,0 0-13-15,0 0 0 16,0 0 16-16,0 0-10 0,0 0-6 15,0 0 10-15,0 0-217 16,0 0-548-16</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1:54.96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6288BAB-A287-4805-8B0D-BD93A58BA2B2}" emma:medium="tactile" emma:mode="ink">
          <msink:context xmlns:msink="http://schemas.microsoft.com/ink/2010/main" type="writingRegion" rotatedBoundingBox="23267,1818 18726,1601 18811,-186 23353,29"/>
        </emma:interpretation>
      </emma:emma>
    </inkml:annotationXML>
    <inkml:traceGroup>
      <inkml:annotationXML>
        <emma:emma xmlns:emma="http://www.w3.org/2003/04/emma" version="1.0">
          <emma:interpretation id="{A79790CB-42B1-4FE8-A162-6989B291A142}" emma:medium="tactile" emma:mode="ink">
            <msink:context xmlns:msink="http://schemas.microsoft.com/ink/2010/main" type="paragraph" rotatedBoundingBox="23267,1818 18726,1601 18811,-186 23353,29" alignmentLevel="1"/>
          </emma:interpretation>
        </emma:emma>
      </inkml:annotationXML>
      <inkml:traceGroup>
        <inkml:annotationXML>
          <emma:emma xmlns:emma="http://www.w3.org/2003/04/emma" version="1.0">
            <emma:interpretation id="{149F0142-8521-4A65-83BD-BCCC68EE1EAA}" emma:medium="tactile" emma:mode="ink">
              <msink:context xmlns:msink="http://schemas.microsoft.com/ink/2010/main" type="line" rotatedBoundingBox="23267,1818 18726,1601 18811,-186 23353,29"/>
            </emma:interpretation>
          </emma:emma>
        </inkml:annotationXML>
        <inkml:traceGroup>
          <inkml:annotationXML>
            <emma:emma xmlns:emma="http://www.w3.org/2003/04/emma" version="1.0">
              <emma:interpretation id="{117BDE74-5F70-4532-8374-9FF155CFBCD5}" emma:medium="tactile" emma:mode="ink">
                <msink:context xmlns:msink="http://schemas.microsoft.com/ink/2010/main" type="inkWord" rotatedBoundingBox="23270,1753 21907,1688 21947,829 23311,894"/>
              </emma:interpretation>
              <emma:one-of disjunction-type="recognition" id="oneOf0">
                <emma:interpretation id="interp0" emma:lang="en-US" emma:confidence="0">
                  <emma:literal>128</emma:literal>
                </emma:interpretation>
                <emma:interpretation id="interp1" emma:lang="en-US" emma:confidence="0">
                  <emma:literal>420</emma:literal>
                </emma:interpretation>
                <emma:interpretation id="interp2" emma:lang="en-US" emma:confidence="0">
                  <emma:literal>140</emma:literal>
                </emma:interpretation>
                <emma:interpretation id="interp3" emma:lang="en-US" emma:confidence="0">
                  <emma:literal>170</emma:literal>
                </emma:interpretation>
                <emma:interpretation id="interp4" emma:lang="en-US" emma:confidence="0">
                  <emma:literal>7/20</emma:literal>
                </emma:interpretation>
              </emma:one-of>
            </emma:emma>
          </inkml:annotationXML>
          <inkml:trace contextRef="#ctx0" brushRef="#br0">279 0 839 0,'0'0'246'16,"0"0"29"-16,0 0-51 0,0 0-48 16,10 33-11-16,-5 4 8 15,-5-4 6-15,-5-3-25 0,-5 3-42 16,-4 0-54-16,-6-3-37 15,-5-4-12-15,-4-4-2 16,-11-7-3-16,1-4 6 16,5-4 1-16,9-3-1 0,25-4-10 15,-25-15-11-15,25 15-1 16,-19-30-4-16,9 1 6 0,10 29 25 15,0-33-7-15,0 33-11 16,0 0 3-16,0 0 24 0,0 0 27 16,24-15 36-16,-24 15 14 15,25 15-3-15,0 10-6 0,-1 5 6 16,-4 0 7-16,0 10-15 15,4-3-16-15,1 7-13 16,4 1-21-16,-4-1-27 16,5-3 5-16,-1-1-4 0,-4 1-21 15,4-8-13-15,-9-7-57 16,-20-26-191-16,0 0-236 0,0 0-354 15</inkml:trace>
          <inkml:trace contextRef="#ctx0" brushRef="#br0" timeOffset="358.8">629 155 1553 0,'0'0'393'0,"0"0"-1"0,30 11-87 15,-1 11-82-15,1 15-31 16,9 7-41-16,-4 4-58 0,-1-3-43 16,1 3-25-16,-11-4 12 15,-4-7-8-15,-20-37-16 16,20 44-13-16,-20-44 4 0,-15 52 10 15,-10-11-10-15,-9-12-10 16,-1-14 10-16,6-4 2 16,-1-7-16-16,6-8 2 0,24 4 5 15,-25-40-16-15,15-1-2 16,5-7 21-16,5 4 3 0,5-4-12 15,5 11-5-15,0 0 11 16,5 3-8-16,-15 34-155 0,14-33-283 16,-14 33-499-16</inkml:trace>
          <inkml:trace contextRef="#ctx0" brushRef="#br0" timeOffset="858">-425 229 1751 0,'0'0'480'0,"0"0"-104"15,0 0-100-15,0 0-86 16,0 0-87-16,0 0-55 0,25 26-16 15,-25-26-21-15,0 0-109 16,0 0-324-16,0 0-499 0</inkml:trace>
          <inkml:trace contextRef="#ctx0" brushRef="#br0" timeOffset="655.2">-124-41 1251 0,'0'0'256'0,"0"0"-80"15,-25-18-100-15,25 18 67 16,0 0 105-16,-30 51-65 16,6 5-20-16,-1 14 5 0,0 8-18 15,-4 3-58-15,-1 0-47 16,-4 11-25-16,4-7-3 0,6-3-33 15,-1-16-29-15,10-10-181 16,1-8-365-16,14-48-184 16</inkml:trace>
        </inkml:traceGroup>
        <inkml:traceGroup>
          <inkml:annotationXML>
            <emma:emma xmlns:emma="http://www.w3.org/2003/04/emma" version="1.0">
              <emma:interpretation id="{1D99F121-94D6-4547-A15C-C9EE567384E6}" emma:medium="tactile" emma:mode="ink">
                <msink:context xmlns:msink="http://schemas.microsoft.com/ink/2010/main" type="inkWord" rotatedBoundingBox="20880,1704 18726,1601 18811,-186 20965,-83"/>
              </emma:interpretation>
              <emma:one-of disjunction-type="recognition" id="oneOf1">
                <emma:interpretation id="interp5" emma:lang="en-US" emma:confidence="0">
                  <emma:literal>be's</emma:literal>
                </emma:interpretation>
                <emma:interpretation id="interp6" emma:lang="en-US" emma:confidence="0">
                  <emma:literal>bas's</emma:literal>
                </emma:interpretation>
                <emma:interpretation id="interp7" emma:lang="en-US" emma:confidence="0">
                  <emma:literal>3D's</emma:literal>
                </emma:interpretation>
                <emma:interpretation id="interp8" emma:lang="en-US" emma:confidence="0">
                  <emma:literal>3M's</emma:literal>
                </emma:interpretation>
                <emma:interpretation id="interp9" emma:lang="en-US" emma:confidence="0">
                  <emma:literal>bid's</emma:literal>
                </emma:interpretation>
              </emma:one-of>
            </emma:emma>
          </inkml:annotationXML>
          <inkml:trace contextRef="#ctx0" brushRef="#br0" timeOffset="2184">-1696 269 521 0,'0'0'60'0,"0"0"-6"0,0 0-45 15,0 0 10-15,0 0 2 16,0 0-21-16,0 0 0 0,0 0 0 16,0 0 11-16,0 0-25 15,0 0 14-15,0 0 11 16,0 0-4-16,0 0-14 15,0 0 38-15,0 0 2 0,0 0-12 16,0 0-13-16,0 0 29 16,0 0-8-16,0 0 2 0,0 0 18 15,0 0 20-15,0 0-40 16,0 0 15-16,0 0 22 0,0 0-58 15,0 0 11-15,0 0 11 16,0 0-40-16,0 0 18 0,0 0 15 16,0 0-1-1,0 0 11-15,0 0 5 0,0 0 2 16,0 0 20-16,0 0 9 15,0 0-21-15,0 0 1 0,0 0-8 16,0 0-24-16,0 0 4 16,0 0-9-16,0 0 6 0,0 0-13 15,0 0-15-15,0 0 26 16,0 0-13-16,0 0 2 0,0 0-8 15,0 0-6-15,0 0 13 16,0 0 0-16,0 0 34 16,0 0 9-16,5-25 29 15,-5 25-29-15,0 0-17 0,5-41-30 16,-5 11 0-16,0 1-15 15,0-1 15-15,0 30-14 0,0-37 14 16,0 37 14-16,0-29-20 16,0 29-19-16,0 0 16 0,0 0 0 15,0 0 3-15,0 0 14 16,25 11-19-16,-6 7 13 0,-19-18-2 15,35 37 4-15,-6-4 13 16,-4-7-23-16,5-3 25 16,-6-5-27-16,-24-18-10 15,25 18 51-15,-25-18-33 0,0 0 8 16,20 19-8-16,-20-19-15 15,0 0 39-15,0 0-13 0,0 0-7 16,0 0 4-16,0 0-3 16,0 0 12-16,0 0-37 0,0 0 13 15,0 0 14-15,-35 7-21 16,1 1 18-16,-1-5-9 0,-4 5 5 15,-1-5 16-15,6 1-32 16,-1 0 23-16,6-4 3 16,29 0-20-16,-35-4 20 15,35 4 7-15,-34-7-24 0,34 7 27 16,0 0-47-16,-30-22 38 15,30 22-1-15,0 0-25 0,0 0 28 16,0 0-21-16,-24-37 26 16,24 37-15-16,0 0-7 0,-20-41 21 15,20 41-38-15,-20-41 36 16,20 41-12-16,-24-37-12 0,4 4 16 15,5 0-3-15,0 0-20 16,1-4 30-16,4 0-14 0,-5 0 3 16,5 0-16-1,-5 4 27-15,10 3-22 0,5 30 1 16,-14-37 4-16,14 37 3 15,-15-29-9-15,15 29-28 0,0 0-152 16,-10-34-230-16,10 34-75 16</inkml:trace>
          <inkml:trace contextRef="#ctx0" brushRef="#br0" timeOffset="2402.4">-1809-466 702 0,'20'15'192'0,"-20"-15"-33"15,0 0-41-15,0 0-72 16,29 33-12-16,-29-33-1 0,0 0-12 15,25 30-166-15,-25-30-253 16</inkml:trace>
          <inkml:trace contextRef="#ctx0" brushRef="#br0" timeOffset="3307.2">-2188-274 670 0,'0'0'102'0,"0"0"-60"0,0 0 25 0,0 0 66 16,0 0 5-16,0 0-3 0,14 41 5 15,6-4-3-15,5 11-20 16,-1 0 0-16,1 0-72 0,4 0-4 16,-4-4-6-16,0-3-22 15,-25-41-5-15,24 48-22 0,-24-48 9 16,20 37 18-16,-20-37 4 15,0 0 0-15,0 0-5 0,0 0 13 16,0 0-11-16,-34 26-34 16,4-26-19-16,0-11-39 15,30 11 45-15,-39-30-4 0,14 4 23 16,25 26 30-16,-29-26-13 15,29 26-6-15,0 0-23 0,0 0-9 16,0 0 40-16,0 0 18 16,0 0-5-16,0 0 5 0,0 0-27 15,-5 37 22-15,5-37-4 16,0 41 0-16,0-41 60 15,-5 37-19-15,5-37-25 0,0 0 11 16,-25 37-36-16,25-37-10 16,-29 26-8-16,29-26 13 15,-30 0 0-15,30 0-26 0,0 0 17 16,-29-37 29-16,29 37-28 15,0 0-1-15,-20-37-2 0,20 37 0 16,0 0-6-16,0 0-1 16,0 0 28-16,0 0-5 0,0 0 5 15,0 0-2-15,0 0-23 16,0 0 29-16,0 0-14 0,-10 41 21 15,10-41-31-15,0 0-6 16,-34 36-8-16,34-36-60 0,-35 23-90 16,35-23 10-16,-29-11 50 15,29 11 11-15,0 0 58 16,-20-45 8-16,20 45 37 0,-15-37 31 15,15 37-7-15,0 0-24 16,0 0 57-16,0 0-31 16,0 0 108-16,0 0 30 0,0 0-11 15,-24 11-42-15,24-11-25 16,-35 26-35-16,1 0-18 0,34-26-19 15,-40 26-1-15,11-11 5 16,4-4 0-16,25-11 46 0,-30 0 6 16,11-8 4-16,19 8-11 15,-30-22-36-15,10-11-25 16,1-4 3-16,9-11-8 0,5-11 3 15,-5-4 3-15,5-3-3 16,0 7 8-16,0 3-18 0,0 8-15 16,0 11-39-16,-4 4-206 15,4 3-204-15,5 30-83 0</inkml:trace>
          <inkml:trace contextRef="#ctx0" brushRef="#br0" timeOffset="3556.8">-2110-1020 780 0,'0'0'256'0,"0"0"47"16,15 48-57-16,-15 11-62 0,-5 8-86 16,-10 3-62-1,-4 7-5-15,-6 8-14 0,-4 0-117 16,-1 4-362-16</inkml:trace>
          <inkml:trace contextRef="#ctx0" brushRef="#br0" timeOffset="3806.4">-2932 226 585 0,'0'0'153'0,"-35"55"32"0,6-14-110 16,29-41-35-16,-50 63 6 15,1-4-26-15,10-8-1 0,-1-3-10 16,6-11-16-16,34-37-112 15,-40 37-189-15</inkml:trace>
          <inkml:trace contextRef="#ctx0" brushRef="#br0" timeOffset="4258.8">-3257-48 515 0,'24'0'214'0,"-24"0"-21"0,0 0-53 15,0 0-52-15,-15 45-45 16,-9-5 0-16,-6 1-35 0,1 3 23 16,29-44-31-1,-40 56 0-15,11-8 32 0,29-48-10 16,-15 55-2-16,15-55 19 15,10 52-45-15,-10-52 6 0,24 44 49 16,-24-44-27-16,50 44-50 16,-16-14 52-16,-34-30-29 0,40 33-17 15,-40-33 35-15,0 0 109 16,29 45 22-16,-29-45-6 0,-5 48-45 15,5-48-26-15,-39 51-27 16,-1-17-16-16,-9-12-4 0,5-4 32 16,4-10 114-16,1-12 59 15,0-11-17-15,39 15-47 16,-45-40 2-16,16-12-55 0,9 0-36 15,15-7-33-15,5 0-14 16,15 0-8-16,5 0-14 0,4 7 8 16,11 8-11-16,-11 3-15 15,1 8-53-15,-25 33-292 0,0 0-358 16,34-37-303-16</inkml:trace>
        </inkml:traceGroup>
      </inkml:traceGroup>
    </inkml:traceGroup>
  </inkml:traceGroup>
</inkml:ink>
</file>

<file path=ppt/ink/ink14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0:26.485"/>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340DB9CC-D691-49FE-A843-3BBA461DA53E}" emma:medium="tactile" emma:mode="ink">
          <msink:context xmlns:msink="http://schemas.microsoft.com/ink/2010/main" type="writingRegion" rotatedBoundingBox="21544,10843 1251,10385 1484,49 21777,507"/>
        </emma:interpretation>
      </emma:emma>
    </inkml:annotationXML>
    <inkml:traceGroup>
      <inkml:annotationXML>
        <emma:emma xmlns:emma="http://www.w3.org/2003/04/emma" version="1.0">
          <emma:interpretation id="{28EEBB12-23E4-4FB7-9B4E-BC8C10D49655}" emma:medium="tactile" emma:mode="ink">
            <msink:context xmlns:msink="http://schemas.microsoft.com/ink/2010/main" type="paragraph" rotatedBoundingBox="21152,10353 1361,10404 1350,5850 21140,5798" alignmentLevel="1"/>
          </emma:interpretation>
        </emma:emma>
      </inkml:annotationXML>
      <inkml:traceGroup>
        <inkml:annotationXML>
          <emma:emma xmlns:emma="http://www.w3.org/2003/04/emma" version="1.0">
            <emma:interpretation id="{D2E13E8C-F2B6-4150-BFA6-5F7A33C100EC}" emma:medium="tactile" emma:mode="ink">
              <msink:context xmlns:msink="http://schemas.microsoft.com/ink/2010/main" type="line" rotatedBoundingBox="21149,10353 1361,10404 1356,8393 21143,8342"/>
            </emma:interpretation>
          </emma:emma>
        </inkml:annotationXML>
        <inkml:traceGroup>
          <inkml:annotationXML>
            <emma:emma xmlns:emma="http://www.w3.org/2003/04/emma" version="1.0">
              <emma:interpretation id="{BCC62046-301B-4646-AAE2-CC94325F0BF6}" emma:medium="tactile" emma:mode="ink">
                <msink:context xmlns:msink="http://schemas.microsoft.com/ink/2010/main" type="inkWord" rotatedBoundingBox="5583,10393 1361,10404 1357,8542 5578,8531"/>
              </emma:interpretation>
            </emma:emma>
          </inkml:annotationXML>
          <inkml:trace contextRef="#ctx0" brushRef="#br0">-17457 8824 1983,'0'0'79,"27"-2"115,-27 2 142,32 2-8,-1 6-58,1-6-103,9 6-63,4-6-56,0 1-27,0 0 1,-4-3-16,-5 2-6,-9-2-3,-9 0-41,-18 0-114,0 0-152,0 0-81,0 0-176,0 0-46,-31 36 118,-10-3 160,-13 2 147,0 1 101,-1-1 54,-3 1 80,3-6 87,10-4 87,5-6 77,8-5 45,32-15-26,0 0-62,-27 18-45,27-18-35,0 0 19,0 0 61,0 0-40,40 5-84,1-5-44,4-7-51,0-1-14,5-2-1,4-3-26,-4 0-50,0 3-468,-5-5-430</inkml:trace>
          <inkml:trace contextRef="#ctx0" brushRef="#br0" timeOffset="-396.49">-18749 8768 1932,'0'0'120,"-9"-15"21,4-5-4,14-6-64,5-4-24,9-1-32,8 1 1,5 2-18,5 5 13,4 8-9,0 7-1,5 13 68,0 13 44,-5 13-31,-9 14 2,-4 6 16,-10 13 5,-13 4-28,-9 6-18,-4 0-21,-10 2-20,-4-3 8,-9-2-14,5-10 2,-6-7-10,6-9-1,8-11 3,1-12-8,13-22 9,0 0 108,0 0 56,0 0-66,0 0-64,-9-33-29,13-15-7,14-20-52,5-19-35,4-12 11,5-13 23,4 1 31,4 6 3,-3 14 12,-1 20-9,-9 15-1,-5 18 10,-4 15-10,-18 23 23,28 18-5,-6 20 24,-8 15-17,-1 16 3,-8 7 41,4 3 36,-9 7 10,0-2-28,-5 2 6,1-4-19,-5-9-37,4-7-3,-4-7-11,5-11-13,-1-10 13,1-13-13,4-25 0,0 23 18,0-23-16,0 0-2,0 0 0,0 0-91,0 0-59,0 0-99,0 0-37,0 0-70,0 0-186,-5-20-89,10-5-54</inkml:trace>
          <inkml:trace contextRef="#ctx0" brushRef="#br0" timeOffset="-1807.86">-16350 8248 2360,'0'0'112,"18"0"197,9-8-35,14-10-86,13-5-92,18-5-50,1-5-17,3 0-6,-12-2-8,-1-3-15,-9-8 8,-9 0-2,-9-5 7,-4-2-13,-9-5-4,-5-1 12,-9 11 11,-5 7 26,1 11-1,-5 30-24,0 0-15,0 0-5,0 0 0,-18 25 5,-5 21 1,-4 23 52,0 14 52,0 22 71,0 6-4,-5 11-38,9 3-24,1-1-12,-1-4-45,10-6 48,4-2 59,9-8-59,0-10-61,9-10-7,4-13-34,-4-18 6,0-12-19,0-13 19,-4-8-60,-5-20-181,0 0-192,0 0-113,0 0-222,0 0-172,9-23-77</inkml:trace>
          <inkml:trace contextRef="#ctx0" brushRef="#br0" timeOffset="-1364.07">-14959 8166 2429,'0'0'55,"0"0"58,-18 23 92,-9 20-25,-9 18-59,-5 13-8,-4 12-22,0 8-22,4 5-30,5 0-5,9 8-14,5-13-8,13-13 6,4-12 7,14-8 3,9-13 14,9-10-3,9-15-13,14-13-9,4-12-4,1-8 8,3-13-21,-4-13 0,1-12 0,-6-11 8,6-14-20,-1-16-38,-5-10 4,-3-20 19,-6-14 13,-13 1 20,-9 8 7,-4 17 37,-14 21-7,-9 17-19,-9 18-24,-5 16 6,-8 17-4,-19 16-11,-4 12 3,-9 10 9,4 5-20,0 3-35,9 3-110,5 2-172,5 2-164,3 1-285,6 2-49</inkml:trace>
        </inkml:traceGroup>
        <inkml:traceGroup>
          <inkml:annotationXML>
            <emma:emma xmlns:emma="http://www.w3.org/2003/04/emma" version="1.0">
              <emma:interpretation id="{7D17045F-0268-4F8F-9EE4-40237C31466B}" emma:medium="tactile" emma:mode="ink">
                <msink:context xmlns:msink="http://schemas.microsoft.com/ink/2010/main" type="inkWord" rotatedBoundingBox="10866,10094 6890,10104 6889,9449 10865,9439"/>
              </emma:interpretation>
            </emma:emma>
          </inkml:annotationXML>
          <inkml:trace contextRef="#ctx0" brushRef="#br0" timeOffset="715.04">-13233 8850 949,'0'0'49,"0"0"47,0 0 162,0 0 18,50 22-24,22-14-53,32-8-29,32-5-18,40-3-13,32-2-19,22 0-30,14 2-22,4 1-38,10 4 18,9 3-4,4 5-18,-18 0-12,-5 6-5,-22-4-4,-18 1-5,-18-3 9,-32 0-13,-27-2-4,-27-1 8,-28-2-3,-17 0 10,-23 3-53,-13-3-94,-23 0-71,0 0-12,0 0 19,0 0-38,-36-26-91,4 8-27,-9 3 14,1 2 21</inkml:trace>
          <inkml:trace contextRef="#ctx0" brushRef="#br0" timeOffset="1063.44">-9939 8507 892,'0'0'157,"0"0"-16,0 0-71,0 0 11,0 0 113,0 0 1,13 33-15,10 0-66,13-3 4,14-2 3,4 0-23,5 0-29,8-5-4,1-3-53,4-2 2,-8-5-1,-10-6-2,-9 1-7,-13-3-14,-5-2 46,-9 2 84,-18-5-13,0 0-15,0 0-2,0 0-30,-18 22-24,-18-1-15,-5 2 8,-4 2-11,0 3-12,-5 0 12,5 0-7,0 0-14,-1 0 3,10 0 6,0-3-1,0 0-9,4-2-243,5-2-401,5-1-351</inkml:trace>
        </inkml:traceGroup>
        <inkml:traceGroup>
          <inkml:annotationXML>
            <emma:emma xmlns:emma="http://www.w3.org/2003/04/emma" version="1.0">
              <emma:interpretation id="{B2A6EA5C-973C-4BAB-B843-74DA7BDC5C69}" emma:medium="tactile" emma:mode="ink">
                <msink:context xmlns:msink="http://schemas.microsoft.com/ink/2010/main" type="inkWord" rotatedBoundingBox="14159,10239 11891,10245 11888,9093 14156,9088"/>
              </emma:interpretation>
            </emma:emma>
          </inkml:annotationXML>
          <inkml:trace contextRef="#ctx0" brushRef="#br0" timeOffset="5799.12">-6095 8966 769,'0'0'189,"0"0"35,0 0 11,0 0-39,-18 3-62,18-3 5,0 0-67,0 0-19,-22-5-34,22 5-19,0 0 5,-14-13 10,14 13-31,-9-18 20,9 18-28,5-20-1,8 5 10,1 2-4,8 3-6,5 5 20,0 2 5,-4 6-14,0 5 25,-5 2-1,-18-10 46,18 30 32,-14 6 50,-13-3 25,-4 2 18,-10 3 4,-9-2-56,1 0-69,-10-1-24,1-2-16,-6-2-23,1-3-71,0-6-234,4-6-242,5-6-231</inkml:trace>
          <inkml:trace contextRef="#ctx0" brushRef="#br0" timeOffset="2787.7">-7997 8519 417,'0'0'97,"0"0"36,0 0 3,0 0-9,0 0-41,0 0-18,0 0 6,0 0-15,0 0 4,0 0-37,0 0 36,0 0 22,0 0-4,0 0 33,0 0 0,0 0-18,0 0-14,0 0-26,0 0-19,0 0-5,0 0 12,0 0-23,0 0-6,0 0-14,0 0 2,0 0-5,0 0 25,0 0 0,0 0-13,0 0-1,0 0 1,-13-5 22,13 5 14,0 0 2,0 0-2,0 0-3,0 0 6,0 0-6,0 0 12,-9-15-32,9 0-9,-5 0-7,10-3-13,-10 3 19,5 15-18,0-18 6,0 3 3,0-1 3,0 16-6,0-20-5,0 5 2,0 15 3,0-18-9,0 18 2,5-18 0,-5 18 15,4-18-12,1 3 10,4 2-12,0-2 0,4 0 8,-13 15-8,18-20-1,0 4 7,1 4-9,-6-1-6,-13 13 19,23-13-7,-23 13 10,18-5-11,0 3-7,-5 7 1,5 0 1,-4 5 34,4 5-18,-4 6-7,-1 4-15,1 3 35,-5 2-5,0 8 23,-9 6-26,0 4 32,-14 8 10,-4 5-6,-13 2-15,-6 3-12,-8 0-5,-4 0-2,-1-2-8,0-6-10,0-4 4,5-9-3,9-9 9,9-8 11,4-8 13,23-20 10,-18 15 6,18-15 64,0 0 2,0 0-29,0 0-57,0 0-22,0 0-7,-9-28 11,23 1-13,4-1 10,14 5-10,4 0 5,13 5 0,6 5 7,8 6-3,0 7-2,0 2 7,5 6 8,0 5 18,-5 2 7,-4 3-11,0-1-7,-14-1-11,-5-4 5,-8 1-2,-9-5-13,-23-8-6,22 10 7,-22-10 13,0 0-10,0 0-10,0 0 8,0 0 10,0 0-15,18 2-3,-18-2 5,0 0 6,0 0-17,0 0-76,0 0-131,0 0-181,0 0-146,0 0-144,9-22-88</inkml:trace>
        </inkml:traceGroup>
        <inkml:traceGroup>
          <inkml:annotationXML>
            <emma:emma xmlns:emma="http://www.w3.org/2003/04/emma" version="1.0">
              <emma:interpretation id="{31BED312-46B1-4BDA-81D9-73C567BE4E2F}" emma:medium="tactile" emma:mode="ink">
                <msink:context xmlns:msink="http://schemas.microsoft.com/ink/2010/main" type="inkWord" rotatedBoundingBox="18204,10320 15132,10328 15129,9041 18200,9033"/>
              </emma:interpretation>
            </emma:emma>
          </inkml:annotationXML>
          <inkml:trace contextRef="#ctx0" brushRef="#br0" timeOffset="6691.84">-4179 8745 970,'0'0'229,"0"0"48,0 0-53,0 0-71,0 0-18,0 0 10,0 0-52,-18 13 72,0-3 4,-9 0-9,-5 3-45,-13 2-27,-9 3-49,-14 0-1,-5 0-26,1 2-2,-5-2-20,10-3 27,8-5-26,9 3 28,10-5 1,12-3 49,6 0-20,22-5 29,0 0-6,0 0 16,-23-5-61,23 5-6,0 0-21,-18-23 11,18 23-16,-13-26 13,13 26-15,-5-20 9,5 20-10,-4-23 17,4 23-21,4-25 18,5 2-12,0 0 9,9 0-7,5-2 14,4-3-10,5-5 0,4-3 3,4-9-3,1-6-6,4-5 6,5-8 3,-5 1 4,0 4 0,-9 9 0,-8 4-7,-6 13 0,-8 10 0,-14 23 0,0 0 8,13-20-14,-13 20-3,0 0-6,0 0 6,-4 18 6,-14 15 6,0 15 1,-10 10-4,6 6 0,-5 4-8,4 3 0,5 1 14,0-4 10,4 1-4,1-3-1,-1 0 2,5-10 1,5-3 3,-1-2 2,1-5-12,4-11-4,0-10 2,0-2-13,0-23 2,0 21 9,0-21-3,0 0-10,0 0-139,0 0-299,0 0-280,0 0-267</inkml:trace>
          <inkml:trace contextRef="#ctx0" brushRef="#br0" timeOffset="8023.3">-3280 8989 165,'0'0'13,"0"0"48,0 0 1,0 0-11,0 0 6,0 0-21,0 0-6,0 0 2,0 0 8,0 0-22,0 0 12,0 0-9,0 0 0,0 0 10,0 0 14,18 21-38,-18-21 19,0 0-1,0 0-3,0 0 24,0 0-33,0 0 25,0 0 37,0 0-29,0 0-4,0 0 20,0 0-14,0 0-6,0 0 36,0 0-13,0 0-29,0 0-24,0 0-12,0 0 39,0 0-19,0 0 37,0 0 2,0 0 9,0 0-27,0 0-29,0 0 1,0 0-30,0 0-53,-27-13-46,27 13-8,-18-25 93,18 25 16,-14-23-36,14 23 42,0 0-10,0-26-3,0 26 43,0 0-46,0 0 28,23-15 16,-23 15-22,0 0 19,27 3 35,-27-3-67,0 0 23,27 15 26,-27-15-47,0 0 17,0 0 14,27 28-24,-27-28 18,0 0 18,23 28-9,-23-28 87,9 25-18,-9-25 22,4 33-1,-4-2 27,-9-4 0,5-1-21,-10-3-24,1 2 11,-1 1 7,-4-4-3,0 1-32,0-5-29,0 0-6,18-18-29,-27 20 1,4-5 5,5-2-17,18-13-10,-27 13 13,4-1-3,23-12 0,-27 11-3,27-11-1,-22 12 0,22-12 1,-28 11 3,28-11 13,-18 5-1,18-5-19,0 0 12,0 0-136,0 0-131,0 0-207,0 0-152</inkml:trace>
          <inkml:trace contextRef="#ctx0" brushRef="#br0" timeOffset="12703.2">-1984 8123 643,'23'-23'172,"-23"23"66,0 0 63,0 0-59,0 0-56,0 0-61,0 0-18,0 0 0,0 0-18,0 0 21,-23 49-3,-13 19 64,-9 11-25,-5 7-50,-4 6-22,0-3-31,9-1-7,9-9-31,9-3 1,8-4 16,15-9-12,8-5 13,15-7-3,8-10-2,9-8 6,4-8 0,6-7-15,-1-8-9,-9-7 16,5-8-2,-5-11-4,-5-11 0,1-9-14,-9-10 15,-10-5 6,-8 1-17,-10-1 45,-8 3 26,-5 9-13,-10 12-38,-3 6 2,-10 11-15,-9 15-14,-4 5 9,5 6 4,-1 4-18,14 0-2,4 3 8,9-5-47,23-18-180,-18 30-218,14-4-180,13-3-156</inkml:trace>
        </inkml:traceGroup>
        <inkml:traceGroup>
          <inkml:annotationXML>
            <emma:emma xmlns:emma="http://www.w3.org/2003/04/emma" version="1.0">
              <emma:interpretation id="{8C7533E8-A02A-46F3-8384-C16989BC1C2F}" emma:medium="tactile" emma:mode="ink">
                <msink:context xmlns:msink="http://schemas.microsoft.com/ink/2010/main" type="inkWord" rotatedBoundingBox="21148,10268 19219,10274 19213,8347 21143,8342"/>
              </emma:interpretation>
            </emma:emma>
          </inkml:annotationXML>
          <inkml:trace contextRef="#ctx0" brushRef="#br0" timeOffset="13279.03">-696 8898 751,'0'0'178,"0"0"41,0 0 25,0 0-9,0 0-7,0 0-24,0 0 15,0 0-61,0 0-48,0 0-36,0 0-55,0 0 39,0 0-12,0 0 11,0 0-27,0 0-20,0 0-15,0 0 5,0 0-20,0 0 20,0 0-17,0 0 13,0 0 10,23 10-2,-23-10 17,13 28 20,-8 5 16,-5 5 29,-9 3 7,-9 2-4,-5 0-31,-9-2-38,5-1-5,-9-4-12,4-6 1,1-4-120,8-6-271,5-7-443,18-13-125</inkml:trace>
          <inkml:trace contextRef="#ctx0" brushRef="#br0" timeOffset="13943.32">54 8745 1832,'0'0'211,"0"0"72,0 0-48,0 0-57,0 0-71,0 0-55,0 0-13,0 0-34,27-10 4,9-7-9,14-4 7,0-7 1,8-10-49,1-10-59,0-18-7,4-23 10,5-18-1,-5-20-17,0-18 46,1 1 33,-10 12 51,-18 17 95,-14 24-20,-12 20-68,-20 20 2,-21 23-18,-28 20-24,-18 24 31,-13 14-23,-9 21 16,8 12 3,5 11-9,14 0-3,18 2 18,13 0 0,28 0 1,13 3 24,31 0-19,19 2 7,22-2-9,14 0-2,9-6 30,4 3-13,1-2 35,-10-5 34,-4-3-25,-18-5-25,-10 0-2,-17 0-1,-14-8 18,-18-2-16,-22-3-19,-23-5-1,-23-2-20,-13-6 4,-19-9-16,-4-8 4,0-8 1,10-10-2,8-8 9,9-10 43,9-12 10,14-13-33,14-16-23,12-12 3,19-15-39,19-8 0,8 2 17,9 9-31,13 6-39,6 11-98,3 10-194,-3 16-155,-1 12-265</inkml:trace>
        </inkml:traceGroup>
      </inkml:traceGroup>
      <inkml:traceGroup>
        <inkml:annotationXML>
          <emma:emma xmlns:emma="http://www.w3.org/2003/04/emma" version="1.0">
            <emma:interpretation id="{EB93CB92-4F8A-4173-9E63-D9112D344D83}" emma:medium="tactile" emma:mode="ink">
              <msink:context xmlns:msink="http://schemas.microsoft.com/ink/2010/main" type="line" rotatedBoundingBox="13553,6099 21042,5562 21227,8136 13737,8673"/>
            </emma:interpretation>
          </emma:emma>
        </inkml:annotationXML>
        <inkml:traceGroup>
          <inkml:annotationXML>
            <emma:emma xmlns:emma="http://www.w3.org/2003/04/emma" version="1.0">
              <emma:interpretation id="{D573BAAC-45DF-44FF-BB5E-791310DD8941}" emma:medium="tactile" emma:mode="ink">
                <msink:context xmlns:msink="http://schemas.microsoft.com/ink/2010/main" type="inkWord" rotatedBoundingBox="13553,6099 19659,5661 19843,8235 13737,8673"/>
              </emma:interpretation>
            </emma:emma>
          </inkml:annotationXML>
          <inkml:trace contextRef="#ctx0" brushRef="#br1" timeOffset="-6828.64">-759 6188 2737,'0'0'177,"0"0"-42,-32-33-1,14 2-51,18-2-57,14-5-41,13 0-30,13-3-18,15 6 18,-1 7 23,-5 10 13,1 13-19,0 7 14,-9 9 20,-5 9-3,-36-20-8,18 43 27,-23-5-14,-22 0 35,-18-2-19,-18-3 4,-10-5 18,-8-8 21,-5-2 74,-4-10 31,9-6-11,4-12-21,9-8-52,9-12-21,5-11 8,13-10-29,14-15-25,18-5-2,9-10-1,9 0-26,14-1-11,4 11 4,0 8-52,5 12-104,-10 13-104,-4 15-236,-18 23-71,27 8-154,-8 27 5</inkml:trace>
          <inkml:trace contextRef="#ctx0" brushRef="#br1" timeOffset="-6584.6">-1211 6614 2053,'14'-40'143,"4"-3"56,4-1 64,1 6-29,-5 3-109,9 9-66,0 11-26,-4 10 7,-23 5 3,31 18 0,-4 7-18,-9 11-9,-9 4-7,-4 1 1,-5 5-1,-5-3 0,-13 0-93,-9-2-286,-18-8-446,-14-8-180</inkml:trace>
          <inkml:trace contextRef="#ctx0" brushRef="#br1" timeOffset="-6264.64">-1708 6002 2334,'0'0'34,"0"0"-31,0 0 119,0 0 132,0 0-44,-23 33 3,1 5 37,-10 6 37,-13 1 21,-14 4-71,-22 1-13,-18 1-16,-37-3-59,-31-4-62,-32-4-55,-13-9-5,-10-3-13,6-13 20,12-10-13,19-8-26,22-9-3,19-4-6,22-1 6,27-1 2,23 5-211,17 6-281,15-4-183,40 11-308,0 0-117</inkml:trace>
          <inkml:trace contextRef="#ctx0" brushRef="#br1" timeOffset="-6016.79">-3538 7219 2754,'0'0'230,"36"-18"42,-4 0-44,9-2-66,8 2-61,10 6-47,0 6-25,0 6-2,-10 8 23,-13 10 17,-4 7 14,-18 8-39,-14 8-14,-18 2-18,-14 5-20,-18 3-243,-13-3-234,-18-2-371,-14-8-284</inkml:trace>
          <inkml:trace contextRef="#ctx0" brushRef="#br1" timeOffset="-4940.54">-2503 4874 2719,'0'0'51,"0"0"-14,-72 39-4,-28 9 42,-26 13-12,-23 7-44,-19 9-10,-8 4 5,-9 3-105,-5 2-228,-4-5-445</inkml:trace>
          <inkml:trace contextRef="#ctx0" brushRef="#br1" timeOffset="-5340.58">-4762 5616 1753,'0'0'293,"0"0"-38,0 0-103,0 0-67,0 0-45,0 0 97,5 26 134,-5 22-41,-5 18-91,0 10-59,1 10-18,-5 6-32,-5-3-16,-4-3 5,-13-2-19,-10-5 7,-9-8-19,-8-10 24,-6-13-25,1-15 16,0-18-48,0-15-21,8-15-13,6-21-18,4-14 25,13-16-10,5-11 53,9-1 14,4 12-6,5 15 25,5 10-20,4 41-1,0 0 23,0 0-2,9 31 5,4 17-1,-4 10 15,-4 8-2,-1 0 39,-4 1 2,-4-7-37,-10-1-6,1-6-6,-5-10 3,-10-4 30,1-12-23,0-4-5,-9-10 7,0-13-25,0-15 4,4-16 2,-4-14-3,4-19-7,5-12-39,9-5 16,5 4 9,4 9 7,4 14-1,5 9 7,0 14-1,0 31-1,0 0 12,0 0-5,0 0 26,14 41 7,-5 12 23,-14 8 4,-8 8 46,-10 2-7,-9 5-46,-8 0-27,-10-2-15,-4-5-8,4-9-60,-4-6-152,4-14-162,5-6-189,4-17-219,5-19-74</inkml:trace>
          <inkml:trace contextRef="#ctx0" brushRef="#br1" timeOffset="-5171.22">-5910 5746 2047,'0'0'63,"0"0"4,0 0 48,0 0-51,23-16-49,-23 16-11,0 0-155,27-5-378,-4 8-159</inkml:trace>
          <inkml:trace contextRef="#ctx0" brushRef="#br1" timeOffset="-4444.47">-6452 6576 2179,'0'0'79,"-18"-15"-33,18 15-25,0 0-12,0 0-6,0 0 62,0 0-8,27 18-26,5-5-1,4-1-1,0-4-21,5-6-2,-5-2-14,-4-5 22,-1-2 5,-8-3 175,-23 10 37,23-21-105,-14-2-8,-9 3-25,0 20-25,-23-23-4,0 8-25,-4 5-18,0 7 0,0 3-28,27 0 15,-23 3-14,23-3-9,0 0-57,0 0-198,0 0-269,0 0-415</inkml:trace>
        </inkml:traceGroup>
        <inkml:traceGroup>
          <inkml:annotationXML>
            <emma:emma xmlns:emma="http://www.w3.org/2003/04/emma" version="1.0">
              <emma:interpretation id="{F0163869-2DF3-4D07-AF5B-6B5E02A1A792}" emma:medium="tactile" emma:mode="ink">
                <msink:context xmlns:msink="http://schemas.microsoft.com/ink/2010/main" type="inkWord" rotatedBoundingBox="20428,6048 21074,6002 21192,7649 20546,7696"/>
              </emma:interpretation>
            </emma:emma>
          </inkml:annotationXML>
          <inkml:trace contextRef="#ctx0" brushRef="#br1" timeOffset="-7507.99">1021 6043 2582,'-18'46'77,"-9"7"107,-1 0-24,-3 6-21,-10 2-48,1-3-33,-6 1-34,1-1-24,-9 3 10,-5-3-50,-9 1-222,-4-8-433,4-8-403</inkml:trace>
          <inkml:trace contextRef="#ctx0" brushRef="#br1" timeOffset="-7268.48">673 5088 2156,'0'0'30,"-5"38"17,-8 28 134,-1 23 17,-4 10 17,0 10-46,5 3-22,-1-5-72,5-3-31,4 0-33,1-3-1,-1-7-18,1-10-333,-5-10-494</inkml:trace>
        </inkml:traceGroup>
      </inkml:traceGroup>
    </inkml:traceGroup>
    <inkml:traceGroup>
      <inkml:annotationXML>
        <emma:emma xmlns:emma="http://www.w3.org/2003/04/emma" version="1.0">
          <emma:interpretation id="{DEC1B767-F297-4E0B-AA30-BB9AB300FB23}" emma:medium="tactile" emma:mode="ink">
            <msink:context xmlns:msink="http://schemas.microsoft.com/ink/2010/main" type="paragraph" rotatedBoundingBox="21382,6020 3103,6010 3105,2932 21383,2942" alignmentLevel="1"/>
          </emma:interpretation>
        </emma:emma>
      </inkml:annotationXML>
      <inkml:traceGroup>
        <inkml:annotationXML>
          <emma:emma xmlns:emma="http://www.w3.org/2003/04/emma" version="1.0">
            <emma:interpretation id="{0B1ADC38-961F-4965-A711-C17F6625B5A2}" emma:medium="tactile" emma:mode="ink">
              <msink:context xmlns:msink="http://schemas.microsoft.com/ink/2010/main" type="line" rotatedBoundingBox="21382,6020 3103,6010 3105,2932 21383,2942"/>
            </emma:interpretation>
          </emma:emma>
        </inkml:annotationXML>
        <inkml:traceGroup>
          <inkml:annotationXML>
            <emma:emma xmlns:emma="http://www.w3.org/2003/04/emma" version="1.0">
              <emma:interpretation id="{7097B14B-DF51-4AE0-93AA-96BE36DF0234}" emma:medium="tactile" emma:mode="ink">
                <msink:context xmlns:msink="http://schemas.microsoft.com/ink/2010/main" type="inkWord" rotatedBoundingBox="21382,4918 17989,4916 17990,3122 21383,3124"/>
              </emma:interpretation>
            </emma:emma>
          </inkml:annotationXML>
          <inkml:trace contextRef="#ctx0" brushRef="#br1" timeOffset="-14952.01">-1789 2924 2700,'0'0'54,"0"0"-17,0 0 55,0 0 69,0 0-17,-5 58-49,19 11-7,8 2-4,10 5-8,-5 0-4,-4-2 38,-1-3 12,-13 0-18,-13-2-18,-10-1-23,-22 1-21,-18-3-21,-18-3-225,-14-4-223,-18-8-298,-14-11-428</inkml:trace>
          <inkml:trace contextRef="#ctx0" brushRef="#br1" timeOffset="-15232.31">-1107 2322 2460,'-18'33'30,"4"7"63,-4 14 135,9 4-32,0 13-12,14 6-43,4 6-31,4 11-28,10 5-18,4 0-21,0-5-6,5 0-37,-10-5 15,1-2-22,-10-9-159,-8-1-295,-14-6-549</inkml:trace>
          <inkml:trace contextRef="#ctx0" brushRef="#br1" timeOffset="-15476.34">714 3048 2273,'-41'-23'40,"5"16"81,-14 7 36,-4 15-57,4 8-36,0 5-17,5 5-9,14 2-26,8 3 3,19 3-21,22 0 23,13-1-23,19 1 3,18 0 12,-1-6-29,-3-2 29,-10-7-14,-9-4 8,-13-6 0,-32-16 7,0 0 16,0 0-23,-27 18 9,-32-11-12,-22-12 0,-19-5 19,-8-10-26,-5-8 22,4-5-15,10-5 3,9-6-3,4-4 0,9-8-4,9-7 6,9-8-14,10 2 19,8 5-25,9 9 18,5 11-9,9 14 15,18 30-24,-18-25 8,18 25-8,0 0 25,0 0-24,0 53 37,9 5-15,5 3 1,13 3-11,14-1 31,-1-2-7,10 3-4,0-8-3,-1-11-10,-3-4-2,-15-11 0,-4-7 7,-27-23-4,0 0 34,27 21 38,-27-21 10,0 0-48,0 0-21,0 0 7,-31 2-29,-10 11 18,-9 5-9,-4 12 36,-9 8 9,0 13 22,-5 2-33,5 3-4,4 0-15,5-5-2,9-8-16,4-7 8,5-11 2,0-7-151,-1-13-213,1-8-311,0-14-272</inkml:trace>
          <inkml:trace contextRef="#ctx0" brushRef="#br1" timeOffset="-16151.94">1039 2190 1914,'0'0'158,"0"0"-13,0 0-30,0 0-36,9 38 175,0 20-51,-5 21-29,5 12-46,5 14-45,0 6 37,8 4-49,-4-4-32,5-4-4,-5-5-35,4-6 12,-3-7-21,3-8-242,-13-4-293,0-9-478</inkml:trace>
        </inkml:traceGroup>
        <inkml:traceGroup>
          <inkml:annotationXML>
            <emma:emma xmlns:emma="http://www.w3.org/2003/04/emma" version="1.0">
              <emma:interpretation id="{8021BDD3-9573-4227-B019-114350115853}" emma:medium="tactile" emma:mode="ink">
                <msink:context xmlns:msink="http://schemas.microsoft.com/ink/2010/main" type="inkWord" rotatedBoundingBox="16837,6018 9983,6014 9985,2936 16838,2940"/>
              </emma:interpretation>
            </emma:emma>
          </inkml:annotationXML>
          <inkml:trace contextRef="#ctx0" brushRef="#br1" timeOffset="-14591.52">-3316 3518 1963,'0'0'215,"0"0"55,0 0 25,0 0-10,22 23-64,-22-23-25,9 38 12,-9 0 20,-13 3 38,-5 5 3,-14 4-70,-13 9-91,-18-1-59,-5 3-32,-9-5 3,-4 0 1,-5-5-171,0-3-344,5-7-164,4-8-338</inkml:trace>
          <inkml:trace contextRef="#ctx0" brushRef="#br1" timeOffset="-14135.85">-3642 2947 2627,'32'33'26,"-32"-33"21,18 33 29,-18-33-30,14 33-28,-14-33-8,22 30-10,-22-30 8,0 0 9,0 0-10,36 26-10,-36-26-5,0 0-1,32-18 28,-32 18-16,23-43 3,-19 4 6,-4 4 9,-9 4-3,9 31 4,-32-25-22,-4 17 0,-4 16 0,-1 7 0,0 6 8,5 7 13,9-3-21,9 0 0,4 1 4,14-1 11,0-25 7,19 31-3,-19-31-4,49 20-15,-13-12 0,-4-11-5,0-5 20,-32 8-12,31-20 4,-31 20-4,0 0-10,23-30-3,-23 30-44,0 0-125,0 0-289,-45-16-383</inkml:trace>
          <inkml:trace contextRef="#ctx0" brushRef="#br1" timeOffset="-13768.28">-4301 3599 3241,'-23'0'160,"-4"-2"-39,-5-3-39,1-3-40,4 1-24,9-6-26,18 13-51,-23-23-24,14 0 17,14-7-3,8 2-11,5 0 13,14 5 28,-1 8 14,10 5 15,-5 7 1,5 11 6,-9 7 10,-10 8 0,-8 10 11,-14 10 33,-18 10 0,-28 13-22,-17 5-26,-18 6 6,-19-1-76,-3 0-148,-6-7-234,1-8-363,4-13-41</inkml:trace>
          <inkml:trace contextRef="#ctx0" brushRef="#br1" timeOffset="-13352.22">-5336 3231 2459,'36'-48'138,"5"2"113,4-2-13,9 5-92,5 2-56,-5 11-47,5 2-13,0 10-10,-9 5-18,-5 8 16,-14 8 10,1 9-12,-32-12 20,23 49-11,-14 6 2,-9 9 7,-18 5 5,-5 7 3,-18 5 7,-17 13-27,-15 8-6,-22 7 1,-9 5-21,-13 3 14,-5-3-10,0 3-3,9-10 9,14-1-13,13-6 9,23-7-11,22-4 17,14-2 45,27-6 33,27-7 28,23-6 21,26-9 17,19-9-25,14-9-29,17-13-54,10-15-6,8-13-4,1-10-23,-10-11-46,-8-12-294,-19-10-243,-13-13-365</inkml:trace>
          <inkml:trace contextRef="#ctx0" brushRef="#br1" timeOffset="-13187.16">-4812 4433 3282,'0'0'44,"0"0"62,0 0-24,0 0-19,0 0-31,0 0-27,0 0-260,45 7-555,-4-2-411</inkml:trace>
          <inkml:trace contextRef="#ctx0" brushRef="#br1" timeOffset="-12303.79">-6271 2050 1994,'27'0'228,"-27"0"155,5 36 27,-23 14-87,-19 19-105,-26 10-88,-23 10-52,-18 2-43,-8 6-39,-24-1-248,-22 6-274,-14 2-560</inkml:trace>
          <inkml:trace contextRef="#ctx0" brushRef="#br1" timeOffset="-12524.46">-7260 2787 1159,'0'0'164,"0"0"-12,0 0-11,0 0 50,27 2 36,-5 16 20,1 20-14,4 15-62,0 13-31,0 8 30,0 2-70,-9-5-21,-9-2 21,-4-6 15,-19 1-4,-13-1-51,-18 1-25,-14-6-23,-13-4-9,0-16 2,4-10 3,0-13-18,14-12-14,4-14-50,14-19-33,9-16-15,9-12-12,18-8 60,9 5 21,9 7 16,0 11 27,9 10-12,1 13 19,-1 12 3,0 13 6,-27-5 45,31 44 48,-17 1 93,-19 11 15,-17 8 8,-19 7-18,-18 5-91,-13 3-45,-14-1-44,-9-4 5,-4-5-28,0-13-90,4-11-207,9-9-158,14-11-236,13-15-338</inkml:trace>
          <inkml:trace contextRef="#ctx0" brushRef="#br1" timeOffset="-11864.09">-8525 3373 2114,'13'-35'148,"10"-3"2,4-3-46,5-5-19,8 3-14,5 3-12,5 6-5,9 9 54,-9 10-30,-5 10-10,-5 7-10,-8 14-8,-32-16-16,32 50 3,-23 4 5,-14-1 1,-17 0-19,-19 3-16,-13 0-3,-14-5 1,-4-3-1,-14-5-9,-5-10-11,1-10 9,-5-10 10,5-13-21,4-13-28,9-7 27,9-13 15,5 0 38,14-3 22,12 8 7,6 8 14,8 2-22,23 18-31,-22-7-19,-6 14-6,-3 24 11,-10 14 13,-9 14-3,1 12-18,-5 5-3,-10 5 11,-3 3-11,-1 3-43,0-6-206,5-2-221,0-3-417</inkml:trace>
          <inkml:trace contextRef="#ctx0" brushRef="#br1" timeOffset="-11592.56">-8860 4147 2599,'46'-3'269,"-1"1"-21,-5-1-39,1 1-55,4 2-65,-4 2-37,0 6-19,-10 2-6,-4 3-5,-27-13 9,14 33 4,-14 0-8,-23 5-14,-13 0-59,-18 3-164,-23-1-205,-18 4-337,-4-9-285</inkml:trace>
          <inkml:trace contextRef="#ctx0" brushRef="#br1" timeOffset="-11135.93">-7179 2004 1648,'0'0'211,"0"0"39,0 0 25,-32 5-46,-17 11-17,-28 14-55,-13 11-42,-19 12-47,-17 11-23,-10 9-29,-18 6 7,-4 0-31,-9 5 20,-9-6-18,0 1-163,0-3-156,13-7-341,18-3-150</inkml:trace>
          <inkml:trace contextRef="#ctx0" brushRef="#br1" timeOffset="-10739.24">-10138 2776 1517,'36'-2'248,"9"-6"-9,5-2-62,9-3-70,4 1-66,9 2 9,-4-3-38,0 8-12,-19-3-246,-3 6-355</inkml:trace>
        </inkml:traceGroup>
        <inkml:traceGroup>
          <inkml:annotationXML>
            <emma:emma xmlns:emma="http://www.w3.org/2003/04/emma" version="1.0">
              <emma:interpretation id="{1207F31A-6649-4CBF-95C2-81E6DF0CE6A6}" emma:medium="tactile" emma:mode="ink">
                <msink:context xmlns:msink="http://schemas.microsoft.com/ink/2010/main" type="inkWord" rotatedBoundingBox="9311,5121 3103,5117 3105,3045 9312,3048"/>
              </emma:interpretation>
            </emma:emma>
          </inkml:annotationXML>
          <inkml:trace contextRef="#ctx0" brushRef="#br1" timeOffset="-10464.81">-10983 2738 2555,'0'0'63,"0"0"89,0 0-15,0 0-62,0 0-31,14 23 6,4 13 25,9 15-2,4 12-26,-3 11-30,-1 7-7,-14 3 0,1 2-14,-14 3 17,-14 3-208,-8 1-261,-15 4-488</inkml:trace>
          <inkml:trace contextRef="#ctx0" brushRef="#br1" timeOffset="-9817.96">-12392 2655 2761,'0'35'42,"4"16"28,5 13 5,5 10-33,8 10-20,10 2-16,-1 1-6,-3 2-298,3-7-476,-4-4-152</inkml:trace>
          <inkml:trace contextRef="#ctx0" brushRef="#br1" timeOffset="-9567.92">-11606 2129 2635,'-77'-13'41,"-23"11"14,-17 2 70,-14 5-33,-14 2-38,-4 6-21,0 0-16,14 2-17,4 3 0,13 7 8,19 0-18,8 8 4,19 3-38,9 5-171,13-1-144,14 1-236,9-3-71</inkml:trace>
          <inkml:trace contextRef="#ctx0" brushRef="#br1" timeOffset="-10044.03">-11399 2794 3171,'0'0'65,"0"0"-2,23-18-40,-23 18-23,0 0-266,0 0-318,0 0-443</inkml:trace>
          <inkml:trace contextRef="#ctx0" brushRef="#br1" timeOffset="-10236.46">-11308 3152 2539,'0'0'87,"0"0"53,-9 49 118,-5 9 15,1 6-66,-5 4-86,-5 8-67,-4 8-20,0 0-18,-9 0-31,-1-3-206,-8-5-234,5-7-429</inkml:trace>
          <inkml:trace contextRef="#ctx0" brushRef="#br1" timeOffset="-9071.11">-13694 3328 1612,'0'0'192,"0"0"-13,0 0 21,0 0-66,0 0-67,0 0-83,0 0-232,0 0-493</inkml:trace>
          <inkml:trace contextRef="#ctx0" brushRef="#br1" timeOffset="-9200.19">-13075 2954 1672,'0'33'151,"9"5"73,0 8-28,5 7-29,9 11 14,-5 4 10,4-1-56,1-1-57,-5-3-15,-5 1 29,-8-6 24,-14 0-5,-9-2-15,-18 0-12,-14-2-6,-22-9-38,-23-4-11,-18-8-1,-14-15 7,-4-11 75,9-9 41,5-16-36,4-20-55,9-18-9,9-18-2,14-17-3,18-6 12,22-2-31,18 5-21,19 5-43,22 11-61,14 7-167,13 7-110,0 13-228,9 13-77,0 15-86,1 13 50</inkml:trace>
          <inkml:trace contextRef="#ctx0" brushRef="#br1" timeOffset="-8480.56">-14624 2675 2327,'0'0'209,"0"0"-87,0 0-50,-36-3-16,-5 26-12,-13 20-18,-10 21 12,-3 12 6,-1 5 4,0 3-27,14-8-19,13-5-2,14-10 6,14-7-6,17-9-10,19-9 4,13-5 14,14-14-2,-1-4-28,5-5-19,-4-3 23,-9 0 7,-10-3 1,-3-2 10,-28 0 29,0 0 14,0 0-34,0 0-5,-50 5 4,-13 3 2,-14-5-7,-4-1 8,-5-7 25,-5-3 14,10-9-25,-5-11-11,0-8-2,0-12-6,5-11-17,9-7 24,4 3-17,18 7 44,5 10 45,14 8-33,31 38-40,-23-33-12,23 33 0,0 0-4,0 0 11,45 10-17,5 13 16,-5 13-6,5 9 5,-5 6 10,-4 5-8,-10 5 23,-8 5 59,-19 5-13,-8 3-30,-14 2-28,-14 0 4,-9 3-9,-13-8-13,0-7-62,-5-11-114,1-10-156,-1-12-140,0-14-220,5-14-93</inkml:trace>
          <inkml:trace contextRef="#ctx0" brushRef="#br1" timeOffset="-8212.41">-16327 2944 1000,'31'18'406,"-31"-18"-47,32 48-88,-1 0-53,-3 6-34,3 2 22,1 2-35,-5 3 12,-14 2 0,-4 9-27,-18 4-57,-13 5-44,-19 5-13,-18 3-16,-8-5-24,-24-3 4,-8-9 3,4-11-29,5-11-102,-1-12-72,15-12-86,3-11-146,10-12-293,13-8-83</inkml:trace>
        </inkml:traceGroup>
      </inkml:traceGroup>
    </inkml:traceGroup>
    <inkml:traceGroup>
      <inkml:annotationXML>
        <emma:emma xmlns:emma="http://www.w3.org/2003/04/emma" version="1.0">
          <emma:interpretation id="{D09E65E9-3B39-46C6-8F40-41EC134C4D1B}" emma:medium="tactile" emma:mode="ink">
            <msink:context xmlns:msink="http://schemas.microsoft.com/ink/2010/main" type="paragraph" rotatedBoundingBox="21719,3080 1426,2621 1484,49 21777,507" alignmentLevel="1"/>
          </emma:interpretation>
        </emma:emma>
      </inkml:annotationXML>
      <inkml:traceGroup>
        <inkml:annotationXML>
          <emma:emma xmlns:emma="http://www.w3.org/2003/04/emma" version="1.0">
            <emma:interpretation id="{6E1388E1-1C42-44DD-AB85-01B07E69DD2B}" emma:medium="tactile" emma:mode="ink">
              <msink:context xmlns:msink="http://schemas.microsoft.com/ink/2010/main" type="line" rotatedBoundingBox="21719,3080 1426,2621 1484,49 21777,507"/>
            </emma:interpretation>
          </emma:emma>
        </inkml:annotationXML>
        <inkml:traceGroup>
          <inkml:annotationXML>
            <emma:emma xmlns:emma="http://www.w3.org/2003/04/emma" version="1.0">
              <emma:interpretation id="{FB462A65-1537-478E-9E0F-38AA2CBD0C21}" emma:medium="tactile" emma:mode="ink">
                <msink:context xmlns:msink="http://schemas.microsoft.com/ink/2010/main" type="inkWord" rotatedBoundingBox="21733,2447 19164,2388 19199,864 21768,922"/>
              </emma:interpretation>
            </emma:emma>
          </inkml:annotationXML>
          <inkml:trace contextRef="#ctx0" brushRef="#br1" timeOffset="-24464.37">1594 856 1678,'0'15'248,"0"-2"118,0-13-41,-18 13-134,0-6-86,-9-1-57,-4-6-7,-6-3-29,1-2 1,5-5-27,4-3 14,9-7-22,4-8-26,9-8 3,14 1 8,5-1-2,0 6 8,8 9 11,1 6 20,4 13-9,0 4 3,0 11 6,0 5 0,5 4 9,-10 9 13,1-3 4,-5 0 11,-9-3 27,-9-2 21,-4 0 7,-14-3-27,-14-2-17,-18-5 0,1-3-15,-10-8-22,0-7-5,-4-5 3,9-3-6,-1-7 2,6-10-9,3-11 9,6-7 2,-1-11-1,1-14-18,3-11 5,6-10 16,4-3-9,4 3-4,0 13 4,1 13 10,4 17 28,-5 13-5,1 17 8,-5 16 39,-1 18 1,-3 17 13,4 14-4,9 9-12,4 8 12,14 5 1,9 5-12,14 0-9,8 3-12,5-1-11,10-1-26,3-1-6,1-8-1,0-4 2,-1-9-1,-12-9-10,-6-5 9,-8-11-8,-23-25 7,0 33-2,-18-8 1,-14-4 0,-13-9-5,-9-4-7,-10-8-18,-3-2 0,-1-6-18,-9-5 0,5-7-21,0-8-64,13-10 6,9-5 39,9-3 19,19 0 6,22 1 18,13 6 19,10 14 8,9 7-1,8 11-2,1 9 3,9 18 9,-5 8 5,5 8-8,-5 10 17,0 2 31,-14 3 36,-3 2 44,-19-2 55,-14 0-2,-17-3-35,-19 0-46,-22-7-51,-14-3-69,-9-8 47,-4-4-27,4-8-55,4-6-225,15-12-163,8-12-83,18-11-216,19-13-222</inkml:trace>
          <inkml:trace contextRef="#ctx0" brushRef="#br1" timeOffset="-24295.67">1396 21 1869,'0'0'184,"31"10"65,-31-10-47,0 0-93,0 0-71,27 16-31,-27-16-174,0 0-462,9 36-207</inkml:trace>
          <inkml:trace contextRef="#ctx0" brushRef="#br1" timeOffset="-23829.73">-520 973 1939,'-27'-23'161,"9"0"-31,13-2-38,10 0-46,13-1-18,5 3-11,4 0-8,9 3-15,0 2 1,5 6-7,-1 9 15,-3 8-16,-6 8 13,1 5 29,-10 7-12,-4-2 4,-4 0 16,0 0 90,-10-1 49,-8 1-7,-15-2-35,-8-1-44,-18-2-22,-14-3-22,-4-5 3,-5-2 0,10-6 31,-1-7-11,5-5 3,9-8-5,8-15-28,6-18-23,4-15 4,9-17-23,4-22-6,1 1 14,-1-5-10,5 2-5,0 11 5,9 7 10,0 10-9,4 18-4,-4 16-22,0 17-91,0 28-124,0 0-191,-45 38-264,5 20-141</inkml:trace>
          <inkml:trace contextRef="#ctx0" brushRef="#br1" timeOffset="-23595.32">-759 1227 2019,'0'0'226,"0"0"-19,27 3 42,-27-3-68,31-8-76,-3 3-37,3 2-22,5 3-28,0 5-3,-4 3 39,-5 2-10,-27-10 0,27 28-8,-27-28-14,5 43-5,-19-7 1,-17-3-47,-15-3-248,-8 1-273,-13-8-379</inkml:trace>
        </inkml:traceGroup>
        <inkml:traceGroup>
          <inkml:annotationXML>
            <emma:emma xmlns:emma="http://www.w3.org/2003/04/emma" version="1.0">
              <emma:interpretation id="{63504846-FB98-46CF-A863-4C2DE4991CD0}" emma:medium="tactile" emma:mode="ink">
                <msink:context xmlns:msink="http://schemas.microsoft.com/ink/2010/main" type="inkWord" rotatedBoundingBox="18919,2489 13826,2374 13865,653 18957,768"/>
              </emma:interpretation>
            </emma:emma>
          </inkml:annotationXML>
          <inkml:trace contextRef="#ctx0" brushRef="#br1" timeOffset="-23391.56">-1220 1001 1834,'0'0'323,"18"33"-19,-9 5-7,-13 3-23,-19 2-98,-13 0-86,-14 3-47,-9 5-3,-13-8-43,0-5-189,-5-5-189,5-8-244,8-12-201</inkml:trace>
          <inkml:trace contextRef="#ctx0" brushRef="#br1" timeOffset="-22959.78">-1875 582 1708,'22'10'198,"-3"13"55,-6 2-81,-4 6-24,5-1-49,-5 1-38,-5-3-25,1 2-2,-5 1 18,-9 2 11,-9 2-12,-9 1-16,-10 4-3,-8 1 5,0-3-1,4 0 7,5-2-6,5-1-35,3-2 9,10 0 9,9 0-18,5-2 1,8-1 6,-4-30 2,14 44-11,-1-11 6,-13-33 0,14 30 6,-14-30 69,0 0 101,-4 36 16,4-36-77,-37 22-66,-8-9-24,0-10 22,0-8 36,4-11 11,1-4-20,3-18-44,6-10-25,8-8 3,10-10 3,4-3-24,13-4-10,10-1-27,4 0-123,4 1-142,5 4-230,-4 3-296,0 5-185</inkml:trace>
          <inkml:trace contextRef="#ctx0" brushRef="#br1" timeOffset="-22779.59">-2069 191 1754,'58'-5'139,"1"2"-33,-5-2-77,-9 2-11,-8 1-134,-10 2-375,-27 0-163</inkml:trace>
          <inkml:trace contextRef="#ctx0" brushRef="#br1" timeOffset="-22211.91">-2200-165 2173,'-28'31'256,"-12"4"63,-19 8-2,-13 1-83,-14 6-117,-22 6-52,-14 3-35,-9 9-30,-10 1-227,-3 2-225,-1 5-425</inkml:trace>
          <inkml:trace contextRef="#ctx0" brushRef="#br1" timeOffset="-22424.4">-3271 591 1326,'0'0'60,"-9"41"154,13 0-3,5 4-41,0 6-35,0-3-42,0 0-1,-4-5 17,-5-5-29,-5-8-26,1-2 27,4-28 25,0 0-57,-36 20-30,4-14 0,1-14-12,-6-10-11,1-5 1,-4-2 29,-1 5 81,5 5 15,0 12-16,0 8 14,-10 13 0,10 10-32,-4 5-34,3 2-20,6 3-26,4 3-5,0-3-16,13 0-143,0-8-285,14-30-174,0 0-230</inkml:trace>
          <inkml:trace contextRef="#ctx0" brushRef="#br1" timeOffset="-21380.81">-3619-221 1810,'-90'28'220,"-23"3"3,-23 2-38,-26 2-50,-10 6-82,-27 7-10,-22 8-140,-14 2-200,-23 3-210,-4 3-102</inkml:trace>
          <inkml:trace contextRef="#ctx0" brushRef="#br1" timeOffset="-21568.32">-5399 1461 2276,'99'0'373,"10"-10"-69,-1-6-128,5-7-92,9-7-41,0-6-231,5-4-353,-5-8-278</inkml:trace>
          <inkml:trace contextRef="#ctx0" brushRef="#br1" timeOffset="-21724.4">-4586 661 1778,'0'0'-8,"23"33"97,-10-3 88,-4 1-33,-4 2-41,-10-3-39,1-2-19,-1-3 29,-13 3 39,-4-5-35,-10-2-52,-9-6 3,-4-5-4,-4-8-18,8-9 27,-4-8 20,9-16-23,-1-15-20,10-12 3,5-5 58,4 4-12,9 8 6,0 13-21,4 10-13,5 28-25,-9-23-15,9 23 28,0 0 11,-9 28 80,-5 13 21,-13 12 4,-13 3 35,-10 5 41,-13 0 14,-10-8-19,-3-4-66,-15-6-34,1-13-53,-9-4-33,-1-14 0,5-9-1,9-11-26,14-12 6,4-13-11,10-20-197,12-3-91,6-5-74,8 5-81,10 13-247,8 15-210,14 28 48</inkml:trace>
        </inkml:traceGroup>
        <inkml:traceGroup>
          <inkml:annotationXML>
            <emma:emma xmlns:emma="http://www.w3.org/2003/04/emma" version="1.0">
              <emma:interpretation id="{30824ED0-6B51-4BF8-A232-E4A213A0F338}" emma:medium="tactile" emma:mode="ink">
                <msink:context xmlns:msink="http://schemas.microsoft.com/ink/2010/main" type="inkWord" rotatedBoundingBox="13173,2212 11684,2179 11702,1348 13191,1382"/>
              </emma:interpretation>
            </emma:emma>
          </inkml:annotationXML>
          <inkml:trace contextRef="#ctx0" brushRef="#br1" timeOffset="-20767.81">-6980 452 2085,'0'0'121,"0"0"44,0 0-51,0 0-41,-23-5-27,1 13-31,-1 7-6,5 13 8,-5 5 3,5 10-15,9 6-5,0 6 8,9 4 6,9-3-4,9-3-13,9-5 0,5-7-20,4-6-51,-4-9-10,-32-26 26,27 25 34,-27-25 61,0 0-16,0 0-25,-32 8 10,-8-11 76,-15-7-8,-12-5 1,-1-8 27,-9-7-11,0-3-12,0-5-16,5-3 7,4 3 32,10 2-24,3 3-33,15 0-19,4 10 12,9 0-7,27 23-22,-18-17 9,18 17-18,0 0-14,0 0 4,0 0 10,0 0-10,0 0 18,18 35-4,4-2-9,1 5 5,4 0 9,-5-2-18,10 0 16,-5-3 3,0-5-16,-9-6 10,-18-22 4,18 23-8,-18-23 0,5 26 9,-14-3 15,-18 2-10,-14 3-11,-13 5 11,-5-3-8,-4 1-14,0-6 0,-5-4-127,9-6-190,0 0-250,10-12-333</inkml:trace>
          <inkml:trace contextRef="#ctx0" brushRef="#br1" timeOffset="-20544">-8399 465 1322,'0'0'274,"36"23"23,-9 5-37,5 10 106,0 5-76,-1 5-105,-4 3-5,1 0-29,-6 0-27,-8 2-39,-10-2-35,-17 5-24,-19 5-6,-13-3-100,-14 1-211,-9-4-252,-8-1-453</inkml:trace>
        </inkml:traceGroup>
        <inkml:traceGroup>
          <inkml:annotationXML>
            <emma:emma xmlns:emma="http://www.w3.org/2003/04/emma" version="1.0">
              <emma:interpretation id="{AE0BB15A-C0DF-4FCA-B989-26E00362CCB2}" emma:medium="tactile" emma:mode="ink">
                <msink:context xmlns:msink="http://schemas.microsoft.com/ink/2010/main" type="inkWord" rotatedBoundingBox="10760,2832 7156,2751 7208,455 10812,536"/>
              </emma:interpretation>
            </emma:emma>
          </inkml:annotationXML>
          <inkml:trace contextRef="#ctx0" brushRef="#br1" timeOffset="-19992.3">-9483 567 1516,'-5'30'275,"10"8"-9,8 8 11,6 2 7,3 8-44,1-3-34,4 1-46,-9-6-43,-5-2-13,-8 2 18,-14-5-44,-9-2-43,-14-1-13,-17 4-67,-10-4-193,-9-7-289,-9-7-485</inkml:trace>
          <inkml:trace contextRef="#ctx0" brushRef="#br1" timeOffset="-19799.4">-9700 1011 2477,'-4'33'353,"-19"3"-85,-4 4-119,-9-2-79,-9 3-39,-5 2-12,-4 0-206,-5-2-338,9-5-504</inkml:trace>
          <inkml:trace contextRef="#ctx0" brushRef="#br1" timeOffset="-19451.34">-10052 910 1901,'-5'25'390,"1"0"-5,-5 1-75,-5-3-109,-9-1-76,-4 1-49,0-5-11,0-3 1,5-4 23,22-11 47,-23 5 35,23-5-31,-27-13-25,9-13-44,9-17-41,0-23-12,0-23-15,4-15-3,5-10 0,5-3-11,-1 3 4,1 12 0,4 23 1,-5 18-16,1 18-108,-1 10-134,-4 33-118,0 0-109,0 0-289,-13 56-251</inkml:trace>
          <inkml:trace contextRef="#ctx0" brushRef="#br1" timeOffset="-19287.74">-10680 1860 2008,'45'10'273,"14"-10"-31,-1-5-96,1-8-63,4-5-92,-4-10-387,-9-5-463</inkml:trace>
          <inkml:trace contextRef="#ctx0" brushRef="#br1" timeOffset="-18699.93">-11024 897 2636,'-4'-18'136,"4"3"-37,0 0-25,9-3-47,0 3-13,-9 15-6,32-18-6,-1 3-5,1 7-3,-1 0-1,-3 8 3,-6 3 15,-4 4-3,-18-7-6,18 26 6,-9 4 7,-9 6 5,-9 5 2,-13 2-11,-10 2 10,-4-1-10,-9-6-11,-5-8-52,5-7-56,4-5-20,5-11 9,4-7 13,-4-12-42,9-9-1,5-14 57,4-6 44,4-4 23,0 4 35,10 3 54,-1 12 11,5 26-35,0 0-24,-4-25-9,4 25 2,0 0 9,0 0 15,0 0 20,-18 30 65,4 3 104,-8 0 44,-5 6-21,-10-1-45,-12 2-34,-15-2 2,-17 1-36,-23-6-48,-13-6-4,-14-6 38,9-11 13,4-5-15,14-13-35,5-4-25,18-14-3,4-7 18,9-7-27,14-6-34,9-5-19,13-2-110,10-1-212,12-1-161,15-6-349,13-5-325</inkml:trace>
          <inkml:trace contextRef="#ctx0" brushRef="#br1" timeOffset="-18528.03">-11575 338 2304,'23'5'261,"-23"-5"-26,0 0-105,0 0-72,0 0-229,0 0-364,0 0-309</inkml:trace>
          <inkml:trace contextRef="#ctx0" brushRef="#br1" timeOffset="-18335.89">-12451 783 2891,'0'0'140,"40"0"-9,15-8-42,12-7-54,15-3-24,4-2-195,-10 2-412,1 0-324</inkml:trace>
          <inkml:trace contextRef="#ctx0" brushRef="#br1" timeOffset="-17388.4">-12085-460 2398,'-68'49'49,"-22"7"25,-23 5-41,-14 7-3,-8 8-48,-14 3-456,-10 10-391</inkml:trace>
        </inkml:traceGroup>
        <inkml:traceGroup>
          <inkml:annotationXML>
            <emma:emma xmlns:emma="http://www.w3.org/2003/04/emma" version="1.0">
              <emma:interpretation id="{13C6BA57-969C-49C0-A3EF-487BA46A2568}" emma:medium="tactile" emma:mode="ink">
                <msink:context xmlns:msink="http://schemas.microsoft.com/ink/2010/main" type="inkWord" rotatedBoundingBox="6454,2639 1428,2525 1484,49 6510,162"/>
              </emma:interpretation>
            </emma:emma>
          </inkml:annotationXML>
          <inkml:trace contextRef="#ctx0" brushRef="#br1" timeOffset="-17759.55">-13662-10 2673,'-14'28'46,"10"20"12,4 13 109,4 10 5,5 8-71,1 2-45,-1 3-20,-5 0-13,-4-3-14,-4-5 6,-10-7-10,-4-8 5,-5-8-7,-4-12-8,0-8-7,-4-13-32,-6-10-39,1-12-30,0-16-14,0-22 15,0-19 12,9-12 40,4 0 27,1 7 9,8 14 20,5 14 1,0 11-11,9 25 4,0 0 3,0 22 11,0 19 25,0 12 24,-5 8 27,-8 3 7,-1-1-30,-4-4-7,0-6-16,-4-7-18,-1-11-5,0-7-8,23-28 1,-27 23-4,27-23 16,-36 0-16,14-20 0,-1-16-16,5-17 5,0-8 1,9 3 7,-5 9-1,10 14 10,-1 9-13,5 26 16,0 0 47,-22 23 63,-6 23-49,1 7-24,-9 8-29,-9 3-7,-5-1-7,-4 1-3,-9-3-10,0-3-129,-1-10-172,6-7-367,3-15-201</inkml:trace>
          <inkml:trace contextRef="#ctx0" brushRef="#br1" timeOffset="-17595.52">-14240 323 2254,'0'0'170,"0"0"-49,22-3-66,-22 3-133,0 0-377,32-12-335</inkml:trace>
          <inkml:trace contextRef="#ctx0" brushRef="#br1" timeOffset="-17012.03">-15221 960 2120,'-27'21'35,"-9"-4"58,-14-4 4,-8-3-29,-1-7-27,5-6-8,9-7-20,4-10-27,14-13-38,13-8-27,14-7-33,14 2 42,13 6 23,14 4 27,8 13-1,5 10 13,1 13 8,3 11-11,-8 9 28,-9 15 75,-19 11 53,-17 10-11,-32 8-16,-23 9-38,-27 11-26,-18 7-31,-18 1-15,-8 7-8,-6-5-151,5-3-359,5-7-285</inkml:trace>
          <inkml:trace contextRef="#ctx0" brushRef="#br0" timeOffset="17032.13">-16535-785 753,'-5'-17'82,"-8"1"17,-19 4-43,-13 4-22,-18 5-27,-14 6 21,-9 5-28,-13 9-4,-5 4 4,-9 4 10,-9 6-1,-9 4 13,-5 8-18,-13 11 15,-5 9 79,5 13 15,0 18-33,18 21 21,14 24 15,13 26-31,27 21 26,23 7-44,27-5-26,36-15 39,41-18 7,35-23-22,42-21-1,17-22-12,28-20-23,13-23 7,5-24-20,-5-19-22,1-16 29,-15-17-28,-13-18-10,-18-13 17,-18-21-10,-22-22-18,-14-23 11,-23-28-10,-18-20 17,-27-16-26,-18-4 4,-18 7 12,-18 20 3,-18 26-14,-14 35 38,-13 31-15,-5 28-2,-9 25 8,-5 21-16,6 17-264,8 13-263</inkml:trace>
          <inkml:trace contextRef="#ctx0" brushRef="#br0" timeOffset="16035.15">-17109-216 686,'0'0'74,"0"0"93,0 0 8,0 0 79,-5 31-74,10-1-42,9 3-39,8 3-28,5 2-7,5 0-33,4 0-12,0-2-4,-9-6-5,-4-2 7,-5-2 25,-18 4-18,-14 8-4,-13 5-10,-13 0-16,-1-2 13,-4-8 1,4-7 5,5-9 9,9-7 66,9-10-44,18 0-16,-18-27 6,13-19-34,5-15 5,14-5-5,-1-5-7,5 7-10,0 1-49,0 4-106,-4 6-68,0 7-185,-5 6-191</inkml:trace>
          <inkml:trace contextRef="#ctx0" brushRef="#br0" timeOffset="15671.45">-17498-180 645,'0'0'4,"0"0"32,0 0 18,0 0 42,0 20 43,0 1-16,-4 6-52,-14 1-18,0 0-14,-9 3 2,4-6-39,0-2 12,1-8 3,22-15-28,-32 16 13,32-16 140,-22 2-56,22-2-22,-27-13-15,27 13-18,0 0-17,-18-22 6,18 22-13,0 0-4,0 0 18,0 0-16,0 0-14,0 0 21,31 10 5,1 10-15,-5 5 14,4 3-16,1 5 7,0 3-3,-5 2 24,4 0-28,-3 3 0,-6-6-5,1 1-228,-10-1-124,-4-4-28,0-1-24</inkml:trace>
          <inkml:trace contextRef="#ctx0" brushRef="#br0" timeOffset="16327.43">-17909-244 1018,'0'0'64,"0"0"18,0 0 159,9 44 6,-4 17-65,4 17-9,-5 16-36,1 8-31,-1 10-46,1 2-14,-5 0-39,4-2 4,-4-8-2,-4-7 15,-1-11-100,-4-15-329,5-12-218,-10-14-23</inkml:trace>
          <inkml:trace contextRef="#ctx0" brushRef="#br0" timeOffset="16528.08">-18116 216 1033,'0'-25'148,"0"25"-11,0 0 32,0 0-36,0 0-30,0 0-47,0 0-20,0 0-14,0 0-30,0 0-227,0 0-171,22-26-179</inkml:trace>
        </inkml:traceGroup>
      </inkml:traceGroup>
    </inkml:traceGroup>
  </inkml:traceGroup>
</inkml:ink>
</file>

<file path=ppt/ink/ink14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45.85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4AEA058-0952-42D5-AB80-CB223AF8803E}" emma:medium="tactile" emma:mode="ink">
          <msink:context xmlns:msink="http://schemas.microsoft.com/ink/2010/main" type="inkDrawing" rotatedBoundingBox="2867,2848 7215,2880 7202,4560 2855,4528" hotPoints="7187,2979 7197,4507 2999,4533 2989,3006" semanticType="underline" shapeName="Rectangle">
            <msink:sourceLink direction="with" ref="{91F05472-938B-403E-8FE6-DAE9566D33A2}"/>
            <msink:sourceLink direction="with" ref="{364C5192-D033-4743-B1E2-BA2E39C99D2C}"/>
          </msink:context>
        </emma:interpretation>
      </emma:emma>
    </inkml:annotationXML>
    <inkml:trace contextRef="#ctx0" brushRef="#br0">0 328 509,'0'0'80,"0"0"19,0 0-61,0 0-17,0 0-11,0 0-6,0 0 23,0 0-16,0 0 15,0 0 38,0 0 7,0 0-32,0 0 10,0 0 19,27-15 12,-27 15-44,27-10-15,-27 10 0,27-8 22,-27 8-37,32-8 13,-5 3-10,-27 5 25,32-5-48,-5-2 20,4 4 10,-4-2 3,5 0-32,0 0-5,4 0 8,-5 0-13,1 2 16,-5 1 7,0-1 51,0 1-46,-4 2 4,0-3 2,-23 3-16,22-3-4,-22 3 14,23-2-10,-23 2 9,18-5 12,4 2-13,-22 3-3,23-5-21,0 3 36,-23 2 9,27-5-44,-5 2 40,-4 0 2,-18 3-20,27-2 7,1-1-17,-28 3 39,27-5-45,-5 0 27,1 3 11,-1-3-27,1 2 21,0-2 0,-1 0-23,1 2 49,4 1-44,-5-3-8,1 2 40,-23 3-32,27-5 12,-27 5-5,32-3-14,-32 3 11,22-5 3,-22 5-24,27-2 33,-27 2-23,28-3 33,-28 3-34,31-5 1,-31 5 25,32 0-28,-5-2 10,5-1 24,-10 3 1,5-2-34,0 2 9,-27 0 9,36-3-43,-8 0 52,3 1 3,-4 2-52,0-3 31,5 3 15,-5-2-24,5-1 6,-1 3 22,6-2-36,-6 2 39,10-3 3,-1 3-8,1 0 69,4 0-53,-4 0 8,4 0-20,0 0 11,-4-2-18,4 2-14,0-3 3,1 1 1,-6-1 3,5 0-1,1 3-15,-6-2 3,1 2 19,0 0-13,-1 0 29,-4 0-18,5 0 4,0 2-15,-1 1-10,1-3 14,4 0-1,5 0-3,0-3 21,-1 3-10,1-2-22,0 2 6,4-3-2,-4-2 7,-1 3 8,1-3-13,0 0 10,-1-1-5,6 1 0,3 0 0,1-2 5,4 4-5,-9-2-5,5 0 9,-5 0 21,-8 0-28,-1 2 3,-5 3-4,1-2 13,-5-1 7,0 3-6,-4 0-20,4-2 2,-4 2 8,-1 0 19,-4-3-14,5 3 1,-5-3 6,0 3-12,-4-2 12,-23 2-6,27-3 0,-27 3-11,0 0 33,0 0-9,18-2-22,-18 2 18,0 0 76,0 0 3,0 0-40,0 0-5,0 0-29,0 0 2,0 0 1,0 0-8,0 0 5,0 0-9,0 0-3,0 0 8,0 0-16,0 0 14,0 0-26,0 0 20,0 0-17,0 0 5,0 0 7,0 0-7,0 0 37,9 25-14,-9-25 7,9 26 9,-4-3 7,-5-23-28,4 30 10,-4-4-3,0-26-14,9 25-13,-4-2 14,-5-23 4,4 28 8,-4-8-20,0-20-4,5 26 15,-5-26-6,4 25-13,1-4 17,-5-21-1,4 25-6,-4-25-7,5 28 5,-5-5 0,0-23-4,4 25 4,-4-2 9,0-23-9,0 23 5,0-23-8,0 26 10,0-26-5,0 28 6,0-28-16,0 25 0,0-5 16,0-20-12,5 23-3,-5-23 7,0 28 13,4-5-7,-4-23-16,0 26 10,0-26 14,0 33-7,0-5-13,0-28 9,0 30 0,0-2-7,0-28-8,0 31 18,0-31 0,0 35 0,0-35-23,0 31 17,0-6 8,0-25-8,0 28-5,0-28 7,0 28 14,0-28-26,5 28 10,-5-28 4,0 0 2,0 39-6,0-39 0,0 30 0,0-30 3,0 33-8,0-33 20,0 0-15,0 36-4,0-36-3,0 33 7,0-33 4,0 0 3,0 0-22,4 30 15,-4-30 9,0 0-7,0 0 2,0 0-14,0 28 1,0-28 15,0 0 4,0 0-10,0 31 0,0-31 3,0 0-1,-9 25 3,9-25-17,0 0 7,-4 28 11,4-28 3,0 0-21,0 0 12,-5 31 6,5-31-2,0 0-4,-4 30-12,4-30 21,-5 31-1,5-31-16,-4 31 2,4-31 17,-5 33-8,5-33-15,-4 28 6,4-28 16,0 0-10,-5 25-3,5-25-7,0 0 19,0 0-6,0 0-1,-4 28-11,4-28 13,0 0 1,0 0-12,0 0 7,0 0 10,0 0 5,0 0-21,0 0-6,0 0 18,0 0 3,0 0-9,0 0 0,-27 23 0,27-23 0,-23 15 17,23-15-17,-32 10 6,32-10-20,0 0 20,-31 13 2,31-13-8,-32 10-5,10-5 0,-6 3 5,6 0 3,-5-3-1,0 2 9,4-1-19,-4-4 8,-5 6 11,5-6-8,0 1-13,5-1 10,-1 1 9,0 2-9,-4-5-6,0 2 8,0 1-2,-9 0 4,0-3-4,-5 2-6,0-2 6,-4 0 0,5 3 6,-1-1-6,0-2-8,5 3 13,-4-3 4,8 0-2,-4 0-13,4 0 6,-4-3 7,0 1-12,0-1 1,-5 3 9,5 3 8,0-6-26,-5 3 13,0 3 9,1-3-2,4 0-20,-1 0 13,6 2 14,-5-2-7,4-2-7,-4-1-15,0 3 19,0 0 5,0-2-5,-5-1-11,-4 0 7,-5 1 0,0-1 3,-4-2-8,0 3-4,0 2 9,-1 0 13,6 0-16,4-3-1,-1 3 9,6 0 8,-1 0-13,-4-5 3,4 5-9,1-2 15,-6-1-2,-3 1-10,-1-1-5,0 0 17,1 1 0,-6-1-23,-3 3 18,3 3 0,-3-1-4,4-2 2,-1 3 55,6 0 55,3-3-41,6 2-33,-1-4-19,5 2-19,0 0 15,0 0-11,4-3 2,0 0-12,5 1 6,0 2 8,0-3-8,27 3-4,-32-2-7,1-1 11,4 1 7,0-3-12,0 0 5,-5-1 0,-4 4 7,4-1-3,1 1-15,-1-1 11,0 1 4,1 2 4,-1-5-14,5 5 0,-5 0 11,5 0-10,27 0-3,-36 0 12,4 0 8,32 0-16,-31 0-4,4 0 11,27 0 2,-27-3-5,27 3-4,0 0 10,-28 0-6,28 0-7,0 0 7,0 0 4,0 0-8,0 0 1,0 0 13,0 0-6,0 0-4,0 0-5,0 0 12,-27-8 12,27 8-6,0 0 0,0 0 12,0 0 7,0 0-12,0 0-13,0 0 3,0 0 2,0 0-17,-18-25 1,18 25 11,0 0-3,-9-23-9,9 23 5,0 0 14,0 0-6,0-30-8,0 30 3,0 0 8,0-31 2,0 31-13,0-28 9,0 28 1,0-31 8,0 31-7,5-30-4,-5 30 8,0-33-4,0 33-11,4-31 0,-4 31 0,5-30 5,-5 30-9,4-31-2,-4 31 15,5-30 0,-5 30-9,9-33-10,-9 33 24,0-33-10,0 33-10,4-36 1,-4 36 14,5-38-9,-5 38-3,4-36 8,-4 36 2,0-33-1,0 33-12,5-31 10,-5 31 23,0-25 21,0 25-27,0-25 6,0 25-4,-5-26-10,5 26-10,0-30-3,0 30 8,-4-31-2,4 6-11,0 25 0,0-28 7,0 28 3,-5-33-12,5 7 3,0 26 11,0-25-7,0 25-6,0-31 6,0 31 6,-4-28-2,4 28-13,0-28 9,0 28 4,0-25 2,0 25-14,0 0 3,4-26 13,-4 26-4,0 0-4,0-28-9,0 28 9,0 0 4,0 0-4,0 0 0,5-25-5,-5 25 5,0 0 3,0 0 1,0-26-4,0 26-8,0 0 4,0 0 14,0-25-7,0 25-12,0 0 4,0-26 13,0 26-8,4-25-9,-4 25 9,0 0 7,5-25-2,-5 25-14,0 0 6,0 0 11,0 0-4,0 0-4,0 0-3,0-26-6,0 26 9,0 0 10,0 0-10,0 0-8,0 0 2,0 0 15,0 0-9,0 0-5,0 0 5,0 0 0,0 0 10,0 0-10,0 0-5,4-28 5,-4 28 6,0 0-6,0-25-7,0 25-3,0 0 10,0 0 6,0 0-4,5-26-11,-5 26-20,0 0-83,9-23-98,-9 23-165,0 0-213,18-30-139,-18 30-34</inkml:trace>
  </inkml:traceGroup>
</inkml:ink>
</file>

<file path=ppt/ink/ink14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25.67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8AD924B-06EA-4F73-A184-EAC7361364FE}" emma:medium="tactile" emma:mode="ink">
          <msink:context xmlns:msink="http://schemas.microsoft.com/ink/2010/main" type="inkDrawing" rotatedBoundingBox="2946,905 5835,727 5926,2189 3036,2368" hotPoints="5937,1525 4463,2272 2952,1603 4426,857" semanticType="enclosure" shapeName="Ellipse">
            <msink:sourceLink direction="with" ref="{91F05472-938B-403E-8FE6-DAE9566D33A2}"/>
          </msink:context>
        </emma:interpretation>
      </emma:emma>
    </inkml:annotationXML>
    <inkml:trace contextRef="#ctx0" brushRef="#br0">9-1194 411,'0'0'160,"0"0"47,0 0 15,0 0 54,14-25-1,-14 25-17,0 0-26,0 0-8,0 0 0,0 0-9,0 0-28,0 0-56,0 0-55,-14-23-22,14 23 17,-18-20-14,18 20 8,-23-26-13,1 8-17,22 18-4,-32-25-4,5 7-21,0 0 34,0 1-34,0 4 22,-5 0 4,5 1-10,0-1 14,0 3 7,0 0-14,0-3-8,-5 3-1,-4 2 1,4 0-5,-4 3-6,0 0 0,-5 0 3,5 3-2,0-3 10,0 0 16,-5 2 4,5-2 8,0 2-8,4 1-4,-4-1 1,5 3-10,-6 0-7,1 0-10,0 0-5,0 3 4,0 2-10,4-3 7,-4 4-7,0-1 4,-5 2-4,5 1 8,0 5-2,-5-3-1,1 2-1,-5 1 8,4 0 4,0 0 9,1-3 9,3 5 18,1 0-14,0 0-3,-5-2-5,10 0-8,-5 2-4,4 0 5,-4 1-9,0 1 20,-5 4 27,0-1 47,1 0-23,-1 3-8,0 0-17,1 0-22,4 0-4,0 0-10,4-1-4,0 1 3,5 3-4,0-3 4,0 4 4,4-1-6,1-1 2,4 1-10,0 2 11,0 2 7,4 1 17,0-3-4,5 2-2,0 0-14,5-2-21,4 3 7,0-1 17,4 1 10,1 2 5,4-3 2,5 3-36,4 0 35,0-2 13,13-1-21,5 1 2,5-1 8,9-4-21,4 2-21,0-5 18,-4-3-22,4 3 3,-4-6 11,0 1-26,-1-2 19,-8-1 5,0-3-15,-1 1 11,1 0-11,4-3-7,5-2 19,-1-1-23,6-2 11,-1 0 12,0-2-34,5-3 28,0 0-16,-5 2 15,0 4 9,5-6-28,-5 2 16,0 1 15,0-1-26,1 1 9,-6-3 3,1 0-11,4-3 18,0-2-15,1 0-6,-1 0 21,4-3-10,-3 1-8,-6 2 17,-3-3-27,-1 0 28,-5 1-3,1-1-23,-9 3 22,-1-3 5,1 1-7,0-6-14,-5 6 18,4-6-8,1 3-17,0-3 43,-1 0-34,1 1-8,-32 12 29,40-21-13,-3 3-6,-37 18 6,40-22 4,-8-1-4,-32 23 2,36-28-9,-36 28 3,32-31 16,-10 3-19,-22 28-3,23-30 21,-10 4-20,-13 26-1,18-30 29,-4 2-23,-14 28-10,14-30 14,-14 30 21,9-31-41,0 8 16,-9 23 18,4-33-21,1 8-7,-1-1 18,-4 26 5,9-35-22,-9 7-7,0 28 43,5-33-23,-5 5-11,0 28 16,0-28-13,0 28 1,-5-28 13,5 28-12,-9-30-5,9 30 16,-13-33-3,13 33-17,-14-31 15,14 31 4,-18-30-32,18 30 24,-23-28 6,23 28-5,0 0 19,-36-36-28,36 36 6,-27-33 21,27 33-33,-36-30 12,36 30 12,-32-26-17,32 26 25,-31-23-30,31 23 24,-36-20-32,9 10 37,27 10-33,0 0 17,-32-15 8,32 15-19,-27-16 31,27 16-33,0 0 35,-27-17-13,27 17-23,-27-18 28,27 18-31,-32-18 34,32 18-31,-27-23 19,27 23 4,-27-25-27,27 25 29,-32-18 3,32 18-54,-27-15 0,27 15-224,-27-13-257,4 3-138,23 10-59,-31-8-231,4 8-256</inkml:trace>
  </inkml:traceGroup>
</inkml:ink>
</file>

<file path=ppt/ink/ink14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17.75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8E0EB43-AF63-4E45-BB02-FBD0A7C0E0DB}" emma:medium="tactile" emma:mode="ink">
          <msink:context xmlns:msink="http://schemas.microsoft.com/ink/2010/main" type="inkDrawing" rotatedBoundingBox="6764,2005 6773,2024 6759,2030 6750,2012" shapeName="Other"/>
        </emma:interpretation>
      </emma:emma>
    </inkml:annotationXML>
    <inkml:trace contextRef="#ctx0" brushRef="#br0">1297-343 645,'0'0'127,"0"0"6,0 0-30,0 0 11,0 0-39,0 0-12,0 0-52,0 0 7,0 0-37,0 0-135,0 0-106,9 18-121</inkml:trace>
  </inkml:traceGroup>
</inkml:ink>
</file>

<file path=ppt/ink/ink14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06.53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6DCCEE8-CD0B-4861-A747-16988BA2C683}" emma:medium="tactile" emma:mode="ink">
          <msink:context xmlns:msink="http://schemas.microsoft.com/ink/2010/main" type="inkDrawing" rotatedBoundingBox="1848,5581 7811,4584 8160,6667 2197,7664" rotationAngle="-1503750152" semanticType="enclosure">
            <msink:sourceLink direction="with" ref="{BAA8684C-6EAB-4EC9-BD1F-80B644C23524}"/>
            <msink:destinationLink direction="with" ref="{C9ED094C-E073-4412-84E0-99CF921E56D5}"/>
          </msink:context>
        </emma:interpretation>
      </emma:emma>
    </inkml:annotationXML>
    <inkml:trace contextRef="#ctx0" brushRef="#br0">52 174 294,'0'0'30,"-27"0"20,27 0-6,0 0 4,0 0 3,-27 0 15,27 0 10,0 0 37,0 0 28,0 0-15,0 0 5,0 0 43,0 0-34,0 0-29,0 0-30,0 0-19,0 0-40,0 0 10,0 0-26,0 0 18,41 0-1,0 0 14,4 0 18,4 0 14,10 2-15,0 1-3,4-1-11,5-2-22,-5-2 8,-4-1 0,4 1-26,-4-1 21,-9 1-1,-1-1-20,1 0 15,0-2-29,-5 0 31,5 0-17,-1 0 14,-4 3-11,-4-3-11,0 2 3,-1-2-5,-3 2 10,3 1-18,-4 2 39,-4-3-2,4 3-19,0-2-4,0-1 4,0 1-10,5-3 10,0 2-13,4-2 10,-9 0 16,5 2-21,-5 1 15,5 2 4,-1-3-23,-4 1 16,5 2 1,0-3-16,-1 3 25,6-2-25,3 2 17,-4 0 2,5 0-14,0 0 11,4 0-14,-4-3 5,4 6 18,0-6-14,0 3 3,1-2-6,-6 2 33,5-3-42,-4 0 24,0 1 10,0-3-37,-1 2 15,1 1 6,4-3 2,0 0 3,1 0-5,-1 2 9,5 0 0,-5-2-6,4 3-2,1-1-7,-5 1 13,5-1 9,0 1 2,-5 2-14,5-3-10,0 3 0,-1 0-3,1-2 8,0 2 0,-5-3-11,0 3 0,0-3 23,-4 1 2,0-1-19,-10 3 6,1 0-13,-5 0 15,-4 3-8,0-3 0,-5 2 0,4-2 4,-4 3-4,5-3 9,-5 0 13,0 0-4,-4 0-5,4 0 11,-9 0 34,5 0 47,-1 0-3,1-3-39,-23 3-3,22 0-29,-22 0-14,23 0 7,-23 0-19,22 0 15,-22 0-14,23 0-6,-23 0 10,0 0-22,18 0 23,-18 0-14,0 0 5,23 0 7,-23 0-17,0 0 14,0 0-10,0 0 4,0 0 11,0 0-21,0 0-67,0 0-154,0 0-169,0 0-239,0 0-99</inkml:trace>
    <inkml:trace contextRef="#ctx0" brushRef="#br0" timeOffset="3735.24">61 146 441,'0'0'-6,"0"0"24,0 0 6,0 0 5,0 0 44,0 0 6,0 0 34,0 0 68,0 0 33,0 0-69,0 0 19,0 0-39,0 0 23,0 0 11,0 0-49,-18 35-15,18-35 34,-22 36-16,-1-6 1,5 1 7,0-3-24,0 2 36,0 1-31,-5-1-12,5 3-12,-4-2-6,-1-3-30,5 5-18,-5-3 9,5 3 19,0-2 0,-4 2 2,4-3-22,-5 6 5,0-6-17,1 1-9,-1-1-8,1 1 8,-1-4 3,5-1-17,18-26-3,-27 38 11,4-10-5,5 0-3,-4-3 12,4 1 1,18-26-15,-27 38 5,4-5 17,5-5-17,0 2-3,0-2 10,-5-2 6,23-26 0,-27 35-3,0-7 4,0-5 0,4-5-8,23-18 1,-27 25 6,5-7 2,22-18 3,-28 20 15,28-20-20,-27 23-4,27-23 9,0 0-15,-27 31-3,27-31 7,-27 25-7,27-25 5,0 0 9,-23 30-14,23-30 3,-27 26 5,27-26-4,0 0-4,-27 30 10,27-30-14,0 0 1,-22 26 9,22-26 2,0 0 3,-27 28 46,27-28 6,0 0-21,-28 28-22,28-28 5,0 0-18,-27 22-4,27-22 4,0 0-7,0 0 0,0 0 14,0 0-17,0 0-2,0 0 13,0 0-5,0 0-7,0 0 9,0 0 8,0 0-11,0 0-2,0 0 8,0 0-11,0 0 3,0 0 4,0 0-63,0 0-124,0 0-121,0 0-221,0 0-331,0 0-87</inkml:trace>
    <inkml:trace contextRef="#ctx0" brushRef="#br0" timeOffset="987.65">4638 16 728,'0'0'124,"0"0"45,0 0 7,0 0-18,0 0-38,0 0-9,0 0 40,0 0-28,0 0 10,0 0-48,0 0-58,0 0 18,0 0-27,0 0 30,-23 28 12,23-28-23,-27 33 14,0-5-3,5-5 40,22-23-38,-28 35 19,6-7-11,22-28 20,-32 36 5,5-8-19,5-3 5,22-25-26,-32 36 14,9-6-31,-4-2 2,5 0-19,-1-2 8,23-26-12,-32 35 3,5-9 12,5-1-17,22-25 18,-27 30 4,9-2 4,18-28-12,-32 28-3,32-28 23,-27 33-21,27-33 8,-27 31-24,27-31 8,-23 30 8,23-30-23,-22 31 15,8-6-8,14-25 8,-18 36 3,0-6-19,4 1 21,-4-3-13,0 2 24,0-2 14,0 3-5,0-4-2,0 4-20,-5-6 12,5 3-17,5-5 2,-5 3-1,0-1 6,-1-2 2,1 0-12,0-3 7,18-20-10,-22 28 14,22-28-14,-27 33 3,4-8 22,23-25 8,-27 33 10,4-5-24,23-28-4,-27 33 2,5-5-17,22-28 13,-37 31-10,10-6 5,27-25 6,-36 31-18,5-9 14,8-1-5,23-21 0,-36 30 1,36-30-14,-41 36 12,41-36-4,-40 33 0,40-33 3,-32 28-8,32-28 8,0 0-3,0 0 0,-32 25 9,32-25-15,0 0 6,0 0 0,0 0-4,0 0 10,0 0-3,0 0-11,0 0 16,0 0-8,0 0-6,-31 31 12,31-31-13,0 0 4,0 0 7,0 0-12,0 0 18,0 0-15,0 0 1,0 0 8,0 0-10,0 0 12,0 0-9,0 0-6,0 0 16,0 0-11,0 0 4,-27 30 0,27-30-45,0 0-102,0 0-73,0 0-133,0 0-184,0 0-300</inkml:trace>
    <inkml:trace contextRef="#ctx0" brushRef="#br0" timeOffset="2467.28">3079 1767 533,'0'0'123,"0"0"-8,0 0 12,0 0-1,0 0 5,0 0 10,0 0 9,0 0-7,0 0 20,0 0-28,-31 16 4,-1-6-46,5-7-37,27-3-26,-45 0 27,4 0-2,0-3-38,5 0 8,0 1 34,0-1-30,0 1 5,-5 2-24,5-5-6,0 2 6,0 1 7,0-1-4,0 0-13,-1 1-17,6-1 11,-1 1 27,1-1 22,-1-2 16,5 3-8,-5-1-26,5 1-13,0-1-9,27 3 2,-41-8 3,5 6 11,5-1 7,-1 3 1,5 0-6,-5 0-26,5-2 5,0 2-4,-5-3 6,-4 1 8,5-1-6,-6 0 6,1 1-1,0-1-25,0 1 11,-5-1 5,1 1 0,4-3 8,-5 2 6,5 1-14,0-4 0,-1 4 25,1-1 44,5 1-20,-5-1-17,-1-2-12,-3 0-8,-1 0-8,0 2-4,-4-4 7,0 2 12,0 2 24,0-2 0,4 0 6,0 0 2,1 2-28,-1 1-11,5-1-12,0 1 4,-9-3 4,8 2-4,-8 0 6,5-2-10,-6 5-3,1-2 3,0 2-8,0 2 8,0-2-5,-5-2 5,5 4 0,0-2 5,4 3 6,0-3-6,1 2-19,4-2 14,-1 6 3,-3-4 3,-1 1-2,0-1-10,1 3 6,-1-2-3,0-1-2,5 1 11,-4-1 4,-1 4-6,5-4-4,0 3-14,0 0 14,-1 0-5,1-2 15,-4 0-1,-1-1-15,0 1 10,1-1-13,-1 1 3,5-1 0,-5 1 12,5-1-6,4-2 12,1 0-6,-1 0-6,5 0-7,0 3 3,27-3-3,-36 0 4,9 0 12,0-3-7,4 1 2,23 2-7,-32-3-3,10 3 6,22 0-6,0 0 3,-23-2 10,23 2 4,0 0 3,0 0 10,0 0-7,0 0-1,0 0-1,0 0-7,0 0 8,0 0-2,0 0-6,0 0-1,0 0 1,0 0-11,0 0-29,0 0-86,0 0-194,0 0-146,0 0-154,0 0-88</inkml:trace>
  </inkml:traceGroup>
</inkml:ink>
</file>

<file path=ppt/ink/ink1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5.02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9ED094C-E073-4412-84E0-99CF921E56D5}" emma:medium="tactile" emma:mode="ink">
          <msink:context xmlns:msink="http://schemas.microsoft.com/ink/2010/main" type="inkDrawing" rotatedBoundingBox="2296,10006 2954,9729 2973,9774 2315,10050" rotationAngle="-1503750152" semanticType="underline">
            <msink:sourceLink direction="with" ref="{C6DCCEE8-CD0B-4861-A747-16988BA2C683}"/>
            <msink:sourceLink direction="with" ref="{39B0D5E1-3DF9-4EFA-AC87-8E83BD8C5233}"/>
            <msink:destinationLink direction="with" ref="{176221A3-8B82-4852-9082-BA79CF863E90}"/>
            <msink:destinationLink direction="to" ref="{606D66A7-AC43-4825-B1EA-14613C6C5A4A}"/>
          </msink:context>
        </emma:interpretation>
      </emma:emma>
    </inkml:annotationXML>
    <inkml:trace contextRef="#ctx0" brushRef="#br0">569-396 348,'0'0'10,"0"0"26,0 0-21,0 0 18,0 0 57,-18 26-15,18-26 39,-18 20 18,-4-2-23,22-18-12,-46 23-28,10-3 43,-4-2 39,-6-1-28,6 4-33,-5-1-7,-1-2-22,6-3-6,-1-2-21,5 2-1,0-7-4,4-1 84,10 1-34,22-8-31,-23 8-18,23-8-19,-23 5-14,23-5 9,-18 7-4,18-7 6,0 0-8,-22 10-12,22-10 17,0 0-5,0 0 12,0 0-28,0 0 23,0 0 11,0 0-29,0 0-27,0 0-194,0 0-161,0 0-86,0 0-9</inkml:trace>
  </inkml:traceGroup>
</inkml:ink>
</file>

<file path=ppt/ink/ink1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14.58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9C306B7-0717-433C-948D-E3C0C613F5B3}" emma:medium="tactile" emma:mode="ink">
          <msink:context xmlns:msink="http://schemas.microsoft.com/ink/2010/main" type="inkDrawing" rotatedBoundingBox="11510,8906 14788,8959 14771,10010 11493,9957" shapeName="Other"/>
        </emma:interpretation>
      </emma:emma>
    </inkml:annotationXML>
    <inkml:trace contextRef="#ctx0" brushRef="#br0">696 0 730,'0'0'119,"0"0"-51,0 0 7,0 0-35,0 0 134,0 0 5,0 0-9,0 0-8,18 28-35,0-6-70,-4 1 1,-5 0-8,-9-23-16,13 23 26,-13-23 29,9 30 39,-9-30 19,0 23-14,-4-5 7,-10-3 0,-4 1-24,-9-6-29,-4 0-32,-6 0-7,-3-2-15,-10-3 3,0-3 1,1 1 7,-1-3 5,0 0 1,1-3-10,-1 1 6,5-3-3,9 2-6,-1-2-21,10 0 0,0-3-5,0-2-14,9 5-6,0-2-6,18 7-159,0 0-140,-23-16-252,23 16-284</inkml:trace>
    <inkml:trace contextRef="#ctx0" brushRef="#br0" timeOffset="260.17">542 459 1717,'23'-5'195,"0"3"76,-23 2 33,18-10-76,-18 10-103,31-8-56,-4 3-42,1 7 4,-1 1 7,-5-1-11,-4 4-15,-18-6-1,23 15 2,-23-15 7,0 0-13,9 28-7,-18-5-25,-5-3-192,-17-2-231,-5-8-246,-5-3-121</inkml:trace>
    <inkml:trace contextRef="#ctx0" brushRef="#br0" timeOffset="-683.46">1012 254 1442,'0'0'296,"18"-3"-3,-18 3-45,0 0-117,0 0-56,0 0-39,9-18-18,-4 1-36,-1-1-29,5 0-8,1-2 14,3-1 21,-13 21 15,23-23-5,-1 3 5,1 7 5,-1 1-4,1 7-12,-5 0 3,5 7 13,-23-2-4,27 13 9,-9 2 10,-18-15 5,18 31 9,-14-6 10,-4-2 6,-4-3 1,-5 0-1,9-20-20,-32 28 3,5-10 8,5-3 1,-10-7-18,0-5-2,5-1 32,0-7 20,0-5-21,0-5-22,4-6 7,1-7-22,4-2-5,4-8 9,5-5-18,0-6 6,5 1 2,4 2 5,-5 6-1,5 7 1,5 5 2,-5 7-12,0 21 0,0-20-15,0 20-77,0 0-129,4-20-106,-4 20-140,0 0-109,0 0-12</inkml:trace>
    <inkml:trace contextRef="#ctx0" brushRef="#br0" timeOffset="-411.28">1261 386 1322,'0'0'323,"0"0"-53,0 0-48,0 0-75,0 0-64,0 0-35,0 0-21,27 2 4,-27-2-24,27 3-2,-27-3 7,27 5 8,-27-5-6,0 0-23,23 10-3,-23-10 24,0 0-2,0 0-4,0 0 5,0 0-11,0 0-146,0 0-204,-32 18-227,-13-8-44</inkml:trace>
    <inkml:trace contextRef="#ctx0" brushRef="#br0" timeOffset="920.6">-366-277 1468,'0'0'22,"0"0"2,0 0 17,0 0 138,23 20-15,-5 11-3,0 4-44,0 8-2,-4 0 9,-5-7-38,0 2-28,-5-5 0,1 0-2,-5-2-3,-9-9 3,-9 4-32,-5-3-17,-8-3 7,-6-2-19,-3-8 8,4-5 1,-5-5-45,9-5-10,1-5-2,-1-5-4,9-3 21,1 0 23,8-2 7,1 4 15,13 16 4,-14-15-10,14 15 0,0 0-3,0 0-5,0 0-8,0 0 1,0 0 12,0 0 0,18 5 4,5 8-4,4 0 3,0 7 9,5 3 5,-5 0 3,0 0 0,-4 2 3,-5-2 24,-9-3 14,-9-20-14,9 28-4,-9-5 8,-5 0 2,5-23-16,-31 28-17,-1-10-16,-13-8 1,-5-3-5,-4-7 9,-5-2-5,-4-6-4,0-2 0,4-8 7,5 0 18,4-4 74,5-1 16,9 0 10,4 0-13,14 0-35,4 0-32,5 0-24,14-2-12,4-3-2,9 0-7,9-2 0,5 2-3,4 7 0,4-1-1,-8 1-34,0 4-86,-10 4-116,-22 13-205,23-10-125,-23 10-100,18-5 51</inkml:trace>
    <inkml:trace contextRef="#ctx0" brushRef="#br0" timeOffset="1120.73">-709 43 1662,'0'0'179,"14"23"64,-14-23-39,0 0-62,0 0-3,13 15 43,-13-15-74,18 15-51,-18-15-34,14 10-15,-14-10 7,18 10-12,-18-10-265,0 0-254,0 0-167,22 6-69</inkml:trace>
    <inkml:trace contextRef="#ctx0" brushRef="#br0" timeOffset="1536.01">366-493 352,'0'0'122,"0"0"24,0 0 7,0 0-4,0 0-30,0 0 47,0 0 19,0 0-13,0 0 35,0 0 13,0 0-43,0 0-56,-18 25-34,-13 1 18,-15-1 20,-12 0-19,-1 1-39,-9 2-32,-4-3-12,0 1-16,4-1 5,0-2-10,9 0-2,5 0-17,9-6-155,4 1-231,5-3-313</inkml:trace>
    <inkml:trace contextRef="#ctx0" brushRef="#br0" timeOffset="2212.46">-772 119 821,'0'0'110,"0"0"-29,0 0-44,0 0 18,0 0 73,0 0-34,0 0 15,0 0-22,0 0-18,-9 20-46,9-20-3,0 0-15,4 21 14,-4-21-1,0 0-13,0 0-5,0 0 4,0 0 0,18 12 13,-18-12-11,0 0-1,0 0 2,0 0 7,0 0 50,0 0 47,14-17 18,-14 17-12,0 0-52,0 0-43,0 0-13,-23-3 4,23 3-5,-27 5-4,27-5-4,0 0 3,0 0-3,0 0-5,0 0-9,0 0 14,0 0 0,0 0-4,0 0 6,0 0-2,0 0-3,0 0 10,0 0-20,0 0-30,23 3-20,-23-3 13,0 0 1,18-16 13,-18 16 2,0 0 18,0 0 9,0 0-46,0 0-74,0 0-179,0 0-96</inkml:trace>
    <inkml:trace contextRef="#ctx0" brushRef="#br0" timeOffset="18431.71">-1861-138 567,'0'0'166,"0"0"55,0 0 16,0 0-4,0 0-34,0 0-35,0 0-30,0 0-42,-18-2-38,18 2-28,0 0-12,0 0 0,0 0-3,0 0 3,23 2 4,8 4-7,1-1-7,8 0 5,1-3 1,0 3-4,-5-2 1,0-1-7,-9 1 4,0-1 6,-9-2-20,-18 0 25,0 0-12,0 0 12,18 0-2,-18 0-9,0 0 13,0 0-3,0 0-6,0 0-4,0 0 5,0 0-9,0 0-3,0 0-13,0 0 11,0 0-11,0 0-10,0 0-2,0 0 8,-22 0 12,22 0-2,-27 8 15,0 0-11,4-3 12,23-5-6,-32 10 0,5-2 0,0-3 0,27-5-7,-22 7-2,22-7 0,0 0 2,0 0 1,-18 8-3,18-8-2,0 0 14,0 0-3,0 0 3,-10 23-7,10-23 15,5 28-3,-5-5 13,5-1-6,-5 1 12,0 3 1,0 2 34,0 0 6,-5 5-5,0 0-8,-4 0 11,5 0-19,-1-3 3,1-2 7,-1-3 22,1 3 4,-1-7-26,5-21-28,-4 28-4,4-28-3,-5 23-19,5-23 10,0 0-7,0 0-9,-4 20 11,4-20 2,0 0-18,0 0 21,0 0-10,0 0 1,0 0 2,0 0-48,0 0-169,0 0-142,0 0-75,0 0-67,0 0 33,0 0 8</inkml:trace>
    <inkml:trace contextRef="#ctx0" brushRef="#br0" timeOffset="18812.82">-1915 513 809,'0'0'167,"0"0"39,0 0 5,0 0-44,0 0-92,0 0 7,0 0-56,0 0-16,0 0 3,0 0-7,0 0 27,0 0 25,0 0-12,22-10-1,5 2-3,1 5 4,3-2-10,-4 3 27,9-3-24,1 2-2,-6-2 20,1 3-19,-5-1-23,-9 0 51,-18 3 25,0 0 72,0 0-3,23-5-53,-23 5-37,0 0-22,0 0-27,0 0-10,0 0-4,0 0-18,0 0-99,0 0-181,0 0-208,0 0-246</inkml:trace>
  </inkml:traceGroup>
</inkml:ink>
</file>

<file path=ppt/ink/ink1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48.80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BEF4E03-9C4D-4A70-8446-5C3851EAE098}" emma:medium="tactile" emma:mode="ink">
          <msink:context xmlns:msink="http://schemas.microsoft.com/ink/2010/main" type="inkDrawing" rotatedBoundingBox="17850,8583 22338,8519 22365,10404 17877,10468" hotPoints="22189,8534 22242,10308 17942,10435 17889,8661" semanticType="enclosure" shapeName="Rectangle">
            <msink:sourceLink direction="with" ref="{5438A696-C531-48D8-A267-E10F19124F58}"/>
            <msink:destinationLink direction="with" ref="{9197F61B-91EE-4BB0-9BF3-CF47FD39B02F}"/>
          </msink:context>
        </emma:interpretation>
      </emma:emma>
    </inkml:annotationXML>
    <inkml:trace contextRef="#ctx0" brushRef="#br0">136 1557 116,'0'0'74,"0"0"23,0 0-29,0 0-8,0 0-13,0 0 8,0 0 29,0 0-11,0 0 2,0 0-21,0 0-29,0 0-41,0 0 50,0 0 34,0 0 43,0 0-35,0 0 10,22 28 23,10-13-32,-5-5-8,9-2-21,0-3-29,10-2-12,-1-1 5,5 1 13,-1-1-11,5-2 9,1 3 16,-1-1 12,0 1-8,5 2-7,0-3-12,-5-2-24,9 3-5,0-3 8,1 0-8,-6 0 5,5 0 0,-4 0 4,-5 0 0,-4 0-12,-5 0 23,-4 2-19,0 1 14,-10-3-7,5 0-9,-8 0-2,3 0 17,-4 0-9,0 0-5,-4 0 10,4 0 13,-27 0-32,36 0 11,-4-3 13,-1 1 2,-3 2-1,3-3 4,-4 3-27,5 0 18,0-2-19,4 2 13,0 0-10,0 0 26,0-3-24,9 3 3,-4 0 15,4 0-6,0-2-21,0-1 17,1 1 4,-1-1-4,-5-2-6,6-3 3,-6 6 0,-4-3 3,1 2-5,-1-2 5,0 3 5,0-3-2,0-1-3,0-1-4,5-1 4,0 1 0,-1-1-6,-4 0 6,5 3 5,-5-2 2,0 4 14,-4-2-30,0 3-5,-5-4 17,0 4-6,0-1 3,-4 1 0,4-1 0,4 1 11,-4 2-20,10-5 15,-1-3-10,4 3 7,5 0-9,-4 0 15,4 2-9,0 1-3,1-3 3,-6 2-5,1 1 13,-5-1-8,-4 3-5,-5-3 12,-9 1-7,14 2 0,-5 0 0,9 0-5,-5 0 2,6 0-5,-1 2 17,4 1-9,1 0 0,0-1-4,-1-2-1,1 5 8,-5-2 0,0-1-16,-9 1 15,1 2-6,-6-3 15,-22-2-11,18 5 0,-18-5-11,27 3 4,-27-3 16,23 3-2,-23-3-7,0 0 3,22 2-11,-22-2 1,0 0 7,0 0 8,0 0-8,0 0 25,19 5 32,-19-5 38,0 0 28,0 0 0,0 0-2,0 0 8,0 0 29,0 0 3,0 0-21,0 0-72,0 0-22,0 0-37,-19-20 3,-3 2-4,13-2-8,-9-1 7,-5 1-13,10-5 6,-5-3 8,-1-3-24,1-7-10,0-2-25,5-4 19,-5 1 15,9 0-31,0 2 17,0-4-9,4 1 31,5-1-4,0 2-2,0-3-17,5-2 0,-1-1 29,5-1-21,-4-4 4,4 1 9,4 0 6,-8 2 13,4 2-5,0 4-12,-9 4 9,4 0-3,1 8 3,-5 0 5,4 5-18,-4 1 20,0-1-7,0 2-21,-4 3-3,4-2 5,-5 0-11,1 2 13,4-3-14,0 26 18,-9-35 8,0 7-13,9 28 20,-9-33 7,0 7-16,9 26 11,-5-28 3,5 28-7,-4-27-9,4 27-6,-5-31 5,5 31 3,0-30-31,0 7 25,0 23 13,0 0-15,5-26 29,-5 26-17,0 0-2,0 0 20,0 0-22,0 0 2,0 0 17,0 0-18,0 0-3,0 0 17,0 0-27,0 0 19,0 0 13,0 0-13,0 0-16,0 0 10,0 0 28,0 0-19,0 0-3,0 0-8,0 0 26,0 0-30,0 0 20,-32 3-20,0 2 30,5 0-15,-4 3 2,-5-6 16,-5 6-31,0-3 23,1-3 2,-1 1-26,-4-1 18,0-2-4,-1 3-23,1 0 37,9-3-3,-5 5-29,1-3 22,-1 1-10,5 2-1,0-3 21,-5-2-21,5 3 22,-5-3-18,1 0-13,4 0 25,-5 2-12,5-2 11,0-2-22,4 2 3,-4 0 15,0 0-10,0 2 3,-1-2 6,1-2-1,0-1-5,0 3 0,0-2 6,0-3-19,0 2 13,-5-2 6,-4 0-3,0 0-10,-5 2 9,-4-2-2,4 3 0,0-1 4,5 3 9,-5 0-34,1 5 30,8-5-14,0 5-5,1-2 10,4-1 9,4 1-6,-4 2 5,36-5 0,-45 3-14,8-1 13,-3 1-15,40-3 4,-54 5 17,13-3-17,0 1 0,5-1-7,4 1 19,1-1-8,-1-2 2,1 0 5,31 0 0,-46-2-15,6-1 24,4 1-20,-5-1-14,5-2 26,-5 3-11,1-1-7,3-2 29,-3 3-38,4-1 28,-5 3-1,9-3-21,-4 3 29,0-2-16,4 2-9,5 0 16,27 0-26,-40 2 23,3-2 12,37 0-39,-36 6 23,5-4 19,31-2-37,-36 8 18,36-8 5,-41 7-1,9 1-7,5-6 3,0 6 0,27-8 8,-41 8-19,10-3 11,-5 0 16,4-3-36,0 4 17,-4-6 19,0 2-23,0-2 7,0 0 14,4 0-11,32 0-7,-40 0 19,3 0-34,37 0 25,-40 0-2,8 0-10,32 0 16,-36 0-18,36 0-2,0 0 22,-32 3-10,32-3-14,0 0 25,-36 2-30,36-2 17,0 0 11,-36 8-11,36-8-14,0 0 23,-32 7-14,32-7-9,-27 13 18,27-13 3,0 0-23,-27 15 24,27-15-8,0 0-6,0 0 22,0 0-29,0 0 16,0 0 12,0 0-24,0 0 2,0 0 24,0 0-34,0 0 17,0 0 14,0 0-6,0 0-8,0 0-17,0 0-21,0 0-130,0 0-106,0 0-233,0 0-4</inkml:trace>
    <inkml:trace contextRef="#ctx0" brushRef="#br0" timeOffset="-3744.5">109 0 507,'0'0'121,"0"0"35,0 0-13,0 0 25,0 0 27,0 0-16,0 0-48,0 0-37,0 0-72,0 0 8,0 0-5,0 0-13,0 0-12,0 0 3,0 0 5,0 0 0,0 0-45,0 0 44,0 0 6,0 0 19,-5 46-38,1-3 6,-5-3 28,0 4-19,4-1 22,1 3 3,-5-1 7,4 1 22,1 2-26,-1-5-3,1 1-4,4-6-8,0 0-18,-5-5 15,0 0-29,1-3 27,4-2-33,-5-2 7,5-26 34,-4 35-19,4-9-13,0-26 16,-5 30-14,5-30 7,-4 33-5,4-33-3,-5 31 17,5-31-19,-4 25 3,4-25 12,0 28-18,0-28 11,-5 23 11,5-23-7,0 0-19,0 30 24,0-30-27,0 26 9,0-26 14,9 28 13,-9-28-34,9 28 16,-9-28 16,9 27-30,-9-27 14,9 31-4,-9-31 7,14 36-1,-14-36-6,14 38 17,-5-8-16,-5-2-8,1-3 27,-5-25-4,9 36-32,-5-3 31,1-2-24,-5-1 8,4 0 11,-4-2-6,0 0-11,0-2 8,0-26 15,0 33-28,0-10 22,0-23 13,0 25-36,0-25 17,0 0 0,0 23 19,0-23-28,0 0 2,0 0 23,0 0-23,0 0 11,0 0 16,0 0-3,0 0-14,0 0-10,0 0 7,0 0 14,0 0-14,0 0-100,0 0-134,0 0-173,9-31-78</inkml:trace>
  </inkml:traceGroup>
</inkml:ink>
</file>

<file path=ppt/ink/ink1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09.12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C5DCFD3-F4F4-4484-A9A8-63A10507CFD3}" emma:medium="tactile" emma:mode="ink">
          <msink:context xmlns:msink="http://schemas.microsoft.com/ink/2010/main" type="inkDrawing" rotatedBoundingBox="4999,7136 19827,6754 19875,8616 5047,8998" semanticType="callout" shapeName="Other"/>
        </emma:interpretation>
      </emma:emma>
    </inkml:annotationXML>
    <inkml:trace contextRef="#ctx0" brushRef="#br0">15130 1667 747,'0'0'211,"0"0"107,0 0-13,0 0-100,0 0-19,0 0-53,0 0-27,0 0 4,0 0-6,0 0 19,0 0 13,0 0-70,0 0-29,0 0-22,5-31 10,-5 1 7,0-1-24,-9-5 4,4-5-18,5-2 16,0-3-13,-4-7 3,4-1-14,0-7 21,0-3-17,0-2 27,4-6-24,-4 1 7,5 0 7,-5 2-7,4 3 0,1 4-5,-5 4 5,5 4-7,-5 8 13,4 3-10,-4 2 4,5 5 0,-5 3 0,4 3-8,1 4 8,-5 26-8,0-35 2,4 9 2,-4 26 0,0-36 9,0 36-5,0-38 0,-4 7-4,4 31-2,0-40 6,-5 7-6,5 33 14,-4-36-11,4 36 14,0-31-7,0 31-7,0 0 3,-9-30 0,9 30-8,0 0 11,0 0-7,0 0 4,0 0-18,-5-31 25,5 31-7,0 0 0,0 0 3,-9-25-10,9 25 4,0 0 17,0 0-4,0 0-10,0 0-8,0 0 8,0 0-4,-14-23-8,14 23 12,0 0 2,0 0-7,0 0 12,0 0-22,0 0 28,-22-28-13,22 28 2,0 0 9,0 0-14,0 0-2,-27-16-1,27 16-4,0 0 7,-27-5 8,27 5 8,-32 0-8,32 0-12,-27 0-7,27 0 19,-32 3-11,32-3 17,-36 2-11,9-2 4,27 0-10,-36 5 2,4 3-3,5-5 0,0-1 23,0 1-13,-5-3-3,5 2-9,-4-4 3,-1 2 9,0 0-3,5 0-8,-4-3 10,-1 3-9,0-2 9,5 2-7,-4-3 8,-6 0 3,6 1 4,-5-1-2,4 1-8,-4 2-5,0 2 5,4-2 2,1 3-2,3-3-14,-3 2 7,4-2 11,0 3-10,-1-3-1,28 0 7,-36 3 22,5-3-11,4 0-6,0 0-5,-1 2-6,1-2 1,0 0 0,0 3 0,-5-1-1,5-2 6,-4-2 4,-1 2-11,0-3 20,1 3-24,-10 0 23,5-2-12,-5-1 10,1 0-10,-1 1-6,5-1 1,-5 3 8,5 3-11,0-3 8,4-3 0,1 1-4,-1-1-5,0 3 21,1 0-19,-5-2 11,4 2 11,-4 2-15,0-2 4,0 0-4,0 3-3,-5-3-10,0 0 7,1 0-4,-1-3 12,0 3 11,1 0-1,-1-2-9,5 2-3,0 0-3,-1 2 3,-3 1 6,4-3-3,0 5-3,-1-3-7,1 1 11,-4 0-13,3-1 0,-3-2 9,-1 5 7,5-2-15,-5-1 8,1 3 10,-6-2-19,1 0 20,5-1-14,-6 1 3,1 2 12,5-3-16,-1 3 4,0 0 0,1 1 0,-1-4-9,0 3 3,1 0 1,-5 0 2,-1-2 3,-3-1-8,3 1 4,1 0 4,-4-1 12,3 1-6,-3 2 2,4 0-4,4 0 4,-4 0-8,4 0-6,5-2 3,-5-1 6,5 1-3,-5-1-6,5 1-2,0-1 8,0 1 0,-5 0-3,5-3 3,-9 2 0,0-2-6,0 3 16,-5 2-10,0-5 14,5 0-14,-5 2 0,1-2 0,-1 3-4,0-3-1,1 2-8,-1-2 9,-4 6-6,0-6 16,-5 2 0,-4 1-11,4-3 1,0 2 4,-4-4 0,4-3 3,0 2-3,-4 3-9,4-3 2,1 6 7,-1-6 9,5 6-18,-1 2 2,1-2 14,0-3-1,0 0-6,0 0 0,4 2-10,0 3 13,1 0-3,3 0-3,1-2 3,0 0-9,4 2-2,-4 0 4,5 0 0,-6 3 7,6-3-13,-10 0 13,0-3 20,1 3-27,-1 0-13,-4-2 20,-5 5 0,5-6 9,-5 3-9,-4-2 9,4-1-28,-4 1 29,0 0-10,-1-3-10,1 0 3,0 2 7,0-2 4,-1 0-12,1 0 20,0 0-28,4 0 12,5 0 21,0 0-34,-1 3 26,1-3-1,0 0-24,0 2 16,0-2 0,-5 3 2,0-3 3,-4 5-13,0-3 11,-1 1-8,1-3-6,-5 0 11,1 0 0,-1 0 14,-4 0-21,4-3 3,-5 1 0,6-1 7,-1 1-10,0 2 21,5 0-14,0 0-4,4-3-10,9 3 14,-4 0 17,4 0-14,1-2-14,3 2 7,1-3 0,-4 3 12,-1 3-3,0-1-9,1-2 1,-6 3-3,6-1 16,-1 3-15,5-2-1,0 2 0,4 0-3,0 0 14,-4 3 13,4 0-18,1-1 2,-1 1-10,0-3 3,-4 0 10,5 0-8,-10 0 9,0 0 3,-4 3-5,-5-3 0,1 3-1,-6-6-13,6-2 3,-6 3 11,-3-1 2,3 1 0,6-1-6,-1 1 0,5 0-9,-1-1 9,6 3 10,-6 0-13,1 0 9,0 1-1,9-4-10,-5 3 5,0-2-9,1-1 18,-1 3 1,0 0-1,-4 3-3,4-3-12,-4 0 2,0 0 4,4 1-3,5 1 3,-5-2 4,5 3 13,0 0-9,-5-3-15,1 2 3,-1-4 0,0 2 7,1-5-9,-6 5 24,6 0-12,4-2 0,-5-1-13,5 1 4,4-3-4,0 2 2,1 3 10,4-2-2,-1 2 6,1 0-12,0 0-1,5 0 1,-1-2-2,0 2 9,1 0-4,-1 3 13,-4-1-4,4 1-15,-4-3-2,4 3 4,-4-1 7,0-1-3,0-1-4,-5 2 4,5 1 4,-4 2 10,-6-2-11,6-1 4,-1-1-5,0-1-13,5 0 11,0-3-10,0 1 10,0 2 12,0 0 2,0-2-11,-1-1 3,6 1-16,-1-1 6,1 1-7,3-1 16,1 1-13,5-1 15,-5 1 3,0 0-18,-1 2 21,6 0-16,-1-3 3,1 1-10,-1-3 2,1 2 1,-1 1 7,23-3 17,-27 5-4,27-5-13,-27 3-10,27-3-1,0 0 2,-27 0 17,27 0-3,-23 2-5,23-2 5,-27 0-1,27 0-7,0 0-8,-23 0 11,23 0 5,0 0 4,0 0-2,-22-2-7,22 2 0,0 0-9,0 0-5,-23-3 18,23 3 6,0 0-2,-22-2-8,22 2 0,-23-6-6,23 6-11,-23-2 29,23 2 0,-22 0-7,22 0-11,-23 0 6,23 0-5,-27 0-1,27 0 6,-22 0 0,22 0 11,-28 0-11,28 0-3,-22 0-1,22 0-1,0 0-1,0 0 6,0 0 2,0 0 5,0 0-13,0 0-14,0 0-6,0 0 0,0 0 16,0 0-5,0 0 15,0 0-30,0 0 15,0 0 0,0 0 15,0 0-26,0 0 4,0 0 18,0 0 10,0 0-6,0 0 0,0 0-9,0 0 5,0 0-8,0 0 12,0 0 19,0 0-24,0 0-1,0 0-61,0 0-154,0 0-128,0 0-14,0 0 50,0 0 60,27 10 59,-4 0 18,-23-10 5,22 13 32,1-3 35,-23-10 35,27 3 19,-9-8 29</inkml:trace>
  </inkml:traceGroup>
</inkml:ink>
</file>

<file path=ppt/ink/ink1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3.37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747CE3E-CD98-43F3-9AF3-3B49F7794D8C}" emma:medium="tactile" emma:mode="ink">
          <msink:context xmlns:msink="http://schemas.microsoft.com/ink/2010/main" type="inkDrawing"/>
        </emma:interpretation>
      </emma:emma>
    </inkml:annotationXML>
    <inkml:trace contextRef="#ctx0" brushRef="#br0">2899 86 521,'0'0'72,"0"0"5,0 0 28,-27-10-9,9 2-7,18 8-36,-27-7 14,5 2-44,-1-1 20,-4 4-30,0-1-3,-9 1 22,0-1-22,-5 1 7,-4-1-22,-5 3 24,0 0-16,-4-2 9,-5-1-4,5 3 1,0 0 3,-5 3-9,9-3 86,-4 0-35,5 0-10,-1 0-31,-4-3 5,4 1-18,0-1 3,5 0-1,-5 1-2,5-1 0,-4 1-17,3-1 17,1-2 17,0 3-10,4 2-12,1-3-8,4 1 27,-1 2-3,6 0-25,-1 2 11,1-2-3,3 0 3,1 3 30,0-1-30,0 1-15,-5-1 18,5 1 9,-4 2-12,-1-3 10,0 16-13,-4-10 2,5-6 14,-1 1 4,-4 0-20,0-1 26,4 1-41,1-1 18,3-2 3,1 3 22,0 2-30,27-5-20,-36 5 28,9 0 7,27-5 12,-32 5-13,32-5 2,-27 8-17,27-8-3,0 0 21,-27 7-9,27-7-9,0 0 6,-31 18-7,31-18 10,-32 20 3,32-20 15,-32 18-6,32-18-1,-27 20-28,27-20-1,-31 18 14,31-18 22,-28 18 2,28-18-23,-27 20-8,27-20-6,-22 21 43,22-21-26,0 0-21,-32 20 18,32-20-5,-27 25 11,27-25 8,-27 28-4,27-28-11,-32 33 10,32-33 27,-27 31-41,27-31 14,-22 28 0,22-28 7,-18 28 7,18-28-8,0 0-1,-19 25 2,19-25 23,-18 25-5,18-25 18,-13 28-12,-1-7 6,14-21-8,-13 23-4,13-23-4,-14 22-18,14-22-14,-9 23 5,9-23 8,-13 21 0,13-21-12,-5 22 8,5-22-4,0 23 2,0-23 25,5 26 13,-5-26-31,13 23-2,-13-23 3,23 25-2,-23-25 3,27 23 11,-5-5-6,1-6-16,-23-12 0,27 18 7,-9-8-7,-18-10-4,27 10-2,-27-10 9,23 16-3,-1-11-6,-22-5 13,23 10-1,0-2-13,-5-1 15,0 1-14,4-3 10,1 2-1,4-1-8,0 1 15,0-2-17,0 3 7,1-3 6,-1 3-3,4-1-3,1 1-11,-1-6 18,6 6-11,-1 0 7,9-3-3,-4 0-3,4 2 3,-5-2 3,6 1-3,-1-1 7,-5 0-12,1 2-1,0 1 17,-1 0-17,-3-3 15,-1 0-9,0 0 3,5-3 2,-5 1-8,4-3 9,1-3-4,4 3-2,0-2-4,1-1 4,-1 3-6,0 0-6,-4 0 22,-5 3-18,0-3 12,-5 0-8,1 0 9,0 0-9,-5-3 14,0 3-7,-5 0-7,6-2 4,-6 2 0,14-3-8,-9 1 14,1-3 3,-1-1-12,0 4 3,0 2 0,0-3-4,5 1 4,-5 2 5,4-3 12,-4 1-23,5-1 2,0-2 7,-1 5-8,-4-5 1,5 3 4,4-4 0,0 1 0,0 3-3,5-6 3,4 3-5,0 0 0,1 0 5,-1-3 0,0 1 0,0-3 8,-4 2-2,0 0-6,-1 3 9,-4-5-9,-4 0-7,0-3 12,-1 6-8,-4-4 3,-4-1-6,-1-1 9,1 0-9,0 3 6,-1-2 0,-4-6 0,5 8-3,-1-3 5,-22 13 1,28-20-3,-6 4 0,-4 4-4,-18 12 0,23-23 4,-5 5 5,-5-2 5,1-1-5,-5-2-5,0 1 3,-4-1-3,-1 0 5,-4 0-5,0-2-7,0 2 7,-4 0 16,4 23-29,-9-33 30,0 7-29,9 26 9,-19-30-11,19 30 33,-27-33-23,5 10-5,22 23 9,-41-28 3,9 5-10,1 6 7,-1 1 0,1 4-6,-1-1 6,0 0 5,-4 3-10,5-3 15,-6 3-8,1 0 6,0 5-3,5-3-1,-1 1-4,5 2-6,0 0 6,4 2 0,-4 0 4,0 3-7,4-2 9,-4 2-2,5 2-11,-1-2-2,5 3-1,-5 0 6,23-3 7,-22 2-8,-1-2-9,23 0 20,-27 3-3,27-3-3,0 0-124,0 0-98,-27 5-143,27-5-116</inkml:trace>
  </inkml:traceGroup>
</inkml:ink>
</file>

<file path=ppt/ink/ink15.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3:15.18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B5C4D65-BBF1-4513-AC39-CB465FCACB78}" emma:medium="tactile" emma:mode="ink">
          <msink:context xmlns:msink="http://schemas.microsoft.com/ink/2010/main" type="writingRegion" rotatedBoundingBox="9353,8788 4577,10540 3534,7697 8310,5944"/>
        </emma:interpretation>
      </emma:emma>
    </inkml:annotationXML>
    <inkml:traceGroup>
      <inkml:annotationXML>
        <emma:emma xmlns:emma="http://www.w3.org/2003/04/emma" version="1.0">
          <emma:interpretation id="{33CB0F55-8A9D-4087-9E6D-0CBD03FB23E2}" emma:medium="tactile" emma:mode="ink">
            <msink:context xmlns:msink="http://schemas.microsoft.com/ink/2010/main" type="paragraph" rotatedBoundingBox="9353,8788 4577,10540 3534,7697 8310,5944" alignmentLevel="1"/>
          </emma:interpretation>
        </emma:emma>
      </inkml:annotationXML>
      <inkml:traceGroup>
        <inkml:annotationXML>
          <emma:emma xmlns:emma="http://www.w3.org/2003/04/emma" version="1.0">
            <emma:interpretation id="{797C06ED-9D18-46AA-B774-1DE87FF7D660}" emma:medium="tactile" emma:mode="ink">
              <msink:context xmlns:msink="http://schemas.microsoft.com/ink/2010/main" type="line" rotatedBoundingBox="9353,8788 4577,10540 3534,7697 8310,5944"/>
            </emma:interpretation>
          </emma:emma>
        </inkml:annotationXML>
        <inkml:traceGroup>
          <inkml:annotationXML>
            <emma:emma xmlns:emma="http://www.w3.org/2003/04/emma" version="1.0">
              <emma:interpretation id="{172F858F-C1D6-4123-BF86-57066C1B215A}" emma:medium="tactile" emma:mode="ink">
                <msink:context xmlns:msink="http://schemas.microsoft.com/ink/2010/main" type="inkWord" rotatedBoundingBox="9353,8788 4577,10540 3534,7697 8310,5944"/>
              </emma:interpretation>
              <emma:one-of disjunction-type="recognition" id="oneOf0">
                <emma:interpretation id="interp0" emma:lang="en-US" emma:confidence="0">
                  <emma:literal>11th</emma:literal>
                </emma:interpretation>
                <emma:interpretation id="interp1" emma:lang="en-US" emma:confidence="0">
                  <emma:literal>Ifs</emma:literal>
                </emma:interpretation>
                <emma:interpretation id="interp2" emma:lang="en-US" emma:confidence="0">
                  <emma:literal>Nth!</emma:literal>
                </emma:interpretation>
                <emma:interpretation id="interp3" emma:lang="en-US" emma:confidence="0">
                  <emma:literal>Ibi</emma:literal>
                </emma:interpretation>
                <emma:interpretation id="interp4" emma:lang="en-US" emma:confidence="0">
                  <emma:literal>Ifs"</emma:literal>
                </emma:interpretation>
              </emma:one-of>
            </emma:emma>
          </inkml:annotationXML>
          <inkml:trace contextRef="#ctx0" brushRef="#br0">-13198 5127 2647 0,'0'0'142'15,"0"0"74"-15,-25 55 50 0,-19 23-22 16,-20 33-74-16,-30 22-56 15,-19 18-56-15,-25 4-28 16,-5 4-12-16,-10-4-62 0,5-3-226 16,-4-8-335-16,9 0-630 15</inkml:trace>
          <inkml:trace contextRef="#ctx0" brushRef="#br0" timeOffset="-234.01">-14622 8326 3111 0,'20'-44'203'0,"9"-4"33"16,6-4 10-16,19 0 6 16,5 8-84-16,10 7-59 0,5 22-44 15,-5 19-10-15,-5 11-34 16,-25 14 11-16,-14 23-21 0,-20 7-2 15,-15 11-143-15,-24 4-153 16,-11-4-113-16,-19 1-126 16,0-12-398-16,-5-15-120 15</inkml:trace>
          <inkml:trace contextRef="#ctx0" brushRef="#br0" timeOffset="296.4">-15686 6656 1750 0,'0'0'420'0,"0"0"-39"16,0 0-75 0,30 37-14-16,9-18-61 0,10-16-50 15,15-14-93-15,10-15-35 16,-5 1-28-16,0-5-43 0,-15 4-40 15,-5 4-108-15,-9 3-142 16,-40 19-298-16,25-3-318 16</inkml:trace>
          <inkml:trace contextRef="#ctx0" brushRef="#br0" timeOffset="546">-16331 6124 2905 0,'-30'-37'221'16,"30"37"-74"-16,0 0 110 15,-29 59 34-15,14 41-72 16,10 33-4-16,10 30-64 0,14 14-91 15,11 11-24-15,-5 5-33 16,4 6-105-16,1 4-206 0,-15-3-151 16,-6-12-195-1,-9-22-375-15</inkml:trace>
          <inkml:trace contextRef="#ctx0" brushRef="#br0" timeOffset="764.4">-16523 7384 3071 0,'-40'89'255'0,"-4"22"18"16,-15 18-52-16,-15 15-89 15,-10 7-68-15,-10 1-27 16,1-8-19-16,4-18-88 15,15-23-214-15,15-22-183 0,15-25-356 16,14-30-312-16</inkml:trace>
          <inkml:trace contextRef="#ctx0" brushRef="#br0" timeOffset="-499.21">-13932 7270 2468 0,'-15'48'399'15,"5"-12"-75"-15,10-36-65 0,0 0-100 16,-34 34-61-16,34-34-41 15,0 0-17-15,-30-8-15 16,30 8-25-16,0-62 0 0,10-16-28 16,19-3 16-16,21 3-8 15,-1 4 14-15,10 15-4 16,0 11 1-16,-10 22 1 0,1 11 8 15,-6 23-11-15,-10 10 11 16,-4 23 13-16,-15 14-7 0,-15 12-6 16,-15 7 11-1,-15 7-8-15,-19-3 21 0,-10-5-38 16,-15-10 22-16,-10-11-20 15,-4-11 18-15,4-15-6 0,-5-12 9 16,6-14-13-16,-1-18 4 16,5-15 6-16,5-1-6 15,10 1 40-15,10 7 10 0,15 8 22 16,-1 10 3-16,6 23 56 15,-6 15 9-15,1 14-37 16,-1 15-56-16,-9 15-5 0,-5 11-32 16,-5 11 8-16,-5 4-38 15,0 3-102-15,-10 4-225 16,5-7-151-16,-5-4-251 15,15-18-388-15</inkml:trace>
        </inkml:traceGroup>
      </inkml:traceGroup>
    </inkml:traceGroup>
  </inkml:traceGroup>
</inkml:ink>
</file>

<file path=ppt/ink/ink1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3.93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D00C9A7-4EBD-4981-8D61-385B3F7A592D}" emma:medium="tactile" emma:mode="ink">
          <msink:context xmlns:msink="http://schemas.microsoft.com/ink/2010/main" type="inkDrawing"/>
        </emma:interpretation>
      </emma:emma>
    </inkml:annotationXML>
    <inkml:trace contextRef="#ctx0" brushRef="#br0">249 195 522,'0'0'36,"0"0"29,0 0 26,0 0 15,0 0-13,0 0-27,0 0 9,0 0-8,0 0-8,14 18-11,-14-18 20,0 0-21,0 0-7,0 28-4,0-28 7,0 0 53,-23 28 6,23-28-9,-31 23-27,3-8-28,28-15-4,-31 10 3,13 0 59,18-10 12,0 0 2,-27 3-13,27-3-19,0 0-10,-23-8-19,23 8-15,0 0-6,-23-28-18,5 0 2,0 6 7,9-4-19,9 26 12,-4-33-9,-1 8-11,1-3 26,4 2-21,0 1 0,0 25 9,0-30-6,0 30-9,0-28 9,0 28 0,0 0 4,0 0-8,0-23 0,0 23 4,0 0-21,0 0-59,0 0-114,0 0-85,0 0-87,0 0-38,0 0 36,0 0 41</inkml:trace>
    <inkml:trace contextRef="#ctx0" brushRef="#br0" timeOffset="463.55">195 467 322,'0'0'49,"0"0"19,0 0-9,0 0-15,0 0-17,0 0 1,0 0-3,0 0-14,27-10 12,-27 10-20,23-8 12,-1 1 4,-4 4-12,-18 3 17,27 0 9,-8 0-14,-19 0 20,22 8-15,-22-8 7,0 0 14,23 13-30,-23-13 15,0 0-14,0 0 9,0 0 30,0 0-14,0 25 5,0-25 4,-14 20-34,14-20 16,-31 21-23,8-9-18,0-2 35,23-10-32,-27 13-1,5-5 11,22-8-10,-27 5 12,27-5-75,-28 0-111,1 0-31,9-8-40</inkml:trace>
    <inkml:trace contextRef="#ctx0" brushRef="#br0" timeOffset="926.66">-180 198 369,'0'0'36,"0"0"11,0 0 8,0 0 47,0 0 24,0 0-25,0 20 4,0-20 6,-5 21-7,5-21 28,0 0-37,-13 27-4,13-27-14,0 0 2,-18 26 11,18-26 44,0 0 8,0 0 4,-18 20-4,18-20 2,0 0 27,0 0 14,0 0-73,0 0-44,0 0-43,-23-25-7,5-1-12,9-4-2,5-3-7,-1-8 3,1 3 13,-1 0-9,5 5-4,0 0 0,5 8-10,-5 2 3,0 23 7,0-23 9,0 23-9,0 0-14,0 0-55,0 0-54,0 0-55,0 0-59,0 0-39,0 0-61,0 0-4,0 0 30,0-23-28</inkml:trace>
    <inkml:trace contextRef="#ctx0" brushRef="#br0" timeOffset="1175.85">-334 581 649,'0'0'226,"0"0"44,28 18-9,-6-10-14,1-1-76,4-1-82,4-1-45,-3-3-9,3-2-1,-4 0-16,-4 0-13,-23 0-10,0 0-15,0 0-219,27-10-194,-27 10-68</inkml:trace>
    <inkml:trace contextRef="#ctx0" brushRef="#br0" timeOffset="1736.19">-668 71 926,'0'0'165,"0"0"-3,0 0-46,0 0-62,0 0-43,0 0-7,0 0 0,0 0 32,0 0-8,-4 25 38,8 6-14,5-3 29,0 5 1,0-3-19,0 3 17,0-2-24,-4-3-15,-5-3-14,0 0 21,0-25 38,-5 28 14,-4-5-29,9-23-12,-36 28-31,-5-10-21,1-3-7,-5-5 4,-5-2 5,0-5 6,5-3-15,0 0-3,4-6 3,1-1 23,3-1 36,6-4 41,8-1-20,1 0-22,22 13-11,-23-25-17,9 2 3,10-3-10,-5-2-18,9 1-8,4-1 3,5 0 0,5 2-7,4 1 3,-4-1-4,4 4 3,0 1 5,-18 21-34,18-20-78,-18 20-37,0 0-53,0 0-64,22-25-101,-22 25-80,0 0-47</inkml:trace>
    <inkml:trace contextRef="#ctx0" brushRef="#br0" timeOffset="2055.74">-925 231 611,'0'0'77,"4"23"54,-4-23-17,0 0-70,0 0 0,0 23-17,0-23-25,0 0 0,0 0 30,0 0 12,0 0-4,0 0 27,0 0-15,0 0 17,0 0-15,0 0 28,27 10-15,-27-10-22,0 0-23,0 0 11,18-28 68,-9 5 72,-9 23 21,0 0-44,0 0-45,0 0-33,0 0-22,0 0-28,0 0-12,0 0 6,0 0-12,0 0-4,0 0 0,0 0-7,0 0 3,0 0 19,0 0-24,0 0-67,0 0-122,0 0-249,0 0-84,0 0-18</inkml:trace>
  </inkml:traceGroup>
</inkml:ink>
</file>

<file path=ppt/ink/ink1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49.97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438A696-C531-48D8-A267-E10F19124F58}" emma:medium="tactile" emma:mode="ink">
          <msink:context xmlns:msink="http://schemas.microsoft.com/ink/2010/main" type="writingRegion" rotatedBoundingBox="18469,9147 21350,9343 21302,10043 18422,9846">
            <msink:destinationLink direction="with" ref="{BBEF4E03-9C4D-4A70-8446-5C3851EAE098}"/>
          </msink:context>
        </emma:interpretation>
      </emma:emma>
    </inkml:annotationXML>
    <inkml:traceGroup>
      <inkml:annotationXML>
        <emma:emma xmlns:emma="http://www.w3.org/2003/04/emma" version="1.0">
          <emma:interpretation id="{38099E45-FD5C-47CC-B0C4-67626214B61E}" emma:medium="tactile" emma:mode="ink">
            <msink:context xmlns:msink="http://schemas.microsoft.com/ink/2010/main" type="paragraph" rotatedBoundingBox="18469,9147 21350,9343 21302,10043 18422,9846" alignmentLevel="1"/>
          </emma:interpretation>
        </emma:emma>
      </inkml:annotationXML>
      <inkml:traceGroup>
        <inkml:annotationXML>
          <emma:emma xmlns:emma="http://www.w3.org/2003/04/emma" version="1.0">
            <emma:interpretation id="{A1910EBA-AC68-457B-AD9C-173904A0828B}" emma:medium="tactile" emma:mode="ink">
              <msink:context xmlns:msink="http://schemas.microsoft.com/ink/2010/main" type="line" rotatedBoundingBox="18469,9147 21350,9343 21302,10043 18422,9846"/>
            </emma:interpretation>
          </emma:emma>
        </inkml:annotationXML>
        <inkml:traceGroup>
          <inkml:annotationXML>
            <emma:emma xmlns:emma="http://www.w3.org/2003/04/emma" version="1.0">
              <emma:interpretation id="{D4726521-ED6E-4995-A815-F9BB676224D2}" emma:medium="tactile" emma:mode="ink">
                <msink:context xmlns:msink="http://schemas.microsoft.com/ink/2010/main" type="inkWord" rotatedBoundingBox="18469,9147 21350,9343 21302,10043 18422,9846"/>
              </emma:interpretation>
            </emma:emma>
          </inkml:annotationXML>
          <inkml:trace contextRef="#ctx0" brushRef="#br0">2530 198 1764,'0'0'222,"0"0"-20,0 0-51,0 0-87,0 0-11,0 0 13,0 0 107,0 0 35,37 10-78,3-5-47,10-2-35,0-1-22,-1 1-3,1-3-21,0 0 7,-5 2 8,-9-2-17,-9 3 10,-4-6-14,-23 3 4,0 0 4,22 0-65,-22 0-202,0 0-157,0 0-278,0 0-206</inkml:trace>
          <inkml:trace contextRef="#ctx0" brushRef="#br0" timeOffset="-328.66">2494-445 990,'0'0'243,"0"0"-29,0 0-64,0 0-23,0 0-14,0 0 66,0 0-3,0 0-27,36 0-30,1 0-13,3 0 8,1 3-8,9-1 0,-5-2-25,0 3-38,0-1-7,-4 1-28,-10 0-2,-4-3 1,-27 0-7,19 2-3,-19-2 14,0 0-22,0 0 16,0 0-11,0 0-27,0 0-18,0 0-63,0 0-44,0 0-26,-32 25 6,0-7 53,1-3 56,-1-2-19,0 0 33,1-3 18,4-2 14,0-1 19,27-7 4,-32 3 0,32-3 10,0 0-25,-27 5 28,27-5 36,0 0 12,0 0-6,0 0-29,0 0-17,0 0-6,0 0 7,0 0 28,0 0-47,0 0 1,0 0 81,-9 23-32,4 2 50,10 1-3,-5 4 3,4 3-25,1 5-5,-1 0 54,5 3-31,-4 2-3,4-2-48,0 2 8,-5-8-21,6 1 3,-6-6 7,1-4-21,-5-26 10,4 33-19,-4-33 7,5 28-7,-5-28 0,0 0 10,0 0-21,0 0 14,0 0 8,0 0-6,0 0 4,0 0 0,0 0-14,0 0 11,0 0-49,0 0-129,0 0-193,0 0-210,0 0-120</inkml:trace>
          <inkml:trace contextRef="#ctx0" brushRef="#br0" timeOffset="487.96">3402 15 1168,'0'0'192,"0"0"-2,0 0 40,0 0-65,32-5-42,0 0-13,4 2-39,9 1-11,-4-1-20,-1 1 7,5 2-26,-4 2-19,0 1 19,-5-1-32,-9-2 23,0 3-24,-27-3 17,0 0-17,23 2 4,-23-2 8,0 0-177,0 0-170,0 0-201,0 0 8</inkml:trace>
          <inkml:trace contextRef="#ctx0" brushRef="#br0" timeOffset="759.62">3502 134 1156,'0'0'168,"0"0"72,0 0 21,0 0-66,0 0-23,0 0-52,36 8-3,0-5-11,-4-3-7,13 2 65,0-2-31,0 0-49,0 3-59,-9-3 4,-4 0-24,-32 0 2,32 0-2,-32 0-11,0 0-92,0 0-151,27-3-38,-27 3-89,0 0-123,18-5-138</inkml:trace>
          <inkml:trace contextRef="#ctx0" brushRef="#br0" timeOffset="1611.28">4152 239 925,'0'0'288,"0"0"36,0 0-50,41 20-95,0-13-61,4-1-29,4-6-27,1 0-12,9-3-30,0 3-20,-5-3 13,-5 1-20,-8 2 11,-5 0-17,-9 0-59,-27 0-180,28-3-227,-28 3-77</inkml:trace>
          <inkml:trace contextRef="#ctx0" brushRef="#br0" timeOffset="1103.74">4170-310 1333,'0'0'174,"0"0"-20,0 0-26,32-5-74,9 5-2,-1 0 5,5 2-34,1 1-16,3-3 6,-4 2 4,1 4-17,-6-4-4,-8 1-14,-9-1 24,-23-2 3,0 0 6,22 0-38,-22 0-60,0 0-154,0 0-106,0 0-18,-27 0 49,-9 0 19</inkml:trace>
          <inkml:trace contextRef="#ctx0" brushRef="#br0" timeOffset="1358.62">4347-272 580,'0'0'108,"0"0"68,-5 30 106,5-30 21,9 34-82,0-7 36,0 1-46,5 0-41,-5 3-44,0 2-4,0 2-34,-9 3-23,0 1 3,0 1-32,0 3-16,-5-5-3,5-2-8,0 0-9,0-11 5,0-25-5,-4 25 0,4-25 11,0 0-24,0 0-102,0 0-186,0 0-324,0 0-154</inkml:trace>
          <inkml:trace contextRef="#ctx0" brushRef="#br0" timeOffset="1895.49">4880 7 1100,'0'0'167,"0"0"48,0 0-24,40 18-27,1-5-21,4-8-48,0 0-40,5 3-3,0-6-3,-1 1-24,-8-1-36,-5-2 28,-9 0 7,-27 0-36,27 0-5,-27 0-66,0 0-165,0 0-243,23-15-40</inkml:trace>
          <inkml:trace contextRef="#ctx0" brushRef="#br0" timeOffset="2162.95">5128-132 1109,'0'0'142,"0"0"-53,0 0 54,0 0 104,0 0-30,0 0 17,0 0-11,18 35-79,-4-4-20,-1 2-2,-4 0-54,0 0-28,-4-3-19,4 1-12,0-3 5,-9-28-21,4 35 7,5-7-86,-9-28-220,0 0-295,0 0-180</inkml:trace>
        </inkml:traceGroup>
      </inkml:traceGroup>
    </inkml:traceGroup>
  </inkml:traceGroup>
</inkml:ink>
</file>

<file path=ppt/ink/ink1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10.50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3402DFB-83D4-4FA5-A58E-5D44FBEE62E0}" emma:medium="tactile" emma:mode="ink">
          <msink:context xmlns:msink="http://schemas.microsoft.com/ink/2010/main" type="inkDrawing" rotatedBoundingBox="10291,9006 16255,8329 16468,10201 10503,10878" hotPoints="16318,8678 15517,10292 10406,10504 11207,8890" semanticType="enclosure" shapeName="Parallelogram">
            <msink:destinationLink direction="with" ref="{9197F61B-91EE-4BB0-9BF3-CF47FD39B02F}"/>
            <msink:destinationLink direction="with" ref="{176221A3-8B82-4852-9082-BA79CF863E90}"/>
            <msink:destinationLink direction="from" ref="{606D66A7-AC43-4825-B1EA-14613C6C5A4A}"/>
            <msink:destinationLink direction="to" ref="{53282383-C39D-4C0B-B949-C31CDC958FD5}"/>
            <msink:destinationLink direction="from" ref="{53282383-C39D-4C0B-B949-C31CDC958FD5}"/>
          </msink:context>
        </emma:interpretation>
      </emma:emma>
    </inkml:annotationXML>
    <inkml:trace contextRef="#ctx0" brushRef="#br0">8773-1176 382,'0'0'95,"0"0"6,0 0 12,0 0-13,0 0-11,0 0-48,0 0 1,0 0-27,0 0 1,0 0-16,0 0-12,0 0 12,0 0 18,0 0-6,0 21 28,-4 2 16,-1 2-36,-4 3 30,-4 5 14,-1 3 9,1 4-26,-5-2-18,-5 3 0,1 0-22,-6-3-4,6 0 17,4-3-20,0-4 6,-5-3-9,10 0 19,-10 0-1,5-6-7,0 4-25,4-1 9,1 3 20,-1 0 0,-4 3-26,0-3 16,4 5 6,1-3 22,-5 1-19,0-1-24,4 1 20,1-4 4,13-27-1,-18 34 0,4-7-5,14-27-21,-14 31 2,5-3 17,9-28 4,-9 28 10,9-28-8,-9 30 10,0-7-3,9-23 22,-13 26-18,4-1 12,0-5 2,9-20 4,-14 26 5,5-1 14,-4-5-7,13-20-47,-14 28 21,14-28 15,-14 23-12,14-23-21,-18 20 9,18-20-15,0 0 7,-9 23 12,0-5 22,9-18-14,0 0 0,-13 23-2,13-23-3,0 0-9,-18 20 2,18-20-8,0 0-7,0 0 0,0 0 8,0 0 6,0 0-4,0 0-1,0 0-13,0 0 10,0 0-53,0 0-78,0 0-100,0 0-212,0 0-23,0 0-9</inkml:trace>
    <inkml:trace contextRef="#ctx0" brushRef="#br0" timeOffset="2619.73">13111 160 973,'0'0'149,"0"0"63,0 0-40,0 0-44,0 0-42,0 0-19,0 0 30,0 0 58,0 0-3,0 0-70,0 0-46,-41 8-16,0-3-14,1 0 1,-10-2 3,-9 4 17,0-1 12,-8 1-4,-1-2-18,0 0 13,0-2-12,-4 2 9,4-3 5,-4-2-12,4 3-6,-4-3 19,0 3 1,-1-3-7,1 2-14,4-2 0,-4 0-3,4 0-4,5 0-3,0 0 4,4 0-7,5 5 4,4-2-1,5 4-7,0-2 4,0 0-4,-1 3 4,6-3 9,-5 0-9,-5 3 0,-4-3-10,4 0 10,-4 0-8,0-2 8,-5 4 4,5-2-14,4 0 10,0 3-3,-4 0-4,4-1 7,1 1 0,-1 0 8,0 2-1,1-3-4,-10 1-3,5 2-12,-5-2 6,-4-1 1,-5-2 8,5 0-3,-10 1 0,10-4-5,-18-2 5,13 0 13,-4 0-5,4-2-1,5-1-7,-5 0-3,5-2 3,-1 0-11,1-2 2,-5-1-1,-4-2 4,0 0 12,-5 2 6,0-2-16,0 0-7,5 2 15,4 1 5,10-1-13,3 3 8,10 0 4,5 2-14,-1-2 1,14 3 8,4 2 0,23 0-3,-22 0-15,22 0 15,0 0 0,0 0-5,0 0 8,-27 5 6,27-5 8,-28 7-27,6-2 2,-1 1 17,-4 1-5,5-2-9,-6-2 5,1-1 13,0-2-6,-4 0-12,8-2-6,0-1 16,23 3 7,-22 0-23,22 0 11,0 0 3,0 0-12,0 0-10,0 0-46,0 0-136,0 0-178,0 0-219</inkml:trace>
    <inkml:trace contextRef="#ctx0" brushRef="#br0" timeOffset="1776.17">8755-1216 214,'0'0'48,"0"0"33,0 0 8,0 0-8,0 0 33,0 0 25,23 7-5,-5 1 4,9-5 6,0-3-6,9 0-20,5-5-5,9 2-26,4-2-15,0 2-13,0 1-2,10-1-9,-6 1-12,-3-3-6,3 2-3,1-2-6,-5 0 15,1-3-6,-1 1-21,9-1 19,-4-2 4,8 2-15,1-2-17,5 3 8,-1-4-4,5 4 10,4-3-3,-4 2-4,0-2 5,-5 2-6,0 3 5,-9-5-8,-4 5 10,0-3-1,-5 3-5,-4-2-1,-1 1 11,-3 1 6,-1 0-6,0 0-3,5 0 9,4 0-23,0 0 18,0 0-22,0 0 14,5 2-4,0 1-6,0 2-3,4 0 3,0-3 3,5 1 4,0-1-12,4 1 8,5-1 17,-5 1 0,5-1-23,-5 0 16,0 3-13,1 3 0,-1-3 0,0 0-10,1 5 15,-6-5 2,6 3-7,-6-1 24,6-2-19,-10 5-5,0-2-7,-4-1 4,0 1 3,-1-1-5,-3 1 2,-1-3-1,-5 0-3,6 2 30,3-2-17,-3 0-2,8 0-13,-4-2 11,-1 2-2,1 0 21,-5 0-24,-4 0 3,0 0 0,-10 2-4,-3-2 4,-1 0-5,-5 0 5,-31 0-9,36 0 18,-36 0-4,32 0 10,-32 0-11,0 0-15,36 3 2,-36-3 2,0 0 13,0 0-13,0 0 16,0 0-5,0 0-11,0 0 2,0 0 14,0 0-4,0 0-17,0 0-3,0 0 20,0 0-5,0 0-31,0 0-137,0 0-69,0 0-25,0 0 3,0 0 37,0 0 29,0 0 59,0 0 2,0 0 51,0 0 4,0 0 48,0 0 13,0 0-2,0 0 18,0 0 18,0 0-18,0 0 22,0 0 29,0 0 15,0 0 49,0 0-10,0 0 38,0 0 16,0 0 4,0 0 4,0 0-23,0 0-12,0 0-37,0 0 5,5 28 6,-5-28-35,-14 33-12,14-33-10,-27 36-6,27-36-5,-32 40-5,5-4-4,9-3 3,0 0-9,0 0-8,0 2-5,0 1 2,0 2 3,4 3-1,-4-1 0,5 3-8,-1-2-3,1-3-7,-1 3 13,5-1-7,-5 1-5,5 0 8,-4-1 4,4-4-9,-5 0-12,1-3 12,4-3-5,0-2-2,-5 0 7,14-28 0,-13 35 0,-6-9-4,19-26 4,-18 30-3,-4-2-2,22-28 18,-23 33-16,5-7 3,18-26 13,-27 33-13,9-8 14,18-25-11,-27 38-3,9-10 12,0 0-3,4-3 18,-4 1 3,18-26 0,-18 30-6,4-4-9,14-26-9,-18 28-1,18-28-5,0 0 4,-9 25-1,9-25-3,0 0 2,0 0-2,0 0 0,0 0 0,0 0 0,0 0 0,0 0 2,-13 23-5,13-23 7,-9 25-4,9-25-4,-9 28 4,0-2 0,0-6 0,9-20 0,-9 20 0,9-20 0,0 0-4,0 0 4,0 0 5,0 0-151,0 0-116,0 0-252,0 0-132,0 0 84</inkml:trace>
  </inkml:traceGroup>
</inkml:ink>
</file>

<file path=ppt/ink/ink1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43.49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197F61B-91EE-4BB0-9BF3-CF47FD39B02F}" emma:medium="tactile" emma:mode="ink">
          <msink:context xmlns:msink="http://schemas.microsoft.com/ink/2010/main" type="inkDrawing" rotatedBoundingBox="15982,9298 17920,9340 17906,9997 15967,9955" semanticType="underline" shapeName="Other">
            <msink:sourceLink direction="with" ref="{B3402DFB-83D4-4FA5-A58E-5D44FBEE62E0}"/>
            <msink:sourceLink direction="with" ref="{BBEF4E03-9C4D-4A70-8446-5C3851EAE098}"/>
          </msink:context>
        </emma:interpretation>
      </emma:emma>
    </inkml:annotationXML>
    <inkml:trace contextRef="#ctx0" brushRef="#br0">13589-495 310,'0'0'16,"0"0"19,0 0 30,0 0-16,0 0 5,0 0 6,0 0-11,0 0-8,0 0 13,0 0-9,0 0 16,0 0 20,0 0-47,0 0 26,0 0-32,0 0-16,0 0 17,0 0 15,0 0-27,0 0-7,0 0 22,0 0-12,0 0-8,0 0 7,0 0 23,0 0 40,0 0-31,0 0-51,0 0 24,0 0-10,0 0-24,18-2 17,-18 2 16,0 0-16,23-3-23,-23 3 26,23-2 3,-23 2 18,0 0-37,22-3-2,-22 3 2,18 0 0,-18 0 0,0 0 6,0 0 2,0 0-5,0 0 13,0 0 17,0 0-33,0 0 14,0 0-17,0 0 9,0 0-7,0 0-6,0 0 16,0 0 7,0 0 14,0 0-35,0 0 11,0 0-5,0 0-3,0 0 18,0 0-6,0 0-21,0 0 29,0 0-16,0 0-14,23-3 24,-23 3 17,23 3-23,-23-3-20,22 0 26,-22 0 5,36 0-16,-4-3-10,-1 3 28,1 0 2,0 0-15,4 0 16,-5 0-11,6-2-9,3 2 0,1-3 35,0 3-25,4-2 4,-5-1-27,1 1 28,0 2-20,-1 0 16,1 0 7,0 0 4,-5 0-27,5 0 25,-5 0-20,4 0-15,-3 0 33,-1 2-7,0-2-7,0 0 16,5 3-12,-5-1-29,0 1 42,5 2-34,-1-2 24,1-1 1,0 1 14,-5-1-41,0 3 14,0-2 10,0-1-24,-4 1 26,4-3 10,0 2 3,-4-2-29,4 3 27,-5-3 2,1-3-45,-5 6 25,5-3 0,-10-3-22,-22 3 30,32 0 6,-32 0-14,23-2 7,-23 2-7,0 0-20,0 0 39,0 0 13,0 0-15,0 0-21,0 0 13,0 0 6,0 0 5,0 0 42,0 0-10,0 0-41,0 0 6,0 0-11,0 0 2,0 0-5,0 0-3,0 0-19,0 0 26,0 0 3,0 0-10,0 0-10,0 0 13,0 0-3,0 0 3,0 0-20,0 0 25,0 0 5,0 0-24,0 0 19,0 0 2,0 0-27,0 0 17,0 0-5,0 0-6,0 0 23,0 0-9,0 0-19,0 0 30,0 0-21,0 0-4,0 0 19,0 0 11,0 0-35,0 0 11,0 0 19,0 0-28,0 0 16,0 0-16,0 0 16,0 0-6,0 0 16,0 0-20,0 0 8,0 0 3,0 0-20,0 0 26,0 0-2,0 0-4,0 0-19,0 0 16,0 0 9,0 0-2,0 0-27,0 0 25,0 0-1,0 0 19,0 0-54,0 0 37,0 0 3,0 0-24,0 0 15,0 0 23,0 0-18,0 0-28,0 0 29,0 0 9,0 0-34,0 0 19,0 0 26,0 0-64,0 0 44,0 0 13,0 0-43,0 0 51,0 0-27,0 0-21,0 0 21,0 0 23,0 0-23,0 0-16,0 0 18,0 0 22,0 0-53,0 0 40,0 0 8,0 0-51,0 0 32,0 0 20,0 0-20,0 0-4,0 0 8,0 0-13,0 0-7,0 0 20,0 0 23,0 0-53,0 0 31,0 0 26,0 0-48,0 0 13,0 0 4,0 0-6,0 0 18,0 0-25,0 0 24,0 0 15,0 0-12,0 0-14,0 0 25,0 0-8,0 0-3,0 0 12,0 0-6,0 0-29,0 0 19,0 0 14,0 0-40,0 0 8,0 0 23,0 0 0,0 0-20,0 0-4,0 0 21,0 0 0,0 0-49,0 0 41,0 0 13,0 0-4,0 0-23,0 0 12,0 0-10,0 0 13,0 0-5,0 0 17,0 0-17,0 0-8,0 0 8,0 0 17,0 0-35,0 0 23,0 0 9,0 0-10,0 0-27,0 0 33,0 0 13,0 0-23,0 0-6,0 0 1,0 0-4,0 0-8,0 0 26,0 0 7,0 0-106,0 0-61,0 0-55,0 0-90,0 0-128</inkml:trace>
    <inkml:trace contextRef="#ctx0" brushRef="#br0" timeOffset="2355.62">15252-792 579,'0'0'36,"0"0"-4,0 0-32,0 0 0,0 0 16,0 0-2,0 23 32,0 2 30,4 6 11,6-3-30,-1 0 17,0 0-1,4-3-40,-13-25-7,18 36 53,-4-9-43,-14-27-33,27 31 43,-27-31-49,22 25-5,-22-25 29,0 0-12,0 0-12,0 0-7,0 0 41,0 0-50,0 0 3,0 0 25,23 23-22,-23-23 47,0 0-42,0 0-13,0 0 34,0 0 5,0 0-30,0 0 29,0 0-13,0 0-20,0 0 26,0 0 2,0 0-18,0 0 91,0 0 83,0 0-23,0 0-11,0 0-76,0 0 9,0 0-8,0 0-37,0 0 3,0 0 13,0 0-9,0 0 11,0 0 23,0 0 22,-9 28-32,-5-8 13,14-20-2,-27 31-15,0-3 9,0-3-16,-4 1-21,3 2 9,1 0-39,0-3 12,5 0 11,22-25-7,-28 33-7,28-33 0,-27 28-11,27-28 11,0 0-7,0 0-169,0 0-216,0 0-207,0 0-166</inkml:trace>
  </inkml:traceGroup>
</inkml:ink>
</file>

<file path=ppt/ink/ink1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6:37.32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7213568-9E4C-4EF7-A9F9-D206A4F615C1}" emma:medium="tactile" emma:mode="ink">
          <msink:context xmlns:msink="http://schemas.microsoft.com/ink/2010/main" type="inkDrawing" rotatedBoundingBox="21224,9785 21453,8864 21792,8948 21564,9870" shapeName="Other"/>
        </emma:interpretation>
      </emma:emma>
    </inkml:annotationXML>
    <inkml:trace contextRef="#ctx0" brushRef="#br0">420 12 566,'0'0'148,"0"0"75,0 0-33,0 0 19,0 0 13,9-23-45,-9 23-10,0 0-49,0 0-32,0 0-24,0 0-32,0 0 46,-9 35-1,-9 9-33,4 4 24,-4 3-23,4-3-6,-4-2-9,5-3 82,-5-5-21,-5 0-21,5-7-7,-9-4-41,4-4 7,-4-5-14,0-5-10,-4-6 11,3-4 18,1-11-23,27 8 1,-22-35-22,4-8 8,9-1 6,4-1 4,5 7-13,0 5 4,0 7 16,0 26-10,-4-23-3,4 23 12,0 0-2,0 0-5,0 0 15,0 0-15,0 0 23,0 0 5,0 0-2,-5 23 27,1 3-8,-1-1-29,1 8 35,8 3 28,-4 4-23,5-2-16,4 3-17,4 0 16,1 2 37,-1 0-34,10 0-12,-5-2-4,0-1-12,5-4-9,-5-3-1,-5-8 8,1-2-17,-14-23 6,9 26 13,-9-26-11,0 0 8,9 28-1,-9-28-15,0 20 10,0-20-6,0 0-8,0 0-1,0 0-8,0 0-94,0 0-93,0 0-128,0 0-202,0 0-208,0 0-115</inkml:trace>
  </inkml:traceGroup>
</inkml:ink>
</file>

<file path=ppt/ink/ink1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03.68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76221A3-8B82-4852-9082-BA79CF863E90}" emma:medium="tactile" emma:mode="ink">
          <msink:context xmlns:msink="http://schemas.microsoft.com/ink/2010/main" type="inkDrawing" rotatedBoundingBox="7612,9748 10652,9725 10653,9763 7612,9786" semanticType="underline" shapeName="Other">
            <msink:sourceLink direction="with" ref="{C9ED094C-E073-4412-84E0-99CF921E56D5}"/>
            <msink:sourceLink direction="with" ref="{B3402DFB-83D4-4FA5-A58E-5D44FBEE62E0}"/>
          </msink:context>
        </emma:interpretation>
      </emma:emma>
    </inkml:annotationXML>
    <inkml:trace contextRef="#ctx0" brushRef="#br0">5227-340 305,'0'0'100,"0"0"-4,0 0 21,0 0 10,0 0-19,0 0 7,0 0 13,0 0 41,0 0-34,0 0-43,0 0-31,0 0-12,0 0-17,0 0-45,0 0 2,0 0 55,18-2 60,14 2 41,8-3-30,15 0-28,12-2-4,19 0-25,14 0 2,4 0-34,8 0 27,10 0 9,0 5-10,0-3-7,0 1-19,-4-1 10,-5 3 5,-9-2-12,-5 2 1,-4 0-8,-5 0 15,-4 2-6,-5-2-7,-8 0-1,-1 3 16,-4-3 0,-5 0-3,0 0-9,-4 2-4,-5 1-2,-9 0-1,5-1-4,-9-2-1,-1 0 2,1 0-11,-5-2 3,-4 2-5,-5 0 4,-4 0-6,-5-3-2,-18 3-5,27 0-5,-5 0 6,-22 0 9,27 0-2,-4 0-3,-23 0-4,18 0 4,-18 0 7,27 0 2,0 0-1,-9 0-4,5 0 8,0 0-3,-5 0 8,-18 0-7,27 0 14,-5 3 10,-22-3-13,23-3-7,-23 3 1,22 0-6,-22 0-2,0 0-3,0 0-4,0 0 0,0 0 0,0 0 0,0 0 2,0 0-2,0 0-73,0 0-193,0 0-226,0 0-223,-27-15-47</inkml:trace>
  </inkml:traceGroup>
</inkml:ink>
</file>

<file path=ppt/ink/ink1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54.15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06D66A7-AC43-4825-B1EA-14613C6C5A4A}" emma:medium="tactile" emma:mode="ink">
          <msink:context xmlns:msink="http://schemas.microsoft.com/ink/2010/main" type="inkDrawing" rotatedBoundingBox="5328,11212 9431,10880 9501,11734 5397,12066" semanticType="callout" shapeName="Other">
            <msink:sourceLink direction="from" ref="{B3402DFB-83D4-4FA5-A58E-5D44FBEE62E0}"/>
            <msink:sourceLink direction="to" ref="{C9ED094C-E073-4412-84E0-99CF921E56D5}"/>
          </msink:context>
        </emma:interpretation>
      </emma:emma>
    </inkml:annotationXML>
    <inkml:trace contextRef="#ctx0" brushRef="#br0">2959 1288 379,'0'0'36,"0"0"37,0 0-3,0 0 10,0 0 5,0 0-27,0 0-22,0 0-1,0 0 2,0 0 27,0 0-27,0 0 11,0 0-27,0 0-10,0 0 5,0 0-7,0 0-13,0 0 0,0 0 27,0 0-31,0 0 5,0 0-2,27-20 18,-27 20-26,23-18 13,-23 18-4,22-15 15,-22 15-11,23-15 10,-23 15-39,0 0 46,23-18-11,-23 18-3,0 0-3,0 0 0,0 0 0,0 0-13,0 0 13,0 0 0,0 0 14,0 0 36,0 0-16,0 0-28,0 0 13,0 0 13,0 0-42,0 0 39,0 0-44,0 0 26,0 0-14,0 0 23,0 0-5,0 0-9,0 0-13,0 0 13,0 0 29,0 0-21,0 0 35,0 0-21,0 0-19,0 0 2,0 0 4,0 0-10,0 0-5,0 0-18,0 0 41,0 0-29,0 0 24,0 0 9,0 0 8,0 0 4,0 0 1,0 0-12,0 0-10,0 0 26,0 0-36,0 0 20,0 0-28,0 0-22,4-20 16,-4 20 17,0-21-11,0 21-18,-4-23-8,4 23 22,-5-22-19,5 22 12,0 0 3,0 0 18,0 0-6,0 0-4,0 0 0,0 0-21,0 0-23,0 0 33,0 0 8,0 0 11,0 0 7,0 0-9,0 0 5,0 0-8,0 0-17,0 0-1,0 0 7,0 0 8,0 0 11,0 0 7,0 0 6,0 0-24,0 0 12,0 0-8,0 0-20,0 0 23,0 0-4,0 0 1,0 0 6,0 0 7,0 0 8,0 0-40,0 0 7,0 0 2,0 0 6,0 0 8,0 0-5,0 0 16,0 0-13,0 0-1,0 0 40,0 0-9,0 0-7,0 0-24,0 0-5,0 0-3,0 0-2,0 0-4,-9-21 5,9 21-5,0 0 3,-4-18-1,4 18 2,0 0-6,0 0-3,0 0 1,0 0 8,0 0 5,0 0-3,0 0 3,0 0-5,4 23 5,-4-23 10,9 23 0,-9-23 11,5 23 14,-5-23 13,4 20-14,-4-20 24,5 23 5,-5-23-14,0 28 1,4-5-27,-4-3 16,0 1-2,0 2-5,0-3-9,0-20-26,0 25 29,0-25-17,5 28 56,-5-5-24,0-3-6,0 1 8,4-1-2,-8-2-1,4 2-1,0 0-34,0-4 7,-5-1 7,5-15-28,0 18 18,0-18-6,0 15 6,0-15-6,-4 18-3,4-18-10,0 17 10,0-17 5,0 0-1,0 18-4,0-18 5,0 0-10,0 0 5,0 15 6,0-15-17,0 0 19,0 0-13,0 0 18,0 0-16,0 0 3,0 0-4,0 0 4,0 0 9,0 0-6,0 0-3,0 0 6,0 0-9,0 0 7,0 0 0,0 0 1,0 0 5,0 0-10,0 0 18,0 0-18,0 0 0,0 0 15,0 0-15,0 0-3,0 0 18,0 0-23,0 0 8,0 0 12,0 0-23,0 0 11,0 0 2,0 0-2,0 0 9,0 0-13,0 0 4,0 0-6,0 0-3,0 0 21,0 0-12,0 0-5,0 0 1,0 0 13,0 0-9,0 0-7,0 0-1,0 18 14,0-18-2,0 15-2,0-15-8,-5 21 10,5-6-8,0 3 8,0-18-1,0 18-3,0-18 9,0 17-9,0-17-11,0 0 2,0 0 9,0 0 3,-4 16-3,4-16 10,0 0-8,0 0-12,0 0 10,0 0 0,0 0 3,0 0 3,0 0-6,0 0 0,0 0 0,0 0 2,0 0 0,0 0-14,0 0-3,0 0 19,22 0-4,1 0 4,-1-3 1,1 1-9,0-1-1,-1 0 19,14 1-6,-4-1-14,9 1 18,4 2-21,9-3 9,-4 1-5,4-1 10,0 1-9,0-1-4,5 3 8,4-2 0,-4-1 0,9 1 8,0-1-20,-1 3 12,10-3 0,-5 6 3,5-3 2,-5-3-10,1 1 10,-5-1 2,-1 1 4,1 2-17,-5-3 6,10 1 8,-10-3 0,-4 2-14,-1 3 0,-4-2-10,1-1 16,3 1 0,1-1 6,0 0-6,0 1 0,-1-3-8,1 0-1,0 0 17,0 2-14,-5-2 6,4 2 0,-3-2-3,3 3 13,-3-1-16,-1-2 6,0 3 0,0-1 0,1-2 0,-1 3-9,0-1 3,0 0 8,-4-2-2,4 3 9,0-3-6,-4 2 5,-5 1-12,5-3 4,0 0 3,-5-1-12,-5 4 9,1-3 2,0 2-17,-5 1 18,0 2-8,-4 0 5,-5 0 5,4 0-15,-4-3 10,5 3-3,0 0 3,-5 3 0,0 2-4,-5-5 4,1 0 0,0 0 0,-1 0 0,-4-3 0,-18 3 4,0 0-4,23 0-10,-23 0 16,0 0-6,13 0 4,-13 0 0,0 0 0,0 0-4,0 0 8,0 0-35,0 0-111,0 0-186,0 0-134,-22-2-91,-5-1-27</inkml:trace>
  </inkml:traceGroup>
</inkml:ink>
</file>

<file path=ppt/ink/ink1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56.57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48690C22-5EF4-4265-B78B-B0695D9E9629}" emma:medium="tactile" emma:mode="ink">
          <msink:context xmlns:msink="http://schemas.microsoft.com/ink/2010/main" type="writingRegion" rotatedBoundingBox="5383,1038 6068,5201 4171,5513 3486,1350"/>
        </emma:interpretation>
      </emma:emma>
    </inkml:annotationXML>
    <inkml:traceGroup>
      <inkml:annotationXML>
        <emma:emma xmlns:emma="http://www.w3.org/2003/04/emma" version="1.0">
          <emma:interpretation id="{7D0DD954-2A6D-47FE-8356-B6736D88FFC6}" emma:medium="tactile" emma:mode="ink">
            <msink:context xmlns:msink="http://schemas.microsoft.com/ink/2010/main" type="paragraph" rotatedBoundingBox="5383,1038 6068,5201 4171,5513 3486,1350" alignmentLevel="1"/>
          </emma:interpretation>
        </emma:emma>
      </inkml:annotationXML>
      <inkml:traceGroup>
        <inkml:annotationXML>
          <emma:emma xmlns:emma="http://www.w3.org/2003/04/emma" version="1.0">
            <emma:interpretation id="{9224FBE6-E645-4A24-9F91-AFC3ADC3D6B5}" emma:medium="tactile" emma:mode="ink">
              <msink:context xmlns:msink="http://schemas.microsoft.com/ink/2010/main" type="line" rotatedBoundingBox="5383,1038 6068,5201 4171,5513 3486,1350"/>
            </emma:interpretation>
          </emma:emma>
        </inkml:annotationXML>
        <inkml:traceGroup>
          <inkml:annotationXML>
            <emma:emma xmlns:emma="http://www.w3.org/2003/04/emma" version="1.0">
              <emma:interpretation id="{91F05472-938B-403E-8FE6-DAE9566D33A2}" emma:medium="tactile" emma:mode="ink">
                <msink:context xmlns:msink="http://schemas.microsoft.com/ink/2010/main" type="inkWord" rotatedBoundingBox="5383,1038 5834,3776 3936,4089 3486,1350">
                  <msink:destinationLink direction="with" ref="{A8AD924B-06EA-4F73-A184-EAC7361364FE}"/>
                  <msink:destinationLink direction="with" ref="{14AEA058-0952-42D5-AB80-CB223AF8803E}"/>
                </msink:context>
              </emma:interpretation>
            </emma:emma>
          </inkml:annotationXML>
          <inkml:trace contextRef="#ctx0" brushRef="#br0">-3330-1297 1093,'0'0'224,"0"0"-9,0 0-33,0 0-46,0 0-48,0 0-20,0 0-20,0 0 6,0 0-34,0 0 25,0 0-10,0 0 5,0 0 43,23-13-12,4 3-7,4 3-8,5-1 12,1 0-7,-1 3 2,0 3-5,4-3 6,1 5-19,0-3-3,-5 1-20,-4-1 4,-1 3-13,-8 0-18,-1 0 5,-22 0 8,0 0-1,0 0-2,23 3 16,-23-3 19,0 0-11,0 0-17,0 0-7,0 0 8,0 0-7,0 0-13,0 0-12,0 0-24,-27 0-23,4 2-58,-4 1-46,-4-3 0,3 0 40,1 0 63,27 0 0,-36 0 27,36 0 19,-27 0 15,27 0 6,0 0-7,0 0 11,0 0 7,0 0 5,0 0 16,0 0 28,0 0 9,0 0-10,0 0-16,0 0-5,0 0 10,0 0-13,0 0-14,0 0 17,0 0 12,0 0-16,0 0-17,0 0-17,0 0 8,0 0-5,0 0 0,0 0-7,0 0 1,-13 25 32,8 6 24,0-1 3,10 6-14,-5 9 206,-5 4-94,5 4-64,0 5-46,0-4-12,5-6-15,-5-2 8,0-3 13,5-5-15,-5-5-12,0-33-5,0 36 6,0-36-9,0 0 5,0 0-8,0 0 20,0 0 48,0 0 1,0 0-24,0 0-9,0 0-16,0 0-11,0 0-14,0 0-10,0 0-87,0 0-91,0 0-107,0 0-154,0 0-127,0 0-96,0 0 6</inkml:trace>
          <inkml:trace contextRef="#ctx0" brushRef="#br0" timeOffset="356.87">-3303-733 808,'0'0'234,"0"0"-2,0 0 1,0 0-42,0 0-15,32-3-43,-1-2-2,1 3 18,0-1-30,-1 1 10,5 2 70,0 0 20,1 0-57,-6 0-41,1 2-26,-1 1-5,1 2-15,-32-5-29,32 5-10,-32-5-16,0 0-15,31 3-5,-31-3 0,0 0 7,0 0-7,0 0-4,0 0 4,0 0-133,0 0-107,0 0-102,0 0-74,0 0-178,0 0-90</inkml:trace>
          <inkml:trace contextRef="#ctx0" brushRef="#br0" timeOffset="4799.63">-2476-842 1131,'0'0'385,"0"0"-62,0 0-96,0 0-85,0 0-62,0 0-14,0 0-9,0 0 11,0 0 9,31-13-2,6 5 58,8 1 4,0 2-56,5 5-7,-5 0-31,0 5-10,-4-3-10,-5 3-11,-9 3 2,-27-8-20,27 5 11,-27-5-1,0 0-11,0 0 16,0 0-14,0 0-3,0 0 1,0 0-140,0 0-129,0 0-128,0 0-133,23-2-114</inkml:trace>
          <inkml:trace contextRef="#ctx0" brushRef="#br0" timeOffset="4472.09">-2422-1005 566,'0'0'52,"0"0"88,0 0 48,0 0 118,0 0 6,0 0-26,0 0-60,0 0-77,0 0-28,0 0-22,0 0-37,0 0 5,0 0-11,0 0 12,0 0 62,23 8-6,13-6-15,9-2-38,9 3-25,-4-3-11,-5 2-29,-4-2 14,-5 0-14,-5 0-6,-13 3 5,-18-3-14,0 0 21,23 0-6,-23 0-16,0 0 14,0 0-8,0 0-14,0 0-53,0 0-158,0 0-68,0 0-80,0 0-185,0 0-2,0 0 80</inkml:trace>
          <inkml:trace contextRef="#ctx0" brushRef="#br0" timeOffset="-30295.4">-1767-3161 1006,'0'0'135,"9"-26"58,-9 26-50,0 0-49,0 0-49,0 0-5,0 0 21,0 0-3,-4-23 5,4 23 1,0 0 30,0 0 7,0 0 1,0 0 31,0 0 52,-18 3 8,-5 5-18,-4 2-41,-5 3-22,-8 2-21,-1 0-17,-9-2-27,-4 2-20,-5 0-11,-9-2 2,5 0-6,0-3-5,9-5-3,9-3-4,4-4 0,9-3 0,10-3-11,22 8 5,-27-13 10,27 13 2,-23-15 2,23 15-8,0 0 5,0 0-8,0 0-6,0 0 6,0 0-1,0 0 0,0 0 13,0 0 25,0 0 9,-23 33 66,5-2 62,5-3 15,-1-3-35,1 3-44,-5-5-42,4-3-31,14-20-10,-23 28-2,23-28-20,-27 23-14,27-23-119,0 0-230,-27 15-187,27-15-263,0 0-178</inkml:trace>
          <inkml:trace contextRef="#ctx0" brushRef="#br0" timeOffset="-30019.08">-2422-3392 1555,'0'0'335,"0"-21"-27,0 21-73,0 0-45,0 0-56,0 0-43,14-20-15,8 10-16,-22 10-12,27-3-25,-9 3-14,-18 0-2,27 8 6,-27-8 34,0 0-16,9 23 4,-4-3-11,-14 0-13,-9 3-1,-9 3-43,-14 2-323,-9 2-469</inkml:trace>
          <inkml:trace contextRef="#ctx0" brushRef="#br0" timeOffset="-29644.01">-2973-3166 2061,'0'0'300,"-23"5"-55,23-5-93,-22-8-77,22 8-36,0 0-13,0 0-18,-18-25-56,18 25-46,0 0-3,-5-28 25,5 28 48,0 0 2,0 0 4,32-21-1,-32 21 19,27 0 12,-27 0-3,22 11 4,-22-11 53,14 22 75,-10 1 3,-8 3-18,-10 4-32,-13 3-35,-4 0-12,-10 0-24,-4-2-10,0-1-16,-1-7-14,10-3-178,0-4-151,5-6-164,31-10-166,-32-5-12</inkml:trace>
          <inkml:trace contextRef="#ctx0" brushRef="#br0" timeOffset="-29095.77">-3118-3474 1722,'0'0'336,"0"0"-27,0 0-50,0 0-60,0 0-76,0 0-55,0 0-18,-31-2 2,-1 4-18,0 6-10,1 5 5,4-1-3,-5 1-18,9 0-5,23-13-3,-22 20-3,22-20 3,-18 25-3,13-2-6,5-23-5,9 28 14,-9-28-32,18 21-26,-18-21-8,23 12 14,-23-12 7,0 0 25,23 5 8,-23-5 12,0 0 16,0 0 19,0 0 41,0 0-15,0 0-33,0 0-12,0 0-2,-28 8-1,1 2-6,0 5 4,-4-2-7,-1 5 3,5 5 10,0 0 6,4 2-10,5-2-8,5 0-5,4 0 12,4-3 8,10 3 0,-5-23-1,13 30 3,5-7 3,5-5-2,4-5-9,0-1-5,0-4-9,-4-3 0,-1-2 0,-22-3 0,23 0 14,-23 0-11,0 0-17,22-3-93,-22 3-197,0 0-215,0 0-229,23-20-106</inkml:trace>
          <inkml:trace contextRef="#ctx0" brushRef="#br0" timeOffset="-28183.6">-2824-2486 628,'0'0'132,"0"0"19,0 0 26,0 0-25,0 0-74,0 0 29,0 33 254,0-7-36,4 4-19,-4 6 10,0 12-77,5 5-27,-5 6-66,-5 4-23,1 1-30,-1-3-4,5 2 9,-4-7 50,-5-2-47,4-9-49,1-7-27,-1-7-3,5-8 2,0-23-2,-4 23-11,4-23 22,0 0 36,0 0 24,0 0-11,0 0-15,0 0-31,0 0-5,0 0-4,0 0-22,0 0-33,0 0-1,0 0-305,0 0-258,0 0-553</inkml:trace>
        </inkml:traceGroup>
        <inkml:traceGroup>
          <inkml:annotationXML>
            <emma:emma xmlns:emma="http://www.w3.org/2003/04/emma" version="1.0">
              <emma:interpretation id="{672B057B-BD16-4AF7-8321-8F17CF77C64F}" emma:medium="tactile" emma:mode="ink">
                <msink:context xmlns:msink="http://schemas.microsoft.com/ink/2010/main" type="inkWord" rotatedBoundingBox="5163,4460 5306,5326 4829,5405 4687,4538"/>
              </emma:interpretation>
            </emma:emma>
          </inkml:annotationXML>
          <inkml:trace contextRef="#ctx0" brushRef="#br0" timeOffset="7572.22">-2309-149 591,'0'0'90,"0"0"66,0 0-7,0 0-47,0-25 7,0 25 5,0 0 21,0 0 4,0 0 4,4-21-25,-4 21-13,0 0-12,0 0 18,0 0-14,0 0-6,0 0-20,0 0 17,0 0-31,0 0 20,0 0 22,0 0 9,0 0-28,5-20-56,-5 20 6,0 0-20,9-20 4,-9 20-2,0 0 22,0 0-13,0 0-1,0 0-2,0 0-21,0 0 16,0 0-18,0 0 11,0 0-12,0 0 0,0 0 15,0 0-4,5 28 35,4 5 58,-5 5 47,-4 8 0,5 2-30,-5 3-13,0 5 9,0-6-45,4 1-11,1-5 50,-1-3-26,1-5-19,4-2-32,-5-6 10,-4-30-33,5 31 15,-5-31-4,4 25-11,-4-25 13,0 0-12,0 0-2,0 25 11,0-25-10,0 0 25,0 0-12,0 0-6,0 0 16,0 26-21,0-26-33,0 0 49,0 0-23,0 0 9,0 0-5,5 28 1,-5-28-5,0 0-4,0 0 12,0 0-8,4 28-5,-4-28 15,0 0-10,0 30 0,0-30 0,0 0 0,0 0 9,0 0-18,5 33 14,-5-33-8,0 0 3,0 0 9,0 0-18,4 31 20,-4-31-22,0 0 8,0 0 11,0 0-18,0 0 14,0 0-4,0 0-16,0 0-9,0 0-237,5 25-182,-5-25-230,0 0-483</inkml:trace>
          <inkml:trace contextRef="#ctx0" brushRef="#br0" timeOffset="38595.31">-2395 430 527,'0'0'135,"0"0"22,0 0 16,0 0-15,0 0 24,-4-28-38,4 28-55,0 0 9,-9-22-16,9 22-12,-14-21-2,14 21-9,0 0 10,-18-23-2,18 23-2,0 0 11,0 0 11,-14-20-32,14 20-14,0 0-24,0 0-10,0 0-20,0 0 16,0 0 19,0 0-13,0 0-13,23 20 22,4 1 44,-4 2 19,4-1-35,0 1-3,-5 3 0,-22-26-21,37 33-10,-15-8-3,-22-25 2,27 28-3,-27-28-4,0 0 3,23 25 1,-23-25 1,0 0-5,0 0 7,0 0 45,0 0 52,0 0 9,0 0-21,0 0-9,0 0-10,0 0-44,22-5-17,-22 5-8,23-20 3,-23 20-1,18-25-10,0-1-3,-4 3 16,-1 3-4,1-3-18,-5-2 9,4-1 4,1 1-1,-5 0-7,5 2 12,-14 23-13,9-26-5,-9 26 19,13-23-9,-13 23 5,0 0-1,14-20-8,-14 20 0,0 0 4,0 0 0,0 0 0,0 0 6,0 0-12,0 0 6,0 0-7,0 0-4,0 0-49,0 0-240,0 0-293,0 0-330</inkml:trace>
        </inkml:traceGroup>
      </inkml:traceGroup>
    </inkml:traceGroup>
  </inkml:traceGroup>
</inkml:ink>
</file>

<file path=ppt/ink/ink1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13.67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AA8684C-6EAB-4EC9-BD1F-80B644C23524}" emma:medium="tactile" emma:mode="ink">
          <msink:context xmlns:msink="http://schemas.microsoft.com/ink/2010/main" type="writingRegion" rotatedBoundingBox="6288,6393 3211,6591 3150,5653 6228,5455">
            <msink:destinationLink direction="with" ref="{C6DCCEE8-CD0B-4861-A747-16988BA2C683}"/>
          </msink:context>
        </emma:interpretation>
      </emma:emma>
    </inkml:annotationXML>
    <inkml:traceGroup>
      <inkml:annotationXML>
        <emma:emma xmlns:emma="http://www.w3.org/2003/04/emma" version="1.0">
          <emma:interpretation id="{5607BFA3-095C-43DC-A254-0FDEBC885D16}" emma:medium="tactile" emma:mode="ink">
            <msink:context xmlns:msink="http://schemas.microsoft.com/ink/2010/main" type="paragraph" rotatedBoundingBox="6288,6393 3211,6591 3150,5653 6228,5455" alignmentLevel="1"/>
          </emma:interpretation>
        </emma:emma>
      </inkml:annotationXML>
      <inkml:traceGroup>
        <inkml:annotationXML>
          <emma:emma xmlns:emma="http://www.w3.org/2003/04/emma" version="1.0">
            <emma:interpretation id="{5D399623-3933-4A44-8CC7-C52A7ADE9FB1}" emma:medium="tactile" emma:mode="ink">
              <msink:context xmlns:msink="http://schemas.microsoft.com/ink/2010/main" type="line" rotatedBoundingBox="6288,6393 3211,6591 3150,5653 6228,5455"/>
            </emma:interpretation>
          </emma:emma>
        </inkml:annotationXML>
        <inkml:traceGroup>
          <inkml:annotationXML>
            <emma:emma xmlns:emma="http://www.w3.org/2003/04/emma" version="1.0">
              <emma:interpretation id="{F60BB09F-CF45-4670-A7F4-02FE6FB72B40}" emma:medium="tactile" emma:mode="ink">
                <msink:context xmlns:msink="http://schemas.microsoft.com/ink/2010/main" type="inkWord" rotatedBoundingBox="6288,6393 3211,6591 3150,5653 6228,5455"/>
              </emma:interpretation>
            </emma:emma>
          </inkml:annotationXML>
          <inkml:trace contextRef="#ctx0" brushRef="#br0">-1577 1134 606,'0'0'88,"0"0"-20,0 0 36,0 0-82,0 0-9,0 25-13,0-25 33,0 0-52,0 0-42,0 0-112,0 0-18</inkml:trace>
          <inkml:trace contextRef="#ctx0" brushRef="#br0" timeOffset="1012.39">-1387 1220 1242,'0'0'287,"0"0"-30,-23-25-43,23 25-55,0 0-56,-5-23-53,5 23 1,0 0 7,0-30-30,0 30-23,9-26 5,-9 26-23,0 0 8,0 0 13,19-25-2,-19 25-11,0 0 11,27-13-16,-27 13 10,0 0 8,0 0 16,27 23-4,-27-23 10,18 38-26,-14-2 20,1-6 0,-5 1-5,0-1 1,-5-2-13,1-3 19,4-25 7,-14 31-2,14-31 0,-9 25-9,9-25 13,0 0 11,0 0 3,0 0-2,0 0 9,0 0 15,0 0 23,0 0-5,0 0-39,0 0-36,0 0-11,9-23-3,5-2 13,-1-3-7,5-5-9,5 3-2,4-4-2,0-1 12,0 4-16,-4 1 6,4-1 10,-4 6 4,-1 5-9,-22 20-8,23-21 0,-23 21 5,22-15-5,-22 15 3,0 0 7,23-12 6,-23 12-8,0 0-11,0 0 2,0 0 9,23 5 7,-23-5 2,13 25 6,-8 5-4,-5 3 8,0 0-6,0 3 14,-9 0 13,4 4 12,1-2 1,-1 0-23,1-5 11,-1 0-3,5-2 2,-4-6 17,4-2-20,0-23-27,0 23 5,0-23-5,0 0-10,0 0 0,-5 20 5,5-20 8,0 0-17,0 0 8,0 0-66,0 0-169,0 0-225,0 0-283,0 0-192</inkml:trace>
          <inkml:trace contextRef="#ctx0" brushRef="#br0" timeOffset="1715.13">-2228 880 1465,'0'0'191,"0"0"-50,0 0-48,0 0 71,0 0-1,0 0 5,-4 25-15,-1 6 18,1 4 7,4 1-29,0 5-13,-5 2-7,5 0-46,-4-2-29,4-3-19,-5-3-13,1-2-9,-1-5-4,5-2-19,-4-6-117,4-20-191,0 0-293,0 0-341</inkml:trace>
          <inkml:trace contextRef="#ctx0" brushRef="#br0" timeOffset="2399.62">-2503 1083 1713,'0'0'150,"0"0"0,0 0-17,0 0-22,0 0-18,0 0 13,0 0-7,0 0 1,0 0 17,0 0-38,-36 25-32,-1-2-21,1 0-7,-9-2-8,0 1-17,4-1 6,5-3 0,9-3-12,27-15 7,-27 15-1,27-15-2,0 0 0,0 0 8,0 0-10,4 28 2,-4-28-5,37 23-2,-6-3 11,1-5-3,-5-2 12,-27-13-5,32 15 0,-32-15-10,0 0 10,27 16 18,-27-16-6,0 0 6,0 0-1,0 0-6,-41 27-6,5-9-1,0-3 12,0-4-8,-1-6-14,1-5 6,0-3-4,0-2 7,4-5 8,5-5-2,27 15-13,-31-23-12,31 23-20,0 0-5,-14-26-12,14 26 28,0 0 1,0 0 17,0 0-3,0 0 12,32-15 5,-32 15 10,31 5 9,-31-5 15,0 0 14,18 26 11,-18-26 10,9 35 7,-9-4 23,0-31 7,-22 40-35,-5-7-27,-5-7-26,0-3-11,1-6-5,-1-4-14,5-3-103,27-10-139,-32 8-202,32-8-389,0 0-78</inkml:trace>
          <inkml:trace contextRef="#ctx0" brushRef="#br0" timeOffset="2587.3">-2743 1761 2333,'27'8'347,"-27"-8"1,0 0-68,0 0-124,0 0-73,23 5-41,-23-5-77,0 0-262,0 0-270,0 0-280</inkml:trace>
          <inkml:trace contextRef="#ctx0" brushRef="#br0" timeOffset="2804.12">-2824 1103 2724,'0'0'216,"0"0"-40,0 0-82,0 0-41,0 0-36,0 0-14,0 0-3,0 0-125,0 0-289,0 0-476</inkml:trace>
          <inkml:trace contextRef="#ctx0" brushRef="#br0" timeOffset="3062.98">-3217 865 2335,'0'0'187,"0"0"14,0 0-70,0 0-55,0 0 7,0 0 8,-9 33-37,0 5-20,9 5-22,-5 3-12,5 4 3,0 1 0,-4 0-121,4 0-197,-5-3-172,1-5-192,-1-2-16</inkml:trace>
          <inkml:trace contextRef="#ctx0" brushRef="#br0" timeOffset="1414.84">-1911 1248 1378,'0'0'304,"0"0"-68,0 0-51,0 0-29,0 0-16,0 0 37,0 0 55,0 0 4,0 0-32,9 28-9,-14 3-5,-4 2-41,-5 2-28,-4 3 18,0 0-14,-4-5-54,-1 0-32,-4-2-26,4-3-4,23-28-5,-31 30-4,31-30 0,-32 28 4,32-28-8,0 0-67,-27 23-138,27-23-85,0 0-56,0 0-56,0 0-244,0 0-81,-23-7 3</inkml:trace>
          <inkml:trace contextRef="#ctx0" brushRef="#br0" timeOffset="3475">-3493 1131 2048,'0'0'59,"0"0"-30,0 0 86,0 0 33,0 0-41,14 33-7,-1 3-1,5 5-20,-4 2-37,-5 0-8,0 3 3,-9-3 2,0 0 12,-18-2 36,-5-1-11,-17-4-17,-5-8-31,-10-5-18,-8-8-6,0-7 9,4-6 34,5-7 32,4-10-9,5-11-3,4-12-12,14-5 31,0-3 18,14 1-33,8 1-15,10 4-18,13-1-16,4 3-6,14 0-3,5 5-7,4 2-3,5 4-1,-9 4-55,-5 5-132,0 5-165,-36 13-194,0 0-147,36-5 26,-36 5 48</inkml:trace>
          <inkml:trace contextRef="#ctx0" brushRef="#br0" timeOffset="3660.2">-3728 1236 2056,'0'0'263,"0"0"-11,0 0 55,0 0-35,14 25-24,-14-25 6,23 23-53,-23-23-86,31 23-54,-31-23-31,32 17-21,-32-17-31,0 0-242,0 0-257,0 0-563</inkml:trace>
        </inkml:traceGroup>
      </inkml:traceGroup>
    </inkml:traceGroup>
  </inkml:traceGroup>
</inkml:ink>
</file>

<file path=ppt/ink/ink1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09.98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BBAF7F9-AC8D-4033-9960-E6B42AC0DB8A}" emma:medium="tactile" emma:mode="ink">
          <msink:context xmlns:msink="http://schemas.microsoft.com/ink/2010/main" type="writingRegion" rotatedBoundingBox="4866,7343 5295,7343 5295,7889 4866,7889">
            <msink:destinationLink direction="with" ref="{39B0D5E1-3DF9-4EFA-AC87-8E83BD8C5233}"/>
          </msink:context>
        </emma:interpretation>
      </emma:emma>
    </inkml:annotationXML>
    <inkml:traceGroup>
      <inkml:annotationXML>
        <emma:emma xmlns:emma="http://www.w3.org/2003/04/emma" version="1.0">
          <emma:interpretation id="{480D30B7-9B07-481C-A3B0-45D3073D6F95}" emma:medium="tactile" emma:mode="ink">
            <msink:context xmlns:msink="http://schemas.microsoft.com/ink/2010/main" type="paragraph" rotatedBoundingBox="4866,7343 5295,7343 5295,7889 4866,7889" alignmentLevel="1"/>
          </emma:interpretation>
        </emma:emma>
      </inkml:annotationXML>
      <inkml:traceGroup>
        <inkml:annotationXML>
          <emma:emma xmlns:emma="http://www.w3.org/2003/04/emma" version="1.0">
            <emma:interpretation id="{5302DF0D-F4AE-4F92-91AC-F891A75FC234}" emma:medium="tactile" emma:mode="ink">
              <msink:context xmlns:msink="http://schemas.microsoft.com/ink/2010/main" type="line" rotatedBoundingBox="4866,7343 5295,7343 5295,7889 4866,7889"/>
            </emma:interpretation>
          </emma:emma>
        </inkml:annotationXML>
        <inkml:traceGroup>
          <inkml:annotationXML>
            <emma:emma xmlns:emma="http://www.w3.org/2003/04/emma" version="1.0">
              <emma:interpretation id="{FEBBE740-8275-4D02-BCA1-E6EF5CFCA178}" emma:medium="tactile" emma:mode="ink">
                <msink:context xmlns:msink="http://schemas.microsoft.com/ink/2010/main" type="inkWord" rotatedBoundingBox="4866,7343 5295,7343 5295,7889 4866,7889"/>
              </emma:interpretation>
            </emma:emma>
          </inkml:annotationXML>
          <inkml:trace contextRef="#ctx0" brushRef="#br0">1337-2107 170,'23'-18'55,"-23"18"6,0 0 12,0 0-31,18-25 4,-18 25-7,13-26 24,-13 26-19,5-28-10,-5 28-22,4-33 12,-4 5-7,0 28 10,5-28 17,-5 28 36,0-25 8,0 25-65,0 0-1,4-25 33,-4 25 18,0 0-28,0 0 14,0 0-4,0 0-14,0 0 57,0 0-47,0 0 5,0 0-56,0 0 22,0 0 27,0 0-7,0 0 6,0 0-22,0 0 2,0 0 10,0 0 1,0 0-24,0 0-27,0 0-3,0 0 21,0 0 7,0 0-13,0 0-11,0 0 15,0 0 13,0 0-17,0 0 7,-27 28 1,0 0-8,5-3-4,-1 3 9,0-3-11,1 6 15,-5-3-12,0 0-11,-5 0 14,0-3 27,1-2 4,4-3-23,0-5-12,27-15-9,-28 13 8,28-13 0,0 0 16,-27 10 41,27-10-12,0 0-8,-27 0-19,27 0 2,0 0 7,0 0-11,0 0-11,0 0 27,0 0-27,0 0 25,0 0-9,0 0-27,0 0 11,0 0 0,0 0-13,0 0 20,0 0 24,0 0-14,0 0-20,0 0 3,0 0 0,0-20-9,0 20 23,0 0-22,0 0 16,0 0-6,0 0-2,0 0-5,0 0-8,0 0 28,0 0-2,0 0-22,0 0 24,0 0-23,0 0-7,0 0 15,27 0-21,-4 10 32,0 5-8,-5 6 17,4 1-8,1-1-12,4-1 6,0-2 11,5 0-7,-5-3-1,0-2-2,-5-1 19,-4-1-30,-18-11 25,0 0-21,23 10-9,-23-10 5,0 0 10,0 0-13,0 0 19,0 0-7,0 0 0,0 0-68,0 0-185,0 0-198,0 0-13,27 5-14</inkml:trace>
          <inkml:trace contextRef="#ctx0" brushRef="#br0" timeOffset="1519.99">1396-2237 184,'0'0'51,"0"0"-10,0 0 9,0 0 13,0 0-3,0 0-16,0 0 18,4-28-7,-4 28-9,0 0 30,0 0 24,0 0-14,0-22-22,0 22-11,0 0 18,0 0-49,0 0 18,0 0 35,0 0-31,0 0 12,0 0-3,0 0-21,0 0-8,0 0-4,0 0-14,0 0 5,-36 27-8,5 4 35,4-1-28,-1 3 26,1-2-17,0-3-36,-4 0 3,3-5 1,28-23 20,-31 28-13,31-28-4,-27 20-2,27-20 58,0 0-43,0 0 60,0 0 21,-23 13-23,23-13-37,0 0-24,0 0 0,0 0 11,-9-26-35,9 26 37,0 0-27,0 0 42,0 0-17,0 0-24,0 0 9,0 0-5,0 0-12,0 0 0,0 0 18,0 0 24,0 0-7,0 0-14,0 0 0,0 0-21,0 0 16,0 0 15,0 0 11,23 26-16,-23-26-14,36 35-6,-5-7-1,1-2-14,0-6-259,-5-2-54,-5-1-54</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1:12.623"/>
    </inkml:context>
    <inkml:brush xml:id="br0">
      <inkml:brushProperty name="width" value="0.06667" units="cm"/>
      <inkml:brushProperty name="height" value="0.06667" units="cm"/>
      <inkml:brushProperty name="fitToCurve" value="1"/>
    </inkml:brush>
    <inkml:context xml:id="ctx1">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1" timeString="2023-11-13T06:23:09.412"/>
    </inkml:context>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1D98BE3-1B46-4B8B-AEB8-AA543D48E164}" emma:medium="tactile" emma:mode="ink">
          <msink:context xmlns:msink="http://schemas.microsoft.com/ink/2010/main" type="writingRegion" rotatedBoundingBox="23000,10517 1684,10357 1763,-271 23080,-111"/>
        </emma:interpretation>
      </emma:emma>
    </inkml:annotationXML>
    <inkml:traceGroup>
      <inkml:annotationXML>
        <emma:emma xmlns:emma="http://www.w3.org/2003/04/emma" version="1.0">
          <emma:interpretation id="{8AEF16EC-1E73-469A-89A2-87CDE97BF48B}" emma:medium="tactile" emma:mode="ink">
            <msink:context xmlns:msink="http://schemas.microsoft.com/ink/2010/main" type="paragraph" rotatedBoundingBox="22949,10517 1684,10357 1740,2906 23005,3066" alignmentLevel="1"/>
          </emma:interpretation>
        </emma:emma>
      </inkml:annotationXML>
      <inkml:traceGroup>
        <inkml:annotationXML>
          <emma:emma xmlns:emma="http://www.w3.org/2003/04/emma" version="1.0">
            <emma:interpretation id="{609F9125-4407-4DF9-9698-5FF0DDA3D2A1}" emma:medium="tactile" emma:mode="ink">
              <msink:context xmlns:msink="http://schemas.microsoft.com/ink/2010/main" type="line" rotatedBoundingBox="22949,10517 1684,10357 1716,6073 22981,6232"/>
            </emma:interpretation>
          </emma:emma>
        </inkml:annotationXML>
        <inkml:traceGroup>
          <inkml:annotationXML>
            <emma:emma xmlns:emma="http://www.w3.org/2003/04/emma" version="1.0">
              <emma:interpretation id="{9A570860-8A7F-4585-8DD0-8D0DF56BE48E}" emma:medium="tactile" emma:mode="ink">
                <msink:context xmlns:msink="http://schemas.microsoft.com/ink/2010/main" type="inkWord" rotatedBoundingBox="12488,10439 1684,10357 1716,6073 12520,6154"/>
              </emma:interpretation>
              <emma:one-of disjunction-type="recognition" id="oneOf0">
                <emma:interpretation id="interp0" emma:lang="en-US" emma:confidence="0.5">
                  <emma:literal>gingili</emma:literal>
                </emma:interpretation>
                <emma:interpretation id="interp1" emma:lang="en-US" emma:confidence="0">
                  <emma:literal>jail-nest.</emma:literal>
                </emma:interpretation>
                <emma:interpretation id="interp2" emma:lang="en-US" emma:confidence="0">
                  <emma:literal>grit-net'</emma:literal>
                </emma:interpretation>
                <emma:interpretation id="interp3" emma:lang="en-US" emma:confidence="0">
                  <emma:literal>grit-net.</emma:literal>
                </emma:interpretation>
                <emma:interpretation id="interp4" emma:lang="en-US" emma:confidence="0">
                  <emma:literal>grit-nest.</emma:literal>
                </emma:interpretation>
              </emma:one-of>
            </emma:emma>
          </inkml:annotationXML>
          <inkml:trace contextRef="#ctx0" brushRef="#br0">-11859 5377 2266,'50'32'248,"14"-24"32,14-12-108,14-8-71,8-12-60,0-4-341,-15-16-383</inkml:trace>
          <inkml:trace contextRef="#ctx0" brushRef="#br0" timeOffset="-180.12">-11169 3934 1755,'-15'56'165,"-6"-4"60,-14 4 6,-15 0-56,-7 0-80,-7-4-15,-7-8-18,7-4 71,7-12 33,7-8 20,8-12-8,6-8-8,36 0-38,-43-44-14,15-20-55,-1-24-21,15-28-28,7-24-9,7-16 4,0 1-18,7-1 9,7 20 0,1 16 3,-1 24-8,-7 24-4,0 16-77,0 12-157,-7 44-233,0 0-93,0 0-222</inkml:trace>
          <inkml:trace contextRef="#ctx0" brushRef="#br0" timeOffset="-480.32">-10807 4102 1709,'29'12'258,"-29"-12"67,21 40-45,-14 4-89,-21 8-78,-14 8-32,-29 4-51,-7 4-16,-29 4 0,1-4-226,-8-8-299,8-8-378</inkml:trace>
          <inkml:trace contextRef="#ctx0" brushRef="#br0" timeOffset="-716.48">-10124 3730 2828,'0'0'74,"0"0"-15,0 0 1,-7 40 34,7 0 30,7 4 2,0 16 8,-7 4 28,-7 4-6,-14 12-26,-22-4-40,-7 8-42,-14-4-20,-14 0-18,0-4-13,-15 0-49,1-12-302,-1-8-242,1-16-375</inkml:trace>
          <inkml:trace contextRef="#ctx0" brushRef="#br0" timeOffset="727.48">-12634 4514 2894,'0'0'167,"0"0"-63,-21-40-56,14 0-20,21-4-15,7 0-18,15 4 8,6-4-9,1 8 9,0 0-15,-1 12 12,1 4-4,-7 4-8,-36 16 18,42-8-12,-13 12-6,-29-4 12,0 0-16,0 0 13,28 44-3,-35-4 3,-14 4 6,-22-4-12,-21-4 0,-7 0 6,0-12-32,0-8-8,7-8-26,0-8-7,7-8 6,7-16-30,7-12-25,1-4 36,13-8 33,8 0 38,0 8-17,6 4 42,15 36-21,-7-36 21,7 36-14,0 0-2,0 0 9,0 0 0,0 0-7,0 0 9,0 0-13,0 0 2,0 0 18,0 0 39,0 36 34,0-36-5,-7 48 2,0-4 6,-14-8-13,-1 0-14,1-4 4,0 0 12,21-32-15,-43 44-3,0-8 3,1-8 1,-1-4 10,-7-4 17,-6 0 3,-8-4-20,-22-4-20,-6 0-6,-15 0 37,-14-4 14,-7 0-31,-28 0-22,-15 0 97,-7-4 66,1-4-23,6 0-36,15-4-30,6-4-42,30-8 11,20 8 13,15-8-43,28 4-27,14-8-20,43 20-61,-35-28-145,20-4-155,8-8-113,14-4-72,8-8-169,13-8-166,8-8-28</inkml:trace>
          <inkml:trace contextRef="#ctx0" brushRef="#br0" timeOffset="924.61">-13082 3219 2463,'0'0'279,"29"4"6,-29-4-97,0 0-112,0 0-24,0 0-59,0 0-175,0 0-340,0 0-343</inkml:trace>
          <inkml:trace contextRef="#ctx0" brushRef="#br0" timeOffset="1103.73">-14561 3974 2519,'0'0'53,"0"0"23,50-20 28,35-16-31,22-12-37,21-8-24,-7 4-84,0 0-357,-22 9-385</inkml:trace>
          <inkml:trace contextRef="#ctx0" brushRef="#br0" timeOffset="2231.47">-14298 1952 2548,'0'0'95,"0"0"68,0 0-21,-42 36-28,-37 16-61,-41 12-14,-37 15-23,-21 9-4,-21 8-5,-7 12-7,-14 0-5,-8 0-36,15 0-74,14-8-146,21-12-114,22-12-204,14-8-118</inkml:trace>
          <inkml:trace contextRef="#ctx0" brushRef="#br0" timeOffset="1799.19">-16665 3139 2195,'-29'-44'174,"29"44"-34,0 0-72,0 0-45,0 0-3,-14 44 7,7 36 6,7 32-3,7 16-6,0 16 16,0 3-13,0 1-1,-7-8-8,-7-8-10,-7-12-3,-7-12-2,-8-16 5,1-16-2,-1-16-10,1-12 17,28-48-13,-43 40 10,43-40-7,-42 8 0,42-8-15,-50-48-59,14-20-18,15-12 18,0-16 27,6 4 11,8 4 27,-7 16 6,7 20 17,7 16-14,0 36 7,0 0-16,0 0 12,0 0-6,-28 48 0,6 8 15,8 4-3,-7 4 13,-1-8-7,1 0 4,-14-4-14,-1-4 11,36-48-19,-57 44 0,7-20 0,8-12 0,42-12-11,-50-20-5,0-12 8,15-16-18,-1-20 2,8-4 18,6-4-7,8 16 8,7 8 8,0 8-6,0 16-1,7 28 9,0 0-5,0 0 16,0 0-3,0 0 63,0 0-8,0 0-16,-7 52 4,-8 4 56,-13 8 36,-8 4-54,-13 4-42,-15 0-25,-7 0-17,-1-4-10,1-12-10,0-4-82,21-20-120,1 0-144,49-32-185,0 0-260</inkml:trace>
          <inkml:trace contextRef="#ctx0" brushRef="#br0" timeOffset="1978.3">-17646 3571 2470,'0'0'139,"0"0"21,28-12-76,-28 12-49,0 0-77,50-16-291,0-8-338,21-8-189</inkml:trace>
          <inkml:trace contextRef="#ctx0" brushRef="#br0" timeOffset="-3053.02">-4330 3079 1917,'0'0'222,"-42"-28"-11,42 28-79,0 0-65,0 0-45,-36 40 48,22 28 14,7 24 0,0 12-44,7 8 0,0 0-19,7 3 1,-7-3-22,-7-4 11,0-4-6,-22-4-186,-6-8-485,-15-12-355</inkml:trace>
          <inkml:trace contextRef="#ctx0" brushRef="#br0" timeOffset="-1000.67">-8332 3655 2251,'0'0'171,"0"0"-54,0 0-49,0 0-32,-29 35-3,-14 21-18,-6 24 19,-1 8 2,-7 12 10,14 4 29,1 0-4,-1 0-10,8 0 26,-1-8 6,0-4 56,1-8-21,-15-4-3,-14-4-40,-7-8 21,-7-12 36,0-8 36,-1-12 9,8-16-27,7-12 47,7-16 17,8-4-24,49 12-114,-43-68-29,15-12-38,28-12-19,21-16-14,22-8-38,28-8-39,14-4-189,22 4-172,6 8-142,8 8-336,-7 4-382</inkml:trace>
          <inkml:trace contextRef="#ctx0" brushRef="#br0" timeOffset="-1388.92">-7856 3710 1784,'50'12'116,"-8"8"137,-42-20 3,50 48-4,-14 8-46,-8 4-56,-14 0-24,-7 8-27,-21 4-4,-14 4-51,-29 4-17,-14 4-20,-22-4-106,-13-4-277,-1-8-328,-7-8-212</inkml:trace>
          <inkml:trace contextRef="#ctx0" brushRef="#br0" timeOffset="-1632.08">-7252 3958 2004,'0'0'95,"0"0"137,0 0 12,0 0-82,0 0-52,0 0-47,0 0-19,0 0-15,0 0-17,0 0 7,0 0-19,0 0 3,0 0 7,0 0-20,0 0 10,-14-44 11,7 12-23,7 32 17,0 0-16,0 0-3,-7-28 9,7 28-15,0 0 26,0 0-11,35-8-9,-35 8 19,36 4-5,-1 4-6,-35-8 16,36 24-10,-36-24 33,28 44 6,-13 4 16,-30 8 30,-6 12 3,-29 12-11,-14-4-33,-7 4-6,-21 0-28,-8 4-7,-6-8-35,6-4-304,-7-8-446,8-16-304</inkml:trace>
          <inkml:trace contextRef="#ctx0" brushRef="#br0" timeOffset="-2056.36">-6598 4062 1857,'36'36'298,"-22"8"-12,-21 4-8,-14 8-32,-15 8-95,-14 0-54,-21 8-62,-7-4-5,-7 4-30,-8-8-154,1-8-354,14-8-456</inkml:trace>
          <inkml:trace contextRef="#ctx0" brushRef="#br0" timeOffset="-2252.49">-5709 4142 1968,'0'0'149,"-28"40"-1,28-40 2,0 0-47,-43 40-44,43-40-10,-57 36-33,7-16-1,15-8-9,35-12-1,-43 0 16,43 0-16,0 0-73,0 0-24,-7-60-37,14 0 52,22 4 14,6 8 24,1 8 5,-36 40 21,49-28-1,-49 28 7,0 0 25,43 20 70,-29 24 60,-28 16-10,-14 8-14,-29 8 25,-7 4-27,-21 4-39,-15 0-41,-7-4-29,-6-8 1,-1-8-32,7-8-182,15-12-301,6-16-332</inkml:trace>
          <inkml:trace contextRef="#ctx0" brushRef="#br0" timeOffset="-2639.75">-5147 3371 2440,'0'0'117,"0"0"67,0 0-8,35-20-67,-35 20-75,0 0-1,0 0-37,0 0-171,0 0-301,0 0-426</inkml:trace>
        </inkml:traceGroup>
        <inkml:traceGroup>
          <inkml:annotationXML>
            <emma:emma xmlns:emma="http://www.w3.org/2003/04/emma" version="1.0">
              <emma:interpretation id="{A9052524-9E75-41E3-B4B5-53F804322D11}" emma:medium="tactile" emma:mode="ink">
                <msink:context xmlns:msink="http://schemas.microsoft.com/ink/2010/main" type="inkWord" rotatedBoundingBox="22954,9863 18421,9829 18439,7540 22971,7574"/>
              </emma:interpretation>
              <emma:one-of disjunction-type="recognition" id="oneOf1">
                <emma:interpretation id="interp5" emma:lang="en-US" emma:confidence="0.5">
                  <emma:literal>5.9</emma:literal>
                </emma:interpretation>
                <emma:interpretation id="interp6" emma:lang="en-US" emma:confidence="0">
                  <emma:literal>5.9.</emma:literal>
                </emma:interpretation>
                <emma:interpretation id="interp7" emma:lang="en-US" emma:confidence="0">
                  <emma:literal>5...</emma:literal>
                </emma:interpretation>
                <emma:interpretation id="interp8" emma:lang="en-US" emma:confidence="0">
                  <emma:literal>5.3.</emma:literal>
                </emma:interpretation>
                <emma:interpretation id="interp9" emma:lang="en-US" emma:confidence="0">
                  <emma:literal>5?</emma:literal>
                </emma:interpretation>
              </emma:one-of>
            </emma:emma>
          </inkml:annotationXML>
          <inkml:trace contextRef="#ctx0" brushRef="#br0" timeOffset="-2823.87">-4977 4098 2273,'0'0'145,"0"0"92,0 0 33,0 0 4,0 0-61,-42 72-36,-8-4-43,0 4-59,-14-4-15,0 0-42,-7-4 0,0-4-30,0-8-153,7-4-222,7-16-421,7-12-346</inkml:trace>
          <inkml:trace contextRef="#ctx0" brushRef="#br0" timeOffset="-3332.21">-3235 3535 1418,'0'0'102,"0"0"31,0 0-42,0 0-45,0 0-46,0 0 15,0 0-6,0 0-6,43 64 17,0 0 10,6-5-3,1 1 5,0-8-6,-7-4-49,-1-4 37,-42-44 3,43 44-8,-43-44-4,0 0 13,0 0 25,0 0 106,0 0 46,0 0-6,0 0-61,0 0-49,0 0-34,0 0-12,0 0-28,0 0 14,-28 40-16,28-40 15,-64 44-18,0 0 33,7 4 4,-7-4 17,0 4 8,7 0-24,0 0-6,7-8-15,0 0-13,8-4 2,-1-4-23,0-8-174,1 0-263,-1-12-331,-7-4-61</inkml:trace>
          <inkml:trace contextRef="#ctx0" brushRef="#br0" timeOffset="-3808.52">-1073 3387 1406,'0'0'227,"-36"-16"-21,-6 12-76,-8 4-45,-7 12-34,-7 8 34,0 8-19,7 8-9,0 4-11,15 4-6,13 8-36,22 0 28,14 7-12,29 1-2,13-4 11,23 0-38,6-12 25,0-8-21,-7-4 5,-7-8 10,-14-4-13,-15-4 22,-35-16 22,0 0 100,0 0 44,0 0-91,0 0-40,-78-8-43,-29-4 1,-20-8-12,6-4 8,0-4 7,7 0-27,14-8 20,15-8-17,7-8 16,7-4-5,7 0-2,7 1 0,14 3-10,1 4 18,13 12-13,1 4 13,28 32-8,0 0-3,-22-32 8,22 32-20,0 0 4,0 0 3,0 0-2,0 0 15,8 32-8,13 8 8,7 8-3,15 0-2,0 0 0,-1-1 0,1-3 16,0-12-16,-1 0 8,-42-32-8,36 28 0,-36-28 12,0 0-15,0 0 18,0 0-12,0 0 1,0 0 7,0 0-11,0 0 10,0 0-14,0 0 4,0 0 0,0 0-12,7 48 28,-21-4-16,-15 4 13,-6-4-3,6 0-7,-6 0 21,-8 0-18,43-44 23,-50 52-13,1-12 6,-1-8 1,0-8-11,7-8 11,43-16-23,-57 16 8,15-4-8,42-12 2,0 0 5,-43-12-125,43 12-149,0 0-92,-28-68-194,21 8-193</inkml:trace>
        </inkml:traceGroup>
      </inkml:traceGroup>
      <inkml:traceGroup>
        <inkml:annotationXML>
          <emma:emma xmlns:emma="http://www.w3.org/2003/04/emma" version="1.0">
            <emma:interpretation id="{DD06BC26-862E-4AB9-AD19-5AE491A51D6F}" emma:medium="tactile" emma:mode="ink">
              <msink:context xmlns:msink="http://schemas.microsoft.com/ink/2010/main" type="line" rotatedBoundingBox="3287,3955 20535,3955 20535,6413 3287,6413"/>
            </emma:interpretation>
          </emma:emma>
        </inkml:annotationXML>
        <inkml:traceGroup>
          <inkml:annotationXML>
            <emma:emma xmlns:emma="http://www.w3.org/2003/04/emma" version="1.0">
              <emma:interpretation id="{04A0D2C6-E945-4321-8D2A-70B9E1FA707C}" emma:medium="tactile" emma:mode="ink">
                <msink:context xmlns:msink="http://schemas.microsoft.com/ink/2010/main" type="inkWord" rotatedBoundingBox="3287,4091 4908,4091 4908,5802 3287,5802"/>
              </emma:interpretation>
              <emma:one-of disjunction-type="recognition" id="oneOf2">
                <emma:interpretation id="interp10" emma:lang="en-US" emma:confidence="0">
                  <emma:literal>&amp;</emma:literal>
                </emma:interpretation>
                <emma:interpretation id="interp11" emma:lang="en-US" emma:confidence="0">
                  <emma:literal>]</emma:literal>
                </emma:interpretation>
                <emma:interpretation id="interp12" emma:lang="en-US" emma:confidence="0">
                  <emma:literal>l</emma:literal>
                </emma:interpretation>
                <emma:interpretation id="interp13" emma:lang="en-US" emma:confidence="0">
                  <emma:literal>4</emma:literal>
                </emma:interpretation>
                <emma:interpretation id="interp14" emma:lang="en-US" emma:confidence="0">
                  <emma:literal>$</emma:literal>
                </emma:interpretation>
              </emma:one-of>
            </emma:emma>
          </inkml:annotationXML>
          <inkml:trace contextRef="#ctx1" brushRef="#br1">-95 6616 1100 0,'0'0'229'0,"44"-34"49"16,-44 34 13-16,40-14 25 15,-40 14-70-15,39 7-17 0,-4 8-65 16,-35-15-29-16,49 44-53 16,-10-3-12-16,1-1-22 15,-40-40-16-15,34 59-1 16,-34-59-20-16,30 52 18 15,-30-52-25-15,0 0 13 0,-35 59-17 16,35-59 0-16,-54 37-48 16,5-26-63-16,14-14-11 0,35 3-24 15,-39-41 29-15,24-7-16 16,5-11 18-16,10 3 30 15,5 8 65-15,5 4-15 0,-10 44 50 16,0 0-19-16,20-48 9 16,-20 48 14-16,0 0 15 15,0 0 3-15,0 0-28 16,0 0 62-16,0 0 54 0,0 0 38 15,0 0-16-15,0 0-56 16,-50 11 3-16,-9 11-23 16,-10 8-5-16,-9 7-23 0,-16 7 23 15,-5 4-9-15,-4 4-1 16,0 0-18-16,9-1-24 0,5-6 6 15,15-1-20-15,15-3 0 16,15-12 0-16,44-29 0 16,0 0 14-16,0 0-14 15,-20 59 16-15,20-59-20 0,59 52 15 16,15-15-9-16,20-7-2 15,14-1 4-15,6 4-17 16,-1-3 13-16,-15-1-6 0,-9-3 10 16,-15 0-1-16,-25-7-9 15,-9-1 6-15,-11-7-3 16,-29-11 15-16,0 0-8 0,0 0 3 15,0 0-3-15,-44 45-9 16,-15-16 12-16,-10-3-15 0,-10 0 12 16,-10-4-4-1,-4 0-5-15,-11 0 19 0,1-3-28 16,-1-1 26-16,1-3-19 15,4-4-1-15,6-7 12 0,4-12-4 16,5-10-4-16,10-12-63 16,5-7-52-16,10-3 39 15,10-5 20-15,10-3 20 0,39 48-8 16,-40-59 31-16,40 59-4 15,-29-51 21-15,29 51-11 16,0 0-3-16,0 0 14 0,0 0-11 16,0 0 23-16,0 0-22 15,0 0 19-15,0 0-16 16,44-15 16-16,0 22-6 15,1 8 12-15,-1 7-2 0,-5 4-5 16,-39-26 12-16,45 37-27 16,-45-37 30-16,34 37-14 0,-34-37 22 15,0 0-27-15,-15 52 11 16,15-52-21-16,-54 40 6 15,-5-21 0-15,5-16 10 0,0-3-15 16,5-18-5-16,4-12-25 16,11-3-23-16,34 33 41 15,-40-55-15-15,40 55 15 16,-19-63-7-16,19 63 27 0,-5-52-19 15,5 52 16-15,0 0 0 16,0 0-4-16,0 0 18 16,0 0-9-16,0 0 15 0,0 0-15 15,14 56 28-15,-9-12 25 16,-14 0 15-16,-11 4 14 0,-5-3-12 15,-19-1-32-15,-15 4-19 16,-10-4-9-16,-10-10-21 16,0-5 26-16,0-10-31 15,5-12 20-15,6-7-18 16,8-15 2-16,11-11-21 0,5-7 13 15,44 33-10-15,-30-63-10 16,20 12 19-16,15 6-1 0,-5 45 17 16,35-44-4-16,9 22 16 15,5 11-25-15,6 14 26 16,9 20-13-16,-5 13 33 0,-5 27 51 15,-5 22 123-15,-9 26 33 16,-21 11-12-16,-24 11-34 0,-19-4-94 16,-30-3-51-1,-20-8-11-15,-30-14-3 0,-9-16-43 16,0-21 15-16,-1-19-43 15,1-26-53-15,10-22-74 16,14-18-63-16,15-27-86 0,20-14-26 16,9-19-48-16,26-14-240 15,24-22-339-15</inkml:trace>
          <inkml:trace contextRef="#ctx1" brushRef="#br1" timeOffset="202.8">-1410 8629 3407 0,'29'52'255'0,"-29"-52"-15"15,0 0-75-15,0 0-88 0,0 0-106 16,0 0-243-16,0 0-231 15,0 0-654-15</inkml:trace>
        </inkml:traceGroup>
        <inkml:traceGroup>
          <inkml:annotationXML>
            <emma:emma xmlns:emma="http://www.w3.org/2003/04/emma" version="1.0">
              <emma:interpretation id="{8CCB59EB-E910-4C1B-BC34-7D33C983CF8D}" emma:medium="tactile" emma:mode="ink">
                <msink:context xmlns:msink="http://schemas.microsoft.com/ink/2010/main" type="inkWord" rotatedBoundingBox="12011,4047 17243,4047 17243,6090 12011,6090"/>
              </emma:interpretation>
              <emma:one-of disjunction-type="recognition" id="oneOf3">
                <emma:interpretation id="interp15" emma:lang="en-US" emma:confidence="0">
                  <emma:literal>"Isis</emma:literal>
                </emma:interpretation>
                <emma:interpretation id="interp16" emma:lang="en-US" emma:confidence="0">
                  <emma:literal>"Isis,</emma:literal>
                </emma:interpretation>
                <emma:interpretation id="interp17" emma:lang="en-US" emma:confidence="0">
                  <emma:literal>hispid?</emma:literal>
                </emma:interpretation>
                <emma:interpretation id="interp18" emma:lang="en-US" emma:confidence="0">
                  <emma:literal>-'Isis</emma:literal>
                </emma:interpretation>
                <emma:interpretation id="interp19" emma:lang="en-US" emma:confidence="0">
                  <emma:literal>"-Isis</emma:literal>
                </emma:interpretation>
              </emma:one-of>
            </emma:emma>
          </inkml:annotationXML>
          <inkml:trace contextRef="#ctx1" brushRef="#br1" timeOffset="2917.2">-9164 6217 2907 0,'0'0'168'0,"0"0"-20"16,0 0-33-16,0 0 10 15,0 0-39-15,0 0-46 0,30-8-8 16,-30 8-22-16,39-4 4 15,-39 4-8-15,25-11 12 0,-25 11-14 16,0 0 7-16,10-37 32 16,-10 37 41-16,-15-44 1 15,15 44-1-15,-40-37 7 0,11 15 11 16,29 22-15-16,-30-11-49 15,30 11 2-15,0 0 13 0,0 0-36 16,-29 33-5-16,29-33 6 16,-5 41-22-16,5-41-118 15,15 44-277-15,-15-44-303 16,19 41-729-16</inkml:trace>
          <inkml:trace contextRef="#ctx1" brushRef="#br1" timeOffset="3276">-9617 7118 3129 0,'-49'19'333'16,"9"-8"-7"-16,-4-4 31 0,4-11-115 15,-4-3-23-15,44 7-81 16,-54-22-50-16,54 22-45 16,-44-45-10-16,44 45-44 0,-25-77-35 15,25 3 20-15,15 7-28 16,14 8-7-16,6 8-10 0,4 6 35 15,-4 19 3-15,4 15 33 16,0 15-10-16,-39-4 10 16,40 52-12-16,-20 25 28 15,-30 23 41-15,-20 26 21 16,-14 18 1-16,-20 15-53 0,-20 3-6 15,-5 12-1-15,-4-8-32 16,-1-14 13-16,1-16-163 0,4-21-230 16,5-27-138-16,0-17-331 15</inkml:trace>
          <inkml:trace contextRef="#ctx1" brushRef="#br1" timeOffset="3775.2">-11056 6678 2622 0,'25'-62'204'16,"5"-9"27"-16,-6-6-23 15,6-1-81-15,4 1-45 16,-4 10-25-16,4 12-14 0,6 10-15 16,-6 16-1-16,6 14-18 15,-6 19 10-15,1 11-6 16,-11 21 2-16,-4 12-1 15,-15 19 11-15,-15 14-6 0,-5 12 17 16,-19 17 3-16,-11 12 9 16,-9 22 69-16,-15 12-5 0,-14 14-7 15,-6 14 65-15,-5 12 16 16,6 4-37-16,4 3-60 0,15-7-29 15,15-12 11-15,19-14-13 16,20-11 4-16,20-15-18 16,30-7 44-16,24-22 31 15,15-19 8-15,24-11-8 0,26-23-10 16,13-17-14-16,16-23-78 15,10-22-9-15,-1-19 46 0,-4-14-44 16,-15-15-31-16,-15-11-128 16,-15-8-230-16,-19-3-123 15,-20 4-24-15,-20 3-1 0,-20 4-209 16,-24 11-343-16</inkml:trace>
          <inkml:trace contextRef="#ctx1" brushRef="#br1" timeOffset="3962.4">-10253 8171 3054 0,'0'0'361'16,"0"0"109"-16,0 0 89 15,0 0-92-15,0 0-205 16,0 0-156-16,40-7-81 0,-40 7-200 15,0 0-354-15,0 0-203 16,0 0-449-16</inkml:trace>
          <inkml:trace contextRef="#ctx1" brushRef="#br1" timeOffset="6708.01">-17361 7162 3147 0,'0'0'300'0,"0"0"-25"0,0 0-83 15,0 0-102-15,0 0-67 16,20-48-134-16,-20 48-215 0,0 0-276 16,0 0-512-16</inkml:trace>
          <inkml:trace contextRef="#ctx1" brushRef="#br1" timeOffset="6910.81">-17844 6630 3032 0,'-10'59'249'16,"10"26"-65"-16,10 19-72 15,5 18-64-15,5 7-17 0,0 12-52 16,-1-5-169-16,-4 5-298 15,0-12-503-15</inkml:trace>
          <inkml:trace contextRef="#ctx1" brushRef="#br1" timeOffset="7160.41">-16637 5419 3322 0,'0'0'90'15,"-49"-37"46"-15,-30 14 27 0,-19 20 22 16,-26 6-25-16,-18 5-57 16,-1 7-56-16,-10-1-18 15,-5 5-14-15,6 7-3 16,9 7-18-16,0 11 2 0,15 19-28 15,5 15-116-15,5 14-193 16,14 8-78-16,15-4-220 16,25 0-350-16</inkml:trace>
          <inkml:trace contextRef="#ctx1" brushRef="#br1" timeOffset="7519.21">-18321 6760 2693 0,'0'0'122'16,"-5"85"73"-16,0 11 22 0,10 15-2 16,4 22-25-16,11 22-46 15,5 22-14-15,9 15-39 0,-9 8-16 16,-10-8 26-16,-10-4 42 15,-20-10 112-15,-20-5-60 16,-24-3-91-16,-25-7-7 0,-29-23 120 16,-25-29 113-16,-10-26-41 15,1-37-42-15,-6-37-94 16,10-52-63-16,5-36-43 15,5-45-37-15,15-48 10 0,10-63-33 16,29-33 8-16,25-15-17 16,34 12-24-16,30 17-224 0,34 31-300 15,20 32-147-15,15 34 48 16,5 44-107-16,4 34-444 15</inkml:trace>
          <inkml:trace contextRef="#ctx1" brushRef="#br1" timeOffset="1856.4">-7228 5685 2458 0,'0'0'322'0,"25"70"-15"15,-20 15 45-15,-1 18-21 16,-8 23 1-16,-1 7-21 16,0 15 18-16,0 7-125 15,0 7-86-15,0 1-48 16,0-4-45-16,-5-11-41 0,-5-8-155 15,-9-14-297-15,-1-12-121 16,-9-18-224-16,4-22-436 0</inkml:trace>
          <inkml:trace contextRef="#ctx1" brushRef="#br1" timeOffset="7690.81">-18987 7587 3356 0,'5'41'168'16,"-5"-41"-3"-16,0 0-42 16,40 7-72-16,-1-10-43 0,6-12-231 15,4 0-348-15,10-3-652 16</inkml:trace>
          <inkml:trace contextRef="#ctx1" brushRef="#br1" timeOffset="4726.8">-11203 5396 3214 0,'0'0'129'0,"-25"48"53"16,-34 19-15-16,-20 22-14 16,-19 21-54-16,-26 16-38 0,-23 11-33 15,-21 18-16-15,-14 4-30 16,0 0-105-16,-1-8-192 15,6 1-219-15,24-12-483 0</inkml:trace>
          <inkml:trace contextRef="#ctx1" brushRef="#br1" timeOffset="2121.6">-8036 6749 2603 0,'0'0'300'0,"0"0"45"16,0 0-13-16,0 0-15 0,59 77 21 16,5 1-17-16,5 3-39 15,-5 8-14-15,-14 10 49 0,-16 9-63 16,-24 6-93-16,-30 19-70 15,-24 11-31-15,-25 8-54 16,-15-1-46-16,-9-7-340 0,-6-18-257 16,-4-8-42-16,-6-18-50 15,-4-23-286-15,5-25-209 16</inkml:trace>
          <inkml:trace contextRef="#ctx1" brushRef="#br1" timeOffset="2542.8">-8972 6749 2082 0,'0'0'442'16,"-34"7"-19"-16,34-7 12 0,0 0 11 15,-40 66-9-15,11 5 63 16,-1 10 37-16,-4 15-104 0,-11 11-125 16,-4 8-123-16,-5 3-70 15,-5 4-58-15,-5 0-52 16,5-8-178-16,0-18-566 0,9-14-215 15,6-27-58-15,9-29-525 16</inkml:trace>
          <inkml:trace contextRef="#ctx1" brushRef="#br1" timeOffset="1606.8">-5110 6656 2360 0,'0'0'212'16,"-10"-44"-18"-16,10 44-71 0,-49-15-9 16,-10 30-27-16,-20 22 27 15,-10 29-15-15,-9 19-11 0,4 15-18 16,1 4-36-16,14-5 11 15,25-3-29-15,9-7 9 16,31-4-22-16,19-11 4 0,29-4-7 16,25-11 7-1,15-3-3-15,10-8 2 0,0-8-4 16,-6-6-12-16,-14-9 16 15,-19-6 0-15,-45-19 12 0,0 0-27 16,-40 18 9-16,-38-7 0 16,-21-14-7-16,-19-12 7 15,-10-7-8-15,-10-19 5 0,5-22 5 16,5-11-12-16,5-7 10 15,9 0 0-15,21 3 0 0,14 12 6 16,15 7-14-16,15 14 18 16,49 45-25-16,-40-44 15 15,40 44-5-15,0 0 10 16,0 0-5-16,0 0 15 15,0 0 138-15,20 63 33 0,-5 18 39 16,-10 19 11-16,-20 18-19 16,-15 19-75-16,-24 7-48 0,-15 0-85 15,-10-15 38-15,0-11-62 16,6-25-144-16,4-19-251 15,9-23-129-15,11-25-260 0,5-33-488 16</inkml:trace>
          <inkml:trace contextRef="#ctx1" brushRef="#br1" timeOffset="748.8">-2987 6723 2820 0,'0'0'117'0,"0"0"72"16,0 0 29-16,0 0 6 16,0 0-54-16,0 0-58 15,0 0-57-15,0 0-20 16,-69 48-10-16,-14 29-10 0,-6 16 26 15,-5 10-11-15,6 4 16 16,9-7-37-16,10 3 11 0,15-6-20 16,19-12 9-16,16-1-13 15,23-6-5-15,16-8 1 16,25-11 5-16,14-14-8 0,15-12-8 15,-1-15 11-15,1-6-26 16,-5-9-4-16,-10-3-5 16,-14-3 13-16,-11 3 8 15,-34 0-16-15,0 0 21 0,-39 81 7 16,-30 19 7-16,-35 25-6 15,-29 23 22-15,-19 33-17 16,-16 37 51-16,15 18 42 0,20 8 131 16,30 4 32-16,39-4-80 15,29-19-56-15,50-22 20 0,39-25-25 16,45-27 18 15,34-33-4-31,30-33-82 0,19-37-2 0,15-29-29 0,20-30 12 0,4-26-28 16,11-37-34-1,-6-30-290-15,-9-25-188 0,-20-19 42 16,-24-3 82-16,-31-4-71 15,-43 3-262-15,-35 4-273 0</inkml:trace>
          <inkml:trace contextRef="#ctx1" brushRef="#br1" timeOffset="4477.2">-12415 6697 1849 0,'-5'-37'321'0,"5"7"-6"15,0 30-31-15,0 0-112 16,0 0-53-16,0 0 85 0,0 0-28 15,34 37 16-15,-9 19-42 16,10 14-58-16,-11 11 18 16,1 8 0-16,-10 0-37 0,-6 10-14 15,-14-3-5-15,-19 8-46 16,-20-1 4-16,-11 1-6 15,-19-8-18-15,-9-15-9 0,-6-11-1 16,0-22-10-16,6-22-18 16,4-22-90-16,10-30-12 15,10-26 26-15,14-22 51 16,16-11 39-16,19 0-2 0,25 8 16 15,9 7 10-15,16 10 17 16,4 20-3-16,5 18-7 0,1 22 1 16,-11 14 47-16,-14 23 37 15,-15 23 27-15,-20 21 15 16,-35 26-11-16,-19 26-4 0,-24 15-3 15,-16 3-5-15,-14-3-42 16,-15-8-22-16,0-18-7 0,0-22-13 16,5-19-19-1,20-22-173-15,14-22-230 0,25-22-255 16,20-37-715-16</inkml:trace>
          <inkml:trace contextRef="#ctx1" brushRef="#br1" timeOffset="1045.2">-4612 5891 2155 0,'10'-59'320'0,"-10"59"49"15,9-48-54-15,-9 48-88 16,0 0-87-16,0 0 65 15,0 56 79-15,-9 40-53 0,-6 26-75 16,0 18-36-16,5 15-71 16,0 12-3-16,0 6-51 15,1 5-57-15,-1-9-340 16,-10-6-64-16,0-12-181 0,1-21-403 15</inkml:trace>
        </inkml:traceGroup>
      </inkml:traceGroup>
      <inkml:traceGroup>
        <inkml:annotationXML>
          <emma:emma xmlns:emma="http://www.w3.org/2003/04/emma" version="1.0">
            <emma:interpretation id="{F23BBD6A-4EBA-4FEB-B763-C870C9B304C3}" emma:medium="tactile" emma:mode="ink">
              <msink:context xmlns:msink="http://schemas.microsoft.com/ink/2010/main" type="line" rotatedBoundingBox="4958,2948 7275,2948 7275,4127 4958,4127"/>
            </emma:interpretation>
          </emma:emma>
        </inkml:annotationXML>
        <inkml:traceGroup>
          <inkml:annotationXML>
            <emma:emma xmlns:emma="http://www.w3.org/2003/04/emma" version="1.0">
              <emma:interpretation id="{9AF1801B-C06A-4237-980A-9496783498CA}" emma:medium="tactile" emma:mode="ink">
                <msink:context xmlns:msink="http://schemas.microsoft.com/ink/2010/main" type="inkWord" rotatedBoundingBox="4958,2948 7275,2948 7275,4127 4958,4127"/>
              </emma:interpretation>
              <emma:one-of disjunction-type="recognition" id="oneOf4">
                <emma:interpretation id="interp20" emma:lang="en-US" emma:confidence="0">
                  <emma:literal>•</emma:literal>
                </emma:interpretation>
                <emma:interpretation id="interp21" emma:lang="en-US" emma:confidence="0">
                  <emma:literal>/</emma:literal>
                </emma:interpretation>
                <emma:interpretation id="interp22" emma:lang="en-US" emma:confidence="0">
                  <emma:literal>,</emma:literal>
                </emma:interpretation>
                <emma:interpretation id="interp23" emma:lang="en-US" emma:confidence="0">
                  <emma:literal>.</emma:literal>
                </emma:interpretation>
                <emma:interpretation id="interp24" emma:lang="en-US" emma:confidence="0">
                  <emma:literal>I</emma:literal>
                </emma:interpretation>
              </emma:one-of>
            </emma:emma>
          </inkml:annotationXML>
          <inkml:trace contextRef="#ctx1" brushRef="#br1" timeOffset="-1419.61">1353 7255 2063 0,'0'0'352'15,"30"37"14"-15,-20-4-55 0,-10-33-52 16,0 33-60-16,0-33-30 16,-30 41-66-16,-4-15-33 15,-16-4-48-15,-4-11-2 16,0-4-13-16,0-7-11 0,9-7 4 15,6-12-86-15,39 19-20 16,-25-55 9-16,20 0 27 0,20-1 19 16,15 1 29-16,9 14 13 15,6 12 1-15,4 10-1 16,-5 15 5-16,-4 19 27 0,-6 22 85 15,-4 11 45-15,-11 22 99 16,-9 12 134-16,-15 10-30 16,-15 11 26-16,-14 5-82 15,-15-1-49-15,-15 4-90 0,-15-8-93 16,-15-11-25-16,-9-10-65 15,-6-16-495-15,-14-18-243 16,0-18-125-16,0-30-639 0</inkml:trace>
        </inkml:traceGroup>
      </inkml:traceGroup>
    </inkml:traceGroup>
    <inkml:traceGroup>
      <inkml:annotationXML>
        <emma:emma xmlns:emma="http://www.w3.org/2003/04/emma" version="1.0">
          <emma:interpretation id="{A877DBC7-47C6-45F1-842E-3C7C23352B70}" emma:medium="tactile" emma:mode="ink">
            <msink:context xmlns:msink="http://schemas.microsoft.com/ink/2010/main" type="paragraph" rotatedBoundingBox="23058,3228 4197,3134 4214,-241 23075,-147" alignmentLevel="1"/>
          </emma:interpretation>
        </emma:emma>
      </inkml:annotationXML>
      <inkml:traceGroup>
        <inkml:annotationXML>
          <emma:emma xmlns:emma="http://www.w3.org/2003/04/emma" version="1.0">
            <emma:interpretation id="{F504D2F7-F860-4588-B0C0-AA2398F03917}" emma:medium="tactile" emma:mode="ink">
              <msink:context xmlns:msink="http://schemas.microsoft.com/ink/2010/main" type="line" rotatedBoundingBox="23058,3228 4197,3134 4214,-241 23075,-147"/>
            </emma:interpretation>
          </emma:emma>
        </inkml:annotationXML>
        <inkml:traceGroup>
          <inkml:annotationXML>
            <emma:emma xmlns:emma="http://www.w3.org/2003/04/emma" version="1.0">
              <emma:interpretation id="{B8776A50-441E-43CC-89B3-EDCD2B591B83}" emma:medium="tactile" emma:mode="ink">
                <msink:context xmlns:msink="http://schemas.microsoft.com/ink/2010/main" type="inkWord" rotatedBoundingBox="7522,3144 4197,3128 4211,344 7536,361"/>
              </emma:interpretation>
              <emma:one-of disjunction-type="recognition" id="oneOf5">
                <emma:interpretation id="interp25" emma:lang="en-US" emma:confidence="0.5">
                  <emma:literal>F,</emma:literal>
                </emma:interpretation>
                <emma:interpretation id="interp26" emma:lang="en-US" emma:confidence="0">
                  <emma:literal>F!"</emma:literal>
                </emma:interpretation>
                <emma:interpretation id="interp27" emma:lang="en-US" emma:confidence="0">
                  <emma:literal>F!!"</emma:literal>
                </emma:interpretation>
                <emma:interpretation id="interp28" emma:lang="en-US" emma:confidence="0">
                  <emma:literal>F"</emma:literal>
                </emma:interpretation>
                <emma:interpretation id="interp29" emma:lang="en-US" emma:confidence="0">
                  <emma:literal>F!!</emma:literal>
                </emma:interpretation>
              </emma:one-of>
            </emma:emma>
          </inkml:annotationXML>
          <inkml:trace contextRef="#ctx0" brushRef="#br0" timeOffset="-22896.23">1145 604 857,'0'0'278,"43"4"-19,-8 8-9,1 0 0,-1 4-43,8 0 11,-7 4-68,-1 4-36,-6-4-3,-1 0-12,-28-20-27,21 28-11,-21-28 5,7 23-19,-7-23-20,-35 28-27,-1-12 14,-6-8-11,-1-4-14,8-4 23,-1-4-6,36 4-19,0 0 1,-28-48 3,13 5 2,15 3-6,0 4 9,15 0 12,-15 36-8,7-36 0,-7 36-6,0 0 6,0 0-8,0 0 8,0 0 16,0 0-6,0 0 25,0 0 4,7 36-6,-7-36 9,-14 36-11,14-36-16,-36 36-6,-7-12 0,-14-8-13,8-4 7,-1-12 9,0 0-17,7-8-1,8-8 10,-1-4-4,36 20-6,-35-40 17,35 40-16,-22-28 1,22 28 9,0 0 1,0 0-6,0 0 4,-35-12 11,35 12-3,-36 28-5,15 0 15,-7 0 10,-1 0-2,8-4 13,-8-5 8,-6 1 25,6-4 27,29-16 49,-49 8 10,13-4-17,36-4-23,-35-12-12,-1-4-55,36 16-28,-43-55-17,8-5 3,-1 0-11,15-8-9,-8 0 7,8 0 9,0 4-29,-1 4 29,1 8-9,0 4-5,7 0-3,-8 12-119,1 0-114,7 4-81,14 32-64,-22-36-218,22 4-351</inkml:trace>
          <inkml:trace contextRef="#ctx0" brushRef="#br0" timeOffset="-22664.31">704 80 1939,'43'-28'374,"-15"4"-56,1-4-46,-1 4-67,1 4-32,-1 4 16,8 4-34,-1 8-52,-6 8-30,-29-4-20,42 20-27,-42-20-14,36 48-3,-15-8-6,-14 0-59,-14-4-162,-14 0-120,21-36-174,-64 60-159,-7-16-93</inkml:trace>
          <inkml:trace contextRef="#ctx0" brushRef="#br0" timeOffset="-22167.6">-369 44 1342,'-22'-40'451,"22"40"-37,-28-36-61,28 36-88,0 0-65,0 0-47,0 0-45,0 0-18,0 0 66,0 0 10,0 0-25,7 56-11,14 8 26,1 8 16,13 8-4,1 4-60,14 12-19,-1 4 3,8 8-2,7 4-19,0-1-22,7 1-8,-7 0-26,0-4 0,-14-4-4,-7-8-11,-22 0 10,-7-4-17,-14 0 25,-14-8-7,-14-8 0,-15-4-7,-14-4 5,-14-8-9,-7-12 0,-15-8 9,-6-8 4,-8-8-2,0-16-11,1-12 0,-1-12-8,-7-20 8,8-16-14,-1-24 4,8-24 6,20-8-4,8-8 5,21-8-4,22 8-18,21 0 22,21 12-11,15 0 14,20 16-6,8 4-8,7 4 16,7 9-17,8 3-30,-8 8-163,-14 12-187,-8 8-142,-49 40-225,50-40-406</inkml:trace>
          <inkml:trace contextRef="#ctx0" brushRef="#br0" timeOffset="-21740.09">-2182 847 1239,'-29'44'174,"29"-44"6,0 0 5,29 32-42,-1-12-9,15-16 5,-8-4-9,1-4 10,-36 4 20,35-8-1,-35 8-43,0 0-43,15-36-29,-22 4 26,7 32 13,-29-36-21,29 36 2,-50-28 2,22 20-33,28 8-11,-50 4-5,22 12-12,28-16-5,0 0 9,-36 36-13,36-36 1,-7 36 15,7-36-9,21 32-6,-21-32-7,36 20-80,-36-20-97,43 0-157,-43 0-235,42-20-140,-42 20-1</inkml:trace>
        </inkml:traceGroup>
        <inkml:traceGroup>
          <inkml:annotationXML>
            <emma:emma xmlns:emma="http://www.w3.org/2003/04/emma" version="1.0">
              <emma:interpretation id="{4A9068C2-3180-4AA3-A7DD-B567CFBDEBEF}" emma:medium="tactile" emma:mode="ink">
                <msink:context xmlns:msink="http://schemas.microsoft.com/ink/2010/main" type="inkWord" rotatedBoundingBox="12281,3175 7590,3151 7607,-224 12298,-201"/>
              </emma:interpretation>
              <emma:one-of disjunction-type="recognition" id="oneOf6">
                <emma:interpretation id="interp30" emma:lang="en-US" emma:confidence="0.5">
                  <emma:literal>Is,</emma:literal>
                </emma:interpretation>
                <emma:interpretation id="interp31" emma:lang="en-US" emma:confidence="0">
                  <emma:literal>Its,</emma:literal>
                </emma:interpretation>
                <emma:interpretation id="interp32" emma:lang="en-US" emma:confidence="0">
                  <emma:literal>Ing,</emma:literal>
                </emma:interpretation>
                <emma:interpretation id="interp33" emma:lang="en-US" emma:confidence="0">
                  <emma:literal>Imp,</emma:literal>
                </emma:interpretation>
                <emma:interpretation id="interp34" emma:lang="en-US" emma:confidence="0">
                  <emma:literal>I's,</emma:literal>
                </emma:interpretation>
              </emma:one-of>
            </emma:emma>
          </inkml:annotationXML>
          <inkml:trace contextRef="#ctx0" brushRef="#br0" timeOffset="-21416.27">-2310 380 1174,'-43'-36'381,"7"16"-28,36 20-93,-35-8-110,35 8-68,0 0-21,0 0 28,0 0 23,0 0 2,7 36-33,-7-36-30,36 28-18,-1-16-2,-6 0 15,-29-12 21,42 0 15,-42 0 39,0 0 8,0 0-41,0 0-28,14-44 12,-14 16 6,0 28-1,0 0-12,-35-28-26,-8 16-10,43 12-2,-42 0-11,42 0-16,-36 4 0,36-4 0,0 0-7,0 0-66,0 0-208,0 0-240,0 0-511</inkml:trace>
          <inkml:trace contextRef="#ctx0" brushRef="#br0" timeOffset="-18075.95">-4194 788 967,'0'0'214,"7"-28"62,-7 28-17,0 0-35,0 0-70,0 0-19,0 0-30,-15-36-33,15 36-20,-28-32-32,28 32-11,0 0-9,-36-36 5,36 36 10,-28-40-22,14 4-4,21 0 2,0 0-7,21 0 19,15 8-3,0 0-3,-1 12 3,8 8-7,-7 8 7,-8 8-12,1 8 27,-36-16-5,35 48 13,-20 0 8,-8 0-9,-14 0-1,-8 4 28,-6-12-20,-7 0 10,-8-8-4,-6-9-8,-1-3-20,-7-4 14,0-12-15,-7-4-6,8-8-6,-8-8 20,0-11-19,7-13 1,0-12 4,1-8-5,6-8-12,7-4 12,-6-4 13,6 12-4,-6 4-14,13 12 15,-6 8 9,13 8-14,22 32 7,0 0 20,-35-28-6,35 28-13,0 0-16,0 0-7,0 0 18,0 0-3,0 0 0,0 0 0,0 0 7,7 40 3,14 4-4,-7-4 1,8 8 28,6 0 8,1 4-10,6 4-7,1 0 4,6-4-7,-6 0-5,-1-8-7,-6 0-8,-1-8-3,-6-1 5,-22-35 1,21 36-1,-21-36-9,0 0 7,14 40-1,-14-40 3,0 0 4,0 0 18,0 0-19,0 0-3,-35 20-11,-8-8 6,-14-4 10,0-8-1,-14-4-3,7-4-1,-21 0-9,14 0-8,0-8 8,-1 4 9,16-8 3,6 4-2,50 16-1,-43-27-8,43 27-9,0 0 1,0 0 7,0 0 4,14-40 2,-14 40-6,57-28 4,0 12 0,-7 4 6,-7 12-9,-43 0 3,49 16-3,-6 4 0,-15 12-4,1 3 7,-8 9 14,-14 0 1,0 0-7,-7 0 12,0 0 15,-7-4 10,-14-4-16,0-4-16,-22-4-2,-14 0 4,-14-4-7,0-8-8,-7-4 0,0-8 0,14-12-29,7-8-76,0-4-70,14-20-147,15-8-194,6-20-197</inkml:trace>
          <inkml:trace contextRef="#ctx0" brushRef="#br0" timeOffset="-17867.82">-4401-92 1313,'36'-8'352,"-36"8"32,0 0-56,21 0-119,-21 0-94,36 4-62,-15-4-10,-21 0-28,29 4-3,-29-4-77,0 0-233,0 0-252,0 0-103</inkml:trace>
          <inkml:trace contextRef="#ctx0" brushRef="#br0" timeOffset="-17280.43">-6306 1055 1819,'0'0'255,"0"0"-54,0 0-67,0 0-55,0 0-27,0 0-22,14-48-18,0 0-12,8-4-3,-1-8 5,7-11-12,8-1 0,7 4 4,-8 12 0,1 8-3,-36 48 4,50-40 16,-8 20-20,1 16-1,-43 4 31,50 20-25,-50-20-1,56 36 5,-56-36 14,36 44 10,-36-44 1,7 40 4,-7-40 10,-28 48 2,-15-8-4,-14 0 3,-14-4 39,-7-9 6,-7 1-16,6-4-30,8-4-4,-7-12 31,14-4 1,0-8-17,14-12 1,8-4-4,42 20-10,-57-48 4,21 1 38,8-5-24,6-8-39,8-8-7,-7-8 3,7-8-18,7-8 6,-8-4 0,1 0-7,7 12 7,-7 8 0,0 12-8,-1 16-7,8 8-22,-7 12-48,14 28-58,0 0-39,0 0-43,-36 28-138,36-28-206,-21 64-66,21 4 20</inkml:trace>
          <inkml:trace contextRef="#ctx0" brushRef="#br0" timeOffset="-17012.25">-6512 1407 1022,'64'-32'200,"-15"-4"22,1 0-15,7 4-1,0 8 1,0 8-9,7 8-12,-14 8-19,-1 8-54,-6 4-24,-43-12-10,0 0-23,28 56-12,-28-4-18,-14 0-15,-21-4-2,-15 0-12,-14-4-111,-7 0-190,-7-8-225,-15-8-173</inkml:trace>
          <inkml:trace contextRef="#ctx0" brushRef="#br0" timeOffset="-16760.08">-7152 915 1712,'0'0'311,"0"0"48,0 0-17,0 0-101,0 48-79,-7 4-30,-15 4-40,1 0-39,-15 4-27,-6 0-11,-8-4-12,-7 0-40,0-4-138,0-4-165,1-4-200,6-16-191</inkml:trace>
          <inkml:trace contextRef="#ctx0" brushRef="#br0" timeOffset="-16200.71">-7742 264 1551,'0'0'249,"57"16"5,-57-16-43,49 32-81,-49-32-64,43 52 101,-15-4-63,-28-48-43,22 64-23,-29-8-11,-8-4-9,-20 0-15,-15 0-10,-14-8 2,0 0 1,-7-1 4,0-7-7,0-4 18,7-4 3,7-4-7,7 0-3,50-24-16,-42 24 4,42-24-1,0 0 0,-15 48 2,15-48 4,29 48 11,-1-8 2,1 0-8,6 0 2,1 4 9,-15-4-8,0 8 6,1-4-4,-15-4 16,0 0 62,-7-40-11,-14 56-34,-15-16-17,-13-8-9,-1-8 0,-14-8-2,7-12 23,-7-12 17,1-4-10,6-12 4,0-20-9,0-8-17,8-12-16,13-20-9,-6-8 7,13-8-2,1 8 9,14 4-3,0 0-15,14 8 1,0 9 5,7 7 3,7 8-3,8 0-47,6 4-130,8 0-147,7-4-196,0 0-200,-8 4-71</inkml:trace>
        </inkml:traceGroup>
        <inkml:traceGroup>
          <inkml:annotationXML>
            <emma:emma xmlns:emma="http://www.w3.org/2003/04/emma" version="1.0">
              <emma:interpretation id="{912A9D82-67F2-4AE3-8B65-C9A94709AC80}" emma:medium="tactile" emma:mode="ink">
                <msink:context xmlns:msink="http://schemas.microsoft.com/ink/2010/main" type="inkWord" rotatedBoundingBox="15794,2649 12924,2635 12934,671 15804,685"/>
              </emma:interpretation>
              <emma:one-of disjunction-type="recognition" id="oneOf7">
                <emma:interpretation id="interp35" emma:lang="en-US" emma:confidence="0.5">
                  <emma:literal>FBI,</emma:literal>
                </emma:interpretation>
                <emma:interpretation id="interp36" emma:lang="en-US" emma:confidence="0">
                  <emma:literal>FBI'</emma:literal>
                </emma:interpretation>
                <emma:interpretation id="interp37" emma:lang="en-US" emma:confidence="0">
                  <emma:literal>FB</emma:literal>
                </emma:interpretation>
                <emma:interpretation id="interp38" emma:lang="en-US" emma:confidence="0">
                  <emma:literal>FBI</emma:literal>
                </emma:interpretation>
                <emma:interpretation id="interp39" emma:lang="en-US" emma:confidence="0">
                  <emma:literal>FRI,</emma:literal>
                </emma:interpretation>
              </emma:one-of>
            </emma:emma>
          </inkml:annotationXML>
          <inkml:trace contextRef="#ctx0" brushRef="#br0" timeOffset="-16007.59">-8361-156 1462,'71'-32'294,"7"4"-77,15 4-92,-1-4-65,1 8-22,-8 4-52,-21 4-194,-14 8-267,-50 4 16</inkml:trace>
          <inkml:trace contextRef="#ctx0" brushRef="#br0" timeOffset="-15751.42">-9306 788 1810,'0'0'413,"7"43"-63,-7-43-72,14 52-83,-14-4-55,0-4-23,-14 4-35,-8 4-42,-13 4-17,-15 4-15,-7 4-8,0-8-97,-7 0-109,0-8-148,0-4-188,0-12-188</inkml:trace>
          <inkml:trace contextRef="#ctx0" brushRef="#br0" timeOffset="-14688.72">-9634 160 861,'0'0'164,"0"0"-22,0 0 5,0 0-88,0 0 125,43 8-33,-43-8-48,0 0 53,21 56-27,-13-16-65,-8-40-7,-8 48-8,-6-4 50,14-44-57,-35 44-5,35-44-29,-50 44 8,0-16-16,50-28 16,-50 20-21,50-20 18,-49-4-27,49 4 14,0 0-15,-43-48 0,22 4-18,6 4 38,15 40-25,-7-40 37,7 40-33,0 0 23,0 0-13,0 0 12,0 0-17,0 0 80,0 0 17,0 0-48,0 0-13,0 0 7,-21 48-7,21-48 3,-21 40-19,21-40 10,0 0-26,0 0 18,-43 32-26,43-32-12,-43 8-41,43-8 34,0 0-41,-35-36 45,35 36-1,-29-52 17,29 52 10,-21-40 0,21 40-5,0 0 12,0 0-3,0 0 96,0 0-27,-50 16-20,0 8-17,8 8 40,-8 0-33,0-4 6,-7 4-37,8 4-2,-1-12 8,-7-4-18,14-8 8,43-12 3,-49 4-13,49-4 14,-50-24-24,50 24-11,-29-44-24,15 4 3,7 8 12,7 32 22,21-36-4,-21 36 15,36-28-10,-1 20 16,-35 8-3,43 8 3,-43-8-6,0 0 5,0 0 14,0 0-16,21 48 22,-21-48-19,0 0 14,-21 44-21,21-44 4,-50 32-9,8-16 21,-1-4-18,-7-4 2,15-8 28,35 0-43,-57-12 29,21-4-20,36 16 19,-42-24-19,42 24 21,0 0-21,0 0 17,-36-12-1,36 12 5,0 0 7,-36 20 41,36-20-22,-42 56-17,6 0 42,1 4-3,6 4 11,8 7-14,7 9 24,7 4-11,14 0 32,0 16-11,14-4-8,0 12-19,8 0 8,-1 0-28,8-4-11,-1-4-20,1-12-3,-8-8-6,1-16-3,-8-4 0,-7-16-10,1-12-123,-15-32-59,0 36-60,0-36-102,0 0-331,0 0-110</inkml:trace>
          <inkml:trace contextRef="#ctx0" brushRef="#br0" timeOffset="-13268.78">-9726-915 1565,'-50'16'230,"-28"16"6,-21 20-60,-37 20-83,-13 11-23,-29 9-36,-14 8-22,-21 4-2,-14 4-176,-15-8-149,0-4-135,-7-4-70</inkml:trace>
          <inkml:trace contextRef="#ctx0" brushRef="#br0" timeOffset="-13848.16">-12094-116 1114,'0'0'180,"15"-28"67,-15 28 27,0 0-56,0 0 6,21 12-6,0 16-50,1 20-61,-15 8-30,0 8 14,0 12-36,-7 4-20,-7-8-15,0 8-8,0-4 7,-8 0-8,-6-4-5,-14-8-6,-1-12 0,-14-8 15,8-5-9,-8-11-6,0-16 0,0-12-13,8-8 21,-1-16-32,43 24-15,-50-63 17,15 7 5,13 8 17,1 12 3,21 36 4,0 0-7,-7-40-8,7 40 8,0 0 38,0 0 2,0 0-11,7 40-6,-7 0 5,0 0-6,0 0-13,0-40-7,-14 52-2,14-52 0,0 0-7,-36 39 7,36-39 5,0 0-11,-42 8-31,42-8-10,-43-35-24,22-17 7,-1-12-18,8-4 48,0 4 16,0 8 10,6 16-3,8 40 0,0 0 22,0 0 42,0 0 8,-21 52-11,0 12-17,-8 8-14,-6 0 21,6 4 15,1-9-18,-8-3-16,8-12-14,-8-4-7,36-48 0,-35 36 4,-1-16-4,36-20 7,-42-4-7,42 4 0,-43-44-9,15-16-11,6-16 4,15 0 11,-7 5 1,7 7-3,7 16 7,-7 16-11,7 32 11,0 0 3,0 0 37,0 0-16,-50 64 0,-7 8-14,0 3 8,-14 5-2,-7 0-19,7-8 3,0-8 2,14-8-69,7-12-131,14-8-153,36-36-218,0 0-102</inkml:trace>
        </inkml:traceGroup>
        <inkml:traceGroup>
          <inkml:annotationXML>
            <emma:emma xmlns:emma="http://www.w3.org/2003/04/emma" version="1.0">
              <emma:interpretation id="{EF47E168-2002-4C54-B804-FF9C6F7D6BE4}" emma:medium="tactile" emma:mode="ink">
                <msink:context xmlns:msink="http://schemas.microsoft.com/ink/2010/main" type="inkWord" rotatedBoundingBox="19581,2247 16005,2229 16011,889 19587,907"/>
              </emma:interpretation>
              <emma:one-of disjunction-type="recognition" id="oneOf8">
                <emma:interpretation id="interp40" emma:lang="en-US" emma:confidence="0.5">
                  <emma:literal>Is</emma:literal>
                </emma:interpretation>
                <emma:interpretation id="interp41" emma:lang="en-US" emma:confidence="0">
                  <emma:literal>Is.</emma:literal>
                </emma:interpretation>
                <emma:interpretation id="interp42" emma:lang="en-US" emma:confidence="0">
                  <emma:literal>Is:</emma:literal>
                </emma:interpretation>
                <emma:interpretation id="interp43" emma:lang="en-US" emma:confidence="0">
                  <emma:literal>Is,</emma:literal>
                </emma:interpretation>
                <emma:interpretation id="interp44" emma:lang="en-US" emma:confidence="0">
                  <emma:literal>-Is:</emma:literal>
                </emma:interpretation>
              </emma:one-of>
            </emma:emma>
          </inkml:annotationXML>
          <inkml:trace contextRef="#ctx0" brushRef="#br0" timeOffset="-13507.94">-13430 1815 1872,'57'12'114,"14"-28"-12,14-16-63,22-20-18,6-4-50,30-20-305,13-8-258</inkml:trace>
          <inkml:trace contextRef="#ctx0" brushRef="#br0" timeOffset="-12548.3">-12819-1215 1631,'0'0'258,"0"0"91,0 0-23,-7 44-75,-21 16-78,-29 16-49,-14 12-58,-15 12-31,-6 4-22,-15-1 7,1-3-15,-1-4-9,0-4-45,8-8-193,-8-4-218,15-8-216,6-12-31</inkml:trace>
          <inkml:trace contextRef="#ctx0" brushRef="#br0" timeOffset="-13676.05">-13181-28 1740,'35'-24'343,"-6"8"-26,-29 16-123,28-12-80,-28 12-64,0 0-26,21-16-21,-21 16-196,0 0-348,0 0-142</inkml:trace>
          <inkml:trace contextRef="#ctx0" brushRef="#br0" timeOffset="-12804.47">-14042 212 1261,'-14'-40'220,"14"40"-36,0 0-60,0 0-20,0 0 4,0 0 11,0 64-19,7 0-12,-7-4-47,7 0-13,-7-4-14,-7-4 2,0-4 3,7-48 1,-21 52-7,21-52 12,-43 44-6,43-44 5,-57 32 39,7-16 38,1-12-19,-1-12-29,0-8-9,0-4 3,1 0 14,-1 8-4,0 8-2,0 12-11,1 8-22,-1 12-5,0 4-13,0 8 2,15-5-6,-1 9 0,36-44 0,-35 52-49,35-52-125,-15 48-253,15-48-310,0 0-18</inkml:trace>
        </inkml:traceGroup>
        <inkml:traceGroup>
          <inkml:annotationXML>
            <emma:emma xmlns:emma="http://www.w3.org/2003/04/emma" version="1.0">
              <emma:interpretation id="{9B7D7585-71E0-4E84-A31D-7DFDF85F833F}" emma:medium="tactile" emma:mode="ink">
                <msink:context xmlns:msink="http://schemas.microsoft.com/ink/2010/main" type="inkWord" rotatedBoundingBox="23059,3180 20310,3166 20321,908 23070,922"/>
              </emma:interpretation>
              <emma:one-of disjunction-type="recognition" id="oneOf9">
                <emma:interpretation id="interp45" emma:lang="en-US" emma:confidence="0.5">
                  <emma:literal>jai</emma:literal>
                </emma:interpretation>
                <emma:interpretation id="interp46" emma:lang="en-US" emma:confidence="0">
                  <emma:literal>Jai</emma:literal>
                </emma:interpretation>
                <emma:interpretation id="interp47" emma:lang="en-US" emma:confidence="0">
                  <emma:literal>jot</emma:literal>
                </emma:interpretation>
                <emma:interpretation id="interp48" emma:lang="en-US" emma:confidence="0">
                  <emma:literal>jar.</emma:literal>
                </emma:interpretation>
                <emma:interpretation id="interp49" emma:lang="en-US" emma:confidence="0">
                  <emma:literal>jot.</emma:literal>
                </emma:interpretation>
              </emma:one-of>
            </emma:emma>
          </inkml:annotationXML>
          <inkml:trace contextRef="#ctx0" brushRef="#br0" timeOffset="-5032.33">-14845-631 1488,'-50'-8'269,"0"16"69,1 12-26,-15 12-33,-22 12-84,-6 12-64,-29 16-46,-14 4-19,-7 4-33,-8 0-14,8 0-6,7 0-8,14-4-16,15-4-86,13 4-227,15-4-268,14-8-244</inkml:trace>
          <inkml:trace contextRef="#ctx0" brushRef="#br0" timeOffset="-5456.61">-15577 569 985,'0'0'92,"0"0"98,0 0 11,0 0-19,14 36-37,0 15-44,-7 1-41,0-4-10,-7 0 10,0 0 5,-14-4 14,-7-8-35,-8-4-36,-6-4 12,-15-8-20,0-4 11,0-8-11,8-12-5,-1-12 21,8-8-21,-1-12 2,8-8-7,6 0 5,8 0 33,0 12-46,14 32 6,-7-36-11,7 36 13,0 0-4,0 0 14,0 0 8,0 0 15,-15 56 71,-6-4 94,-7 4-9,-8-4-43,-28-4-44,0 0-18,-21-4-4,-8-8-30,-13 4-4,-1-16-20,0-4 3,1-12 6,13-12-15,1-4 10,14-16-16,-1-4 6,23-8 0,13-4-14,7-4 9,15 0-14,7 4 15,14 0-18,14-4 2,15 4 0,13 4-98,1 4-191,7 8-318,-1 4-255</inkml:trace>
          <inkml:trace contextRef="#ctx0" brushRef="#br0" timeOffset="-5283.5">-16715 2116 1223,'64'20'178,"7"-20"-73,7-12-25,15-8-75,13-16-144,-6-8-340</inkml:trace>
        </inkml:traceGroup>
      </inkml:traceGroup>
    </inkml:traceGroup>
  </inkml:traceGroup>
</inkml:ink>
</file>

<file path=ppt/ink/ink1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7.593"/>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9F2939A-AA7F-42D1-A9E4-D265DE34767E}" emma:medium="tactile" emma:mode="ink">
          <msink:context xmlns:msink="http://schemas.microsoft.com/ink/2010/main" type="writingRegion" rotatedBoundingBox="2724,9501 9545,8236 10055,10986 3234,12251"/>
        </emma:interpretation>
      </emma:emma>
    </inkml:annotationXML>
    <inkml:traceGroup>
      <inkml:annotationXML>
        <emma:emma xmlns:emma="http://www.w3.org/2003/04/emma" version="1.0">
          <emma:interpretation id="{0A7D113A-1023-41B5-B804-258321F724E3}" emma:medium="tactile" emma:mode="ink">
            <msink:context xmlns:msink="http://schemas.microsoft.com/ink/2010/main" type="paragraph" rotatedBoundingBox="3807,9300 9545,8236 9795,9586 4057,10650" alignmentLevel="2"/>
          </emma:interpretation>
        </emma:emma>
      </inkml:annotationXML>
      <inkml:traceGroup>
        <inkml:annotationXML>
          <emma:emma xmlns:emma="http://www.w3.org/2003/04/emma" version="1.0">
            <emma:interpretation id="{72B23646-D68F-4989-B993-23AA598AD7DC}" emma:medium="tactile" emma:mode="ink">
              <msink:context xmlns:msink="http://schemas.microsoft.com/ink/2010/main" type="line" rotatedBoundingBox="3807,9300 9545,8236 9795,9586 4057,10650"/>
            </emma:interpretation>
          </emma:emma>
        </inkml:annotationXML>
        <inkml:traceGroup>
          <inkml:annotationXML>
            <emma:emma xmlns:emma="http://www.w3.org/2003/04/emma" version="1.0">
              <emma:interpretation id="{0C27C41D-16BA-4354-B730-4819F84955EF}" emma:medium="tactile" emma:mode="ink">
                <msink:context xmlns:msink="http://schemas.microsoft.com/ink/2010/main" type="inkWord" rotatedBoundingBox="3884,9713 6153,9293 6286,10006 4016,10427">
                  <msink:destinationLink direction="with" ref="{39B0D5E1-3DF9-4EFA-AC87-8E83BD8C5233}"/>
                </msink:context>
              </emma:interpretation>
            </emma:emma>
          </inkml:annotationXML>
          <inkml:trace contextRef="#ctx0" brushRef="#br0">0 37 957,'0'0'106,"0"0"43,0 0 85,22-11-49,1 4 7,0 4-31,4 1-3,4 2-15,6 0-22,3-3-11,-4 3 26,5-2 6,-9 2-46,-1-3-43,1 1-18,-10 2-23,-22 0 5,23-3-20,-23 3 9,18-2-3,-18 2 3,0 0 5,0 0-11,0 0-9,0 0 2,0 0-31,0 0-61,0 0-39,0 0-10,0 0 4,0 0 32,-22 2 24,22-2 35,-23 3 30,23-3-5,0 0 28,-32 2 10,32-2 7,0 0-14,0 0-8,0 0 8,0 0 24,0 0 1,0 0 17,0 0-12,0 0-22,-18 3-1,18-3 21,0 0 0,0 0 0,0 0 35,0 0 70,0 0-2,-22 25-47,4-2-22,9 0-9,0-3 3,-1 6 15,1-1-13,5 0-6,-1 1 10,1-6 10,4 8-17,0-3-18,4 6-6,-8-6-4,4-2-2,0-3-15,0-20 15,0 28 6,0-7 0,0-1 25,0-20 4,0 28-15,0-5-17,0-23-19,0 25-2,0-25 0,0 23-5,0-23-10,0 0 18,0 0-4,0 0-9,0 0 5,0 0-2,0 0 0,0 0-41,0 0-123,0 0-113,0 0-188,0 0-134,0 0-86,0 0 57</inkml:trace>
          <inkml:trace contextRef="#ctx0" brushRef="#br0" timeOffset="1275.84">1211-126 489,'0'0'71,"0"0"39,0 0-1,22-18 13,-22 18 17,0 0-2,0 0 14,0 0 67,0 0-29,0 0-28,0 0-35,0 0-10,0 0-22,0 0-17,0 0-7,0 0 1,0 0-23,0 0-7,0 0 9,0 0-31,0 0 14,0 0-17,0 0-8,0 0-1,0 0 8,0 0-11,0 0 3,0 0 18,0 0 2,0 0 31,0 0-19,0 0 18,0 0 3,-22 23 9,-1-3-25,-9 1 12,1-1-18,-1 6 20,-8-1-34,-1 0 6,-4 3-23,4-2-7,0 2 11,1-3-11,4 0 5,-1-2-5,6-5 8,8 0-21,23-18 24,-27 15-21,27-15 17,0 0-12,0 0 12,0 0-7,0 0 3,0 0 9,0 0-21,0 0 19,0 0-10,0 0 3,0 0-1,0 0 9,0 0-11,0 0-3,0 0 14,0 0-18,0 0 13,0 0-10,0 0 13,0 0-22,0 0 24,0 0-20,0 0 6,0 0 11,0 0-14,0 0 11,0 0-13,0 0 8,0 0 4,0 0-12,0 0 11,0 0-12,0 0 12,0 0-3,5 23 29,-5-23 5,31 25 7,14-2 12,5 0 4,9-3 18,9 3-18,4 0-20,-4 2-9,4-4-12,-13-1 1,-5-2-17,-9-5-3,-13-1 15,-10-4-8,-22-8 1,23 8 17,-23-8-9,0 0 2,0 0 14,0 0-22,0 0 14,0 0-16,0 0-5,0 0 6,0 0-6,0 0-6,0 0 6,0 0-58,0 0-94,0 0-181,0 0-312,0 0-248</inkml:trace>
          <inkml:trace contextRef="#ctx0" brushRef="#br0" timeOffset="339.22">135 468 1319,'0'0'203,"0"0"49,0 0-29,0 0-79,0 0-51,0 0-36,0 0-9,0 0-20,0 0-14,0 0 28,0 0 13,0 0 63,0 0 56,0 0-8,28 11-14,-1-4-32,9-2-34,0 0-29,0 0-12,5-2-11,-1 2-27,-8-2 10,4-1-4,-4-2-9,-5 0-14,-5 0 13,-3 0 5,-19 0-12,0 0 1,0 0-81,13-2-106,-13 2-175,0 0-263,0 0-121</inkml:trace>
          <inkml:trace contextRef="#ctx0" brushRef="#br1" timeOffset="-194310.34">1644-4 780,'0'-15'43,"0"0"47,0 15-2,5-18-45,-1 2-16,1-1-9,-5 17-10,13-26 11,6 6 25,-19 20-25,18-20-6,4 7-19,1 3 30,-5 2-21,-18 8 53,31-5 1,-8 3 3,4 2 89,-9 7 61,-18-7 26,27 26-41,-9 4-74,-4 8-40,-5 0-17,-4 5-24,-5-2-21,0 2 2,-5-2 1,-4-3-18,0-2 7,4-6-7,-4-5 0,0-2 0,9-23 13,-9 23 22,9-23 21,-9 23-3,9-23-23,0 0-9,-9 23-5,9-23-8,0 0 0,0 0-12,0 0 0,0 0 4,0 0 5,0 0 12,0 0-10,0 0 0,0 0 5,0 0 5,0 0-14,0 0 7,0 0-8,9-31-13,9 3 12,-4 3-1,-1 0-1,1-3 3,0 0 0,-1 0-10,5 0 9,0 0-2,0 0-13,0 5 10,0-2-7,-4 4 13,4-1-12,-4 1 0,-1 3 16,5 1-10,-4 1-3,-14 16 3,18-15 0,-18 15 5,18-10-2,0 2-12,-18 8 3,23 0 13,-5 0-2,-5 3-5,1 5-6,4 2 10,-5 8 4,1 2 22,0 5 37,-5 1 14,-5-1-28,1 0-15,-1-2-23,1 0-1,-5 3-10,0-6-2,0-20 9,4 25-6,-4-4 6,0-21-11,0 25 11,0-25-11,5 31 0,-5-31 13,0 0-13,0 0 0,4 22 0,-4-22 0,0 0 2,0 0-2,0 0 10,0 0-3,9 23-2,-9-23-5,0 0-12,0 0-150,0 0-256,0 0-423</inkml:trace>
        </inkml:traceGroup>
        <inkml:traceGroup>
          <inkml:annotationXML>
            <emma:emma xmlns:emma="http://www.w3.org/2003/04/emma" version="1.0">
              <emma:interpretation id="{AA8E98CA-829A-4B4A-9EEA-4B0AE99E8263}" emma:medium="tactile" emma:mode="ink">
                <msink:context xmlns:msink="http://schemas.microsoft.com/ink/2010/main" type="inkWord" rotatedBoundingBox="7553,9693 7726,9662 7781,9960 7609,9992">
                  <msink:destinationLink direction="with" ref="{39B0D5E1-3DF9-4EFA-AC87-8E83BD8C5233}"/>
                </msink:context>
              </emma:interpretation>
            </emma:emma>
          </inkml:annotationXML>
          <inkml:trace contextRef="#ctx0" brushRef="#br0" timeOffset="4027.66">3840-24 383,'0'0'32,"0"0"28,0 0-15,0 0 23,0 0-9,0 0 26,0 0-33,0 0 22,0 0-35,0 0 1,0 0-2,0 0 6,0 0-32,0 0 4,0 0-21,0 0 25,-5 25-6,1-5 16,4-20-5,-5 31-4,5-31 8,-4 28-8,-5-8-11,9-20 17,-5 28-27,5-28 11,-13 31-11,13-31 14,-14 33-7,1-8-10,13-25 10,-18 33 12,18-33 4,-14 28-54,14-28 55,0 0-42,0 0-90,-13 28-191,13-28-124</inkml:trace>
          <inkml:trace contextRef="#ctx0" brushRef="#br0" timeOffset="5176.42">3700 115 136,'0'0'-10,"0"0"6,0 0-19</inkml:trace>
        </inkml:traceGroup>
        <inkml:traceGroup>
          <inkml:annotationXML>
            <emma:emma xmlns:emma="http://www.w3.org/2003/04/emma" version="1.0">
              <emma:interpretation id="{DE7ED923-9019-4920-83A6-439358A643B6}" emma:medium="tactile" emma:mode="ink">
                <msink:context xmlns:msink="http://schemas.microsoft.com/ink/2010/main" type="inkWord" rotatedBoundingBox="8651,8402 9545,8236 9755,9368 8861,9533"/>
              </emma:interpretation>
            </emma:emma>
          </inkml:annotationXML>
          <inkml:trace contextRef="#ctx0" brushRef="#br0" timeOffset="7088.68">5769-860 722,'0'0'196,"0"0"21,0 0 18,0 0-77,0 0-55,0 0-34,0 0-11,0 0-23,0 0-23,0 0-7,0 0-1,0 0 22,0 0 7,0 23 0,5-3 16,-1 3-14,-4-3 4,0-20-10,5 28 11,-5-7-28,0-21 6,-5 22 38,-4 1 23,0-2-3,0-1-10,9-20-31,-23 28-9,5-5-17,5-5 8,13-18-17,-18 17 29,18-17 40,0 0 51,0 0 34,0 0-4,-23 8-51,23-8-44,-22-13-19,-1-5-25,0-7-11,5-5 14,-4-9-14,4-6-6,-5-11-16,5-8 11,0-9 11,4-3-13,5-6 7,0 6 11,0 10-5,5 10-4,4 8 10,-5 10 0,5 10-1,0 28-2,-4-26 8,4 26-7,0 0-11,0 0-4,0 0 16,0 0-10,0 0-9,0 0 1,0 0 17,0 0 3,0 33-17,-5 6 6,10 1 10,-1 11-2,1 2-8,-1 1-3,1 4 7,4-2 8,0 2-11,0-4 3,0-3 0,0-8 7,-5-3-5,1-7-10,-1 0 4,-4-5 9,5-2 5,-10-3-14,1-1 4,4-22 5,-5 26 1,5-26-6,-4 20-3,4-20 14,0 0 2,0 0-6,0 0 20,0 0 42,0 0-25,-32 13-31,1-11-7,-5-7 1,-1-5 0,-3-5-7,-1-3 0,0 0 5,5 1-5,0-1-9,0 3 31,9 2-27,0 5 5,27 8-4,-27-5-2,27 5 0,-32 5 0,32-5 1,-27 21 5,4-1 0,10 5 0,-1 1-10,10-3 13,-1 2 3,1-2-9,4 0-3,4-3 10,-4-20 1,14 28 10,4-3-10,4-7 4,6 0-9,-1-8-4,4-2 1,1-6-19,0 1-157,-32-3-239,31 0-109,-8-3-106,-23 3-7</inkml:trace>
          <inkml:trace contextRef="#ctx0" brushRef="#br0" timeOffset="7510.96">5629-395 836,'18'25'75,"-9"-4"91,-9-21 20,0 0-8,23 27-77,-23-27-22,0 0-24,27 18-11,-27-18-1,0 0-10,18 13 24,-18-13 47,0 0 13,0 0-60,0 0-26,22-15 10,-22 15 89,0 0-11,0 0-6,14-21 25,-14 21-19,0 0-29,0 0-20,0 0-40,-18-7-18,-9 9-9,9 1 12,0 2-3,18-5-12,-14 5 0,14-5 5,0 0 2,0 0-11,0 0 4,0 0 12,0 0-6,0 0-9,0 0 0,0 0 12,0 0 1,0 0-10,0 0-12,0 0-50,0 0-75,0 0-110,0 0-11,0 0-93,14-20-221,-14 20-152</inkml:trace>
        </inkml:traceGroup>
      </inkml:traceGroup>
    </inkml:traceGroup>
    <inkml:traceGroup>
      <inkml:annotationXML>
        <emma:emma xmlns:emma="http://www.w3.org/2003/04/emma" version="1.0">
          <emma:interpretation id="{F848427A-5E37-40BD-BD0B-D4413EF7BCFB}" emma:medium="tactile" emma:mode="ink">
            <msink:context xmlns:msink="http://schemas.microsoft.com/ink/2010/main" type="paragraph" rotatedBoundingBox="3206,11378 4648,11345 4667,12189 3226,12223" alignmentLevel="1"/>
          </emma:interpretation>
        </emma:emma>
      </inkml:annotationXML>
      <inkml:traceGroup>
        <inkml:annotationXML>
          <emma:emma xmlns:emma="http://www.w3.org/2003/04/emma" version="1.0">
            <emma:interpretation id="{70C7FC71-07DA-4BEE-9FA9-D23DD0389461}" emma:medium="tactile" emma:mode="ink">
              <msink:context xmlns:msink="http://schemas.microsoft.com/ink/2010/main" type="line" rotatedBoundingBox="3206,11378 4648,11345 4667,12189 3226,12223"/>
            </emma:interpretation>
          </emma:emma>
        </inkml:annotationXML>
        <inkml:traceGroup>
          <inkml:annotationXML>
            <emma:emma xmlns:emma="http://www.w3.org/2003/04/emma" version="1.0">
              <emma:interpretation id="{6EAA5C63-F854-43FE-97C7-3C2C00DFC6D6}" emma:medium="tactile" emma:mode="ink">
                <msink:context xmlns:msink="http://schemas.microsoft.com/ink/2010/main" type="inkWord" rotatedBoundingBox="3206,11378 4648,11345 4667,12189 3226,12223"/>
              </emma:interpretation>
            </emma:emma>
          </inkml:annotationXML>
          <inkml:trace contextRef="#ctx0" brushRef="#br0" timeOffset="177861.91">438 2140 717,'0'0'76,"-22"-16"25,22 16-7,0 0 16,0 0-47,-32-27-59,32 27-2,-14-26 5,14 26-2,0-30-14,0 4 17,0 26-17,5-30 32,-5 30-18,9-33-12,-9 33-1,9-26-3,-9 26 19,0 0-4,0 0-28,0 0 48,0 0-10,27-2-4,-27 2 21,36 15-27,-4 3 24,-1 0-28,-3-6 20,3 4-5,1-4-6,-1 4 3,6-6 10,-6 2 3,-8-1-40,-1-4 24,-22-7 7,0 0 26,18 8-9,-18-8 12,0 0 31,0 0-24,-9 23-31,9-23 17,-36 25-51,0-2 20,-5-5 3,1-6-10,-1 1-10,-4-5 24,-5-3-11,5-3 0,-5-2-15,1-5 21,4 0-3,4-2-11,0-4 16,1-4-25,3 2 10,10-4 10,0 1-6,5 1 7,22 15-1,-32-20 4,9 5-31,23 15 21,0 0-4,-18-16 11,18 16-7,0 0-15,0 0 30,0 0-22,0 0 0,0 0-2,0 0 16,0 0-23,0 0 9,0 0 15,0 0-8,0 0-8,27 23 36,-4-2-23,0-9 5,-23-12-31,22 15 24,-22-15-6,0 0 3,18 13 12,-18-13 2,0 0 16,0 0-34,-4 23 21,4-23-20,-32 20-7,5-4 25,-5-6-21,1-5 30,-1 0-49,0-5 32,-4-3-13,5-7 15,4 3 3,0-4-20,27 11 42,-28-7-1,28 7-10,0 0-8,0 0-2,0 0 9,0 0-43,-18-10 21,18 10 12,0 0 3,0 0-11,0 0 30,0 0-19,0 0 12,5 25 36,-5-2 75,0 2-4,-9 3-19,-9 5-45,-5 0-40,-8 0-4,-1 0-10,-4-2 0,0-3-23,-1-3 7,6-7 13,-1-3-88,1-5-122,4-2-171,-5-13-134,9-5-93</inkml:trace>
          <inkml:trace contextRef="#ctx0" brushRef="#br0" timeOffset="178350.14">-113 2434 1124,'0'0'195,"36"13"72,-4-10-8,-1-6-32,5-5-42,5 1-66,0-6-50,-1 0-19,6 1-37,-6 2-8,-4-1-23,-8 4-231,-28 7-280,27-8-156</inkml:trace>
          <inkml:trace contextRef="#ctx0" brushRef="#br0" timeOffset="178133.73">-54 1695 1159,'0'0'43,"31"-12"123,-31 12 25,0 0 28,0 0-42,0 0-45,0 0-60,0 0-24,0 0-12,23-6-3,-23 6-28,0 0 9,0 0 3,0 0 0,0 0-8,0 0 0,0 0-31,0 0-204,0 0-201,0 0-138,0 0 17</inkml:trace>
        </inkml:traceGroup>
      </inkml:traceGroup>
    </inkml:traceGroup>
  </inkml:traceGroup>
</inkml:ink>
</file>

<file path=ppt/ink/ink16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6:49.37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64C5192-D033-4743-B1E2-BA2E39C99D2C}" emma:medium="tactile" emma:mode="ink">
          <msink:context xmlns:msink="http://schemas.microsoft.com/ink/2010/main" type="writingRegion" rotatedBoundingBox="5734,3083 6032,3083 6032,4180 5734,4180">
            <msink:destinationLink direction="with" ref="{14AEA058-0952-42D5-AB80-CB223AF8803E}"/>
          </msink:context>
        </emma:interpretation>
      </emma:emma>
    </inkml:annotationXML>
    <inkml:traceGroup>
      <inkml:annotationXML>
        <emma:emma xmlns:emma="http://www.w3.org/2003/04/emma" version="1.0">
          <emma:interpretation id="{579285FF-23DF-41A5-8043-B33289EA242D}" emma:medium="tactile" emma:mode="ink">
            <msink:context xmlns:msink="http://schemas.microsoft.com/ink/2010/main" type="paragraph" rotatedBoundingBox="5734,3083 6032,3083 6032,4180 5734,4180" alignmentLevel="1"/>
          </emma:interpretation>
        </emma:emma>
      </inkml:annotationXML>
      <inkml:traceGroup>
        <inkml:annotationXML>
          <emma:emma xmlns:emma="http://www.w3.org/2003/04/emma" version="1.0">
            <emma:interpretation id="{02A6D05F-CA7F-4101-8A69-489F0666AB98}" emma:medium="tactile" emma:mode="ink">
              <msink:context xmlns:msink="http://schemas.microsoft.com/ink/2010/main" type="line" rotatedBoundingBox="5734,3083 6032,3083 6032,4180 5734,4180"/>
            </emma:interpretation>
          </emma:emma>
        </inkml:annotationXML>
        <inkml:traceGroup>
          <inkml:annotationXML>
            <emma:emma xmlns:emma="http://www.w3.org/2003/04/emma" version="1.0">
              <emma:interpretation id="{8C13E0B8-32E9-4CC9-991A-5EE83F5F70C0}" emma:medium="tactile" emma:mode="ink">
                <msink:context xmlns:msink="http://schemas.microsoft.com/ink/2010/main" type="inkWord" rotatedBoundingBox="5734,3083 6032,3083 6032,4180 5734,4180"/>
              </emma:interpretation>
            </emma:emma>
          </inkml:annotationXML>
          <inkml:trace contextRef="#ctx0" brushRef="#br0">296 0 645,'0'0'34,"0"0"61,0 0 41,0 0-4,0 0-29,0 0-19,0 0-17,0 0 61,0 0 56,0 0-51,-5 28-16,1 0 12,-1 5 9,1 0-22,-5 5 0,0 0-27,-9-2-31,4-1-12,-9-4-16,1-3-13,22-28-3,-32 30 8,32-30-3,-31 23 4,31-23 47,-32 10 0,32-10-21,-23-12-22,10-11-8,-1-8-13,1-9-6,4-1 11,4 0 3,1 6 1,-1 4 2,1 3 2,4 8 24,0 20 3,0-20-4,0 20-12,0 0-11,0 0-2,0 0-1,0 0-13,0 0-3,0 0-12,0 0 12,0 0-3,0 0 10,0 0 2,0 25-9,0 8 4,0 10 84,0 5 26,4 8-23,5 3-36,0 2 12,0 2 18,0 1-18,5-1-32,-5 1-8,0-1-2,4 6 6,-8-6 18,4-7-16,-4-2-8,-5-11-10,0-5-3,0-5-4,0-33-2,0 30 1,0-30-3,0 0 6,0 0 10,0 0 8,0 0 42,0 0-10,0 0-23,0 0-19,0 0-10,0 0-1,0 0-10,0 0 12,0 0-91,0 0-210,0 0-113,0 0-204,0 0-478</inkml:trace>
        </inkml:traceGroup>
      </inkml:traceGroup>
    </inkml:traceGroup>
  </inkml:traceGroup>
</inkml:ink>
</file>

<file path=ppt/ink/ink16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7:08.95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0A5041E-472F-4884-9F8F-F87B41BAFE32}" emma:medium="tactile" emma:mode="ink">
          <msink:context xmlns:msink="http://schemas.microsoft.com/ink/2010/main" type="writingRegion" rotatedBoundingBox="20593,3398 12400,4257 12117,1556 20310,698"/>
        </emma:interpretation>
      </emma:emma>
    </inkml:annotationXML>
    <inkml:traceGroup>
      <inkml:annotationXML>
        <emma:emma xmlns:emma="http://www.w3.org/2003/04/emma" version="1.0">
          <emma:interpretation id="{BB84EEE6-73DD-4CA6-BA13-E313DF58F996}" emma:medium="tactile" emma:mode="ink">
            <msink:context xmlns:msink="http://schemas.microsoft.com/ink/2010/main" type="paragraph" rotatedBoundingBox="20593,3398 12400,4257 12117,1556 20310,698" alignmentLevel="1"/>
          </emma:interpretation>
        </emma:emma>
      </inkml:annotationXML>
      <inkml:traceGroup>
        <inkml:annotationXML>
          <emma:emma xmlns:emma="http://www.w3.org/2003/04/emma" version="1.0">
            <emma:interpretation id="{41B94FFA-A011-49D0-8C5A-344B6FAC1ACB}" emma:medium="tactile" emma:mode="ink">
              <msink:context xmlns:msink="http://schemas.microsoft.com/ink/2010/main" type="line" rotatedBoundingBox="20593,3398 12400,4257 12117,1556 20310,698"/>
            </emma:interpretation>
          </emma:emma>
        </inkml:annotationXML>
        <inkml:traceGroup>
          <inkml:annotationXML>
            <emma:emma xmlns:emma="http://www.w3.org/2003/04/emma" version="1.0">
              <emma:interpretation id="{9A20CBFD-0EB4-4C80-A161-F00FEA15F3B5}" emma:medium="tactile" emma:mode="ink">
                <msink:context xmlns:msink="http://schemas.microsoft.com/ink/2010/main" type="inkWord" rotatedBoundingBox="16030,1626 20231,949 20594,3206 16393,3882"/>
              </emma:interpretation>
            </emma:emma>
          </inkml:annotationXML>
          <inkml:trace contextRef="#ctx0" brushRef="#br0">0 0 1055,'0'0'3,"0"23"107,5 12 206,4 14 2,9 12 17,0 11-95,9 2-73,9 10-58,9 5-42,9 1-25,1-4-22,3-1 5,1-11-31,0-8 10,-10-7-73,-3-13-211,-15-13-170,-8-7-39,-23-26-34</inkml:trace>
          <inkml:trace contextRef="#ctx0" brushRef="#br0" timeOffset="835.55">-538 7 1106,'-18'-23'117,"18"23"96,0 0-47,0 0-57,0 0 52,0 0 137,0 41-65,5 8-56,8 7-6,10 5-14,4 5-27,5 1-49,8-1-2,6 1-29,-1-4-15,0-1-10,-4-6 0,-1-8-20,-8-4 7,-5-8-12,-27-36 19,18 33-10,-18-33 9,0 0-21,0 0 18,0 0-24,-54-3 14,4-17-9,-9-16-21,-8-7-20,-6-11-15,-8-5-6,0-2 19,-5 0 24,0-3 4,5 13 16,4 2 0,9 11-3,9 2 11,10 6-14,8 2 3,9 7 12,5 6-21,14-1 24,13 16-18,0 0-7,0 0 5,0 0 5,0 0 2,0 0 0,9 23 11,18 11-7,0 6 8,9 9 11,9 7-4,1 5 33,3 1 28,1 4-9,0-2-18,-5 0-32,-9-8-4,-9-2 20,-4-8 2,-14 0-19,-9-8 0,-18-5 8,-19 0-24,-12-7 0,-15-8 0,-12-6 14,-6-4-11,-3-8-7,8-10-3,0-11 3,5-7-17,8-10-52,6-10-16,12-4 27,15-1-22,4 4-8,13 3-4,10 8 12,4 5 51,13 7 17,-13 26-8,36-15 27,1 15-10,3 8 10,-4 12 17,0 13-20,1 8 28,-10 8 27,-9 7 24,-5 5-30,-13-2 4,-9 2 1,-18 0-13,-9-2-15,-18-3-5,-14-5-5,0-5-16,-8-7 3,-1-6-6,4-8-74,6-9-212,8-11-251,9-15-309</inkml:trace>
          <inkml:trace contextRef="#ctx0" brushRef="#br0" timeOffset="1203.79">-348-583 1759,'0'0'141,"18"28"26,-22-5 18,-23 3-53,-10-1-78,-12 3-31,-14-3-16,-5 1-7,-5-4 13,1-1-6,4-8-7,1-3-12,3-8 5,10-4 7,9-11-46,9-7 9,13-13-33,1 0 52,8 0 1,1 2 44,4 11 18,9 20-3,0 0-8,0 0-6,-32 10 74,5 18-38,0 13-21,0 9-22,-1 6-6,6 5 3,4 0-142,-5 0-308,-4-2-294</inkml:trace>
          <inkml:trace contextRef="#ctx0" brushRef="#br0" timeOffset="1435.94">-2069 525 1616,'-14'40'288,"5"-4"-15,-4 2 11,-1 5-77,1 3-87,-10 2-43,-4 3-48,-5-3-4,-8 1-29,-10-4 4,5-2-49,0-7-202,-1-6-220,6-9-184,4-11-78</inkml:trace>
          <inkml:trace contextRef="#ctx0" brushRef="#br0" timeOffset="2020.33">-2471 167 1669,'9'45'203,"0"6"63,-5-3-15,1 1-52,-5-4-90,-5-1-28,-4-1-46,-9-8 2,-4 1-37,-5-6 25,-10 1-29,-8-11 7,0-7-3,-5-8 3,-4-10-16,4-10-29,-4-8 5,5-5 11,3-3 12,1 3-4,0 8 32,9 5-20,-5 10 18,5 7-16,0 11 26,0 10-12,13 7 42,1 8-15,13 8-6,9 2-14,9 1 2,9-1-9,4 0-8,1-5-2,4-7 0,0-6 0,-27-30 0,0 0 12,32 28-21,-32-28 19,0 0-26,0 0 12,-9-40-17,-9-9-3,-14 1 19,-9 5-7,-4 2 8,0 13 1,-5 13-7,1 13 22,-6 14 3,6 21 20,-6 13 37,10 12-31,9 11-7,14 10-15,8 7-15,14 8-11,9-2-203,14 4-272,8-10-381</inkml:trace>
          <inkml:trace contextRef="#ctx0" brushRef="#br0" timeOffset="2140.41">-2760 1980 2983,'67'-20'110,"19"-6"-24,5-2-23,3-5-41,6 3 3,-1-6-62,-4-2-245,0-7-519</inkml:trace>
          <inkml:trace contextRef="#ctx0" brushRef="#br0" timeOffset="2363.56">-3872-156 2794,'45'13'38,"28"-6"-21,22-2-13,18-5-14,4-2-220,5-6-372,-14-2-339</inkml:trace>
        </inkml:traceGroup>
        <inkml:traceGroup>
          <inkml:annotationXML>
            <emma:emma xmlns:emma="http://www.w3.org/2003/04/emma" version="1.0">
              <emma:interpretation id="{16940BDE-038B-4336-9D63-B5EFCE1497F4}" emma:medium="tactile" emma:mode="ink">
                <msink:context xmlns:msink="http://schemas.microsoft.com/ink/2010/main" type="inkWord" rotatedBoundingBox="15707,3483 12356,3835 12117,1556 15468,1205"/>
              </emma:interpretation>
            </emma:emma>
          </inkml:annotationXML>
          <inkml:trace contextRef="#ctx0" brushRef="#br0" timeOffset="2607.72">-4960-346 2568,'-5'35'205,"14"21"-18,14 20 1,13 16-55,13 14-54,10 9-24,4 9-23,19 6-20,4 7-21,4 5-152,-9 3-313,-8-3-544</inkml:trace>
          <inkml:trace contextRef="#ctx0" brushRef="#br0" timeOffset="2919.92">-4988 1005 2764,'-54'-23'47,"9"5"-10,9 0-12,4 3-9,5 0 1,27 15-1,0 0-10,-13-28-38,13 28 22,9-31 10,-9 31-11,40-17 8,1 14 8,-5 13 5,-4 8 36,-5 13 74,-5 12 11,-4 13-31,-13 10-26,-5 5 9,-9 5-31,-9 3-31,-9-3-6,-5-5-5,-4-5-61,-5-5-235,-8-10-480,-6-16-421</inkml:trace>
          <inkml:trace contextRef="#ctx0" brushRef="#br0" timeOffset="3356.21">-6442-364 1718,'0'0'116,"0"0"145,13 33 28,5 30-8,5 29-64,9 19-48,8 16-20,10 8-36,4 10-22,5 10-22,0 5-12,-5 2-16,-14 1-6,-3-6-1,-19-9-15,-14-14-8,-17-14 6,-28-16-6,-18-13-6,-18-17-8,-22-16 14,-14-12 13,-13-18 14,-10-18 33,-13-17-14,-9-21 2,4-18 5,10-23-26,13-25-22,18-17 29,18-14 46,27 1 40,23 4-36,22 3-30,32 6-26,32 7-26,31 12-19,23 11 6,18 10-44,5 12-238,-5 9-141,-5 4-164,-9 10-413</inkml:trace>
        </inkml:traceGroup>
      </inkml:traceGroup>
    </inkml:traceGroup>
  </inkml:traceGroup>
</inkml:ink>
</file>

<file path=ppt/ink/ink1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5.79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9B0D5E1-3DF9-4EFA-AC87-8E83BD8C5233}" emma:medium="tactile" emma:mode="ink">
          <msink:context xmlns:msink="http://schemas.microsoft.com/ink/2010/main" type="inkDrawing" rotatedBoundingBox="3498,6515 8240,7977 7071,11767 2330,10306" hotPoints="2562,10302 5213,7798 7686,9811 5257,11215" semanticType="enclosure" shapeName="Quadrilateral">
            <msink:sourceLink direction="with" ref="{0C27C41D-16BA-4354-B730-4819F84955EF}"/>
            <msink:sourceLink direction="with" ref="{AA8E98CA-829A-4B4A-9EEA-4B0AE99E8263}"/>
            <msink:sourceLink direction="with" ref="{CBBAF7F9-AC8D-4033-9960-E6B42AC0DB8A}"/>
            <msink:destinationLink direction="with" ref="{C9ED094C-E073-4412-84E0-99CF921E56D5}"/>
          </msink:context>
        </emma:interpretation>
      </emma:emma>
    </inkml:annotationXML>
    <inkml:trace contextRef="#ctx0" brushRef="#br0">0 0 532,'0'0'93,"0"0"-11,0 0 17,0 0-29,0 0 5,0 0 1,0 0-9,0 0-9,0 0 48,0 0 19,14 23 1,-14-23-30,22 18-34,1-3-14,-5 1-27,4-4-11,5 1 35,5 2-2,4 0 17,0 3-42,5-3-6,0 3-12,4 0 27,0 5 67,0 2-5,5-2-45,4 8-23,5-1-15,4-2-11,5 3 11,4-4 6,5-1 5,9-1-25,-5 1 27,5 2-10,0-5-15,-5 2-5,0 0 7,-8 1 30,-1 2-26,-4-3-3,-5-5-5,-4 1 15,-10-1-10,1-5 5,-14 0-13,5 1 17,-5-4 15,0 1-16,-4 0 5,4-3 33,0 0 20,5 0-7,-1 3-3,1 0 2,9-1 3,4 6 48,5 0-20,9 0-25,-1 0-9,-3 2-28,3-2-2,-3-1 30,-6 1-19,1 0-17,-9-3 3,-1 0 5,-8-2-11,0-3-2,-10 0 6,-8-2 4,0 0-6,-23-8-18,22 5 13,-22-5 0,0 0 6,23 2 10,-23-2 21,0 0 4,0 0-24,0 0-11,0 0-3,0 0 4,0 0-21,0 0 6,0 0 7,0 0-9,0 0-10,0 0-10,0 0-115,0 0-235,0 0-252,0 0-110,0-17 21</inkml:trace>
    <inkml:trace contextRef="#ctx0" brushRef="#br0" timeOffset="-2807.44">2385-1808 542,'0'0'113,"0"0"19,0 0 28,0 0-2,0 0 16,0 0-13,0 0 11,0 0-51,0 0-69,0 0-11,0 0-8,0 0 9,0 0 13,0 0 44,0 0 56,0 0-11,0 0-38,0 0-3,-13 23 15,-5-3 6,4 3-20,-4-3-14,-4 6-21,-1 2 9,-4 5-19,-5 0 0,1 2-23,-6-2-23,1 0-1,5 3 2,-10-1 7,5 1 17,0-6 23,-5 4-7,5-1-11,0 0-18,0 0 4,4-3-13,-4 1 17,0 2-9,4-3 3,-4 3-2,0 0 1,0-2-3,0-3-4,4-1-16,0-1 9,-4-1-3,5 1-9,-1-4 17,0-1-10,1 2-4,-1-6 5,5 1-15,-5 3 16,1-4-1,-1 4-2,-4-1 1,0-2-3,4 0-8,-4-1 14,4 1-5,1 0 1,-1-3-3,1 3 14,3-3 2,1 0-6,0-4-5,0 4-8,0-3 6,0 1 10,4 0-11,23-13-2,-31 10-9,13 0 6,18-10 9,0 0-9,-23 10-3,23-10-3,-27 13 9,4-3 5,23-10-13,-22 13-2,22-13 4,-23 15 10,23-15-11,0 0-1,0 0 0,-22 13 5,22-13 10,0 0-8,0 0-8,0 0 3,0 0-4,0 0-121,0 0-138,0 0-133,0 0-112,0 0-105,0 0-79</inkml:trace>
    <inkml:trace contextRef="#ctx0" brushRef="#br0" timeOffset="-1692.12">2467-1750 651,'0'0'158,"0"0"10,0 0 75,0 0-39,0 0-31,0 0-31,0 0-53,0 0-23,0 0-53,0 0 23,0 0-15,0 0-30,0 0-2,22-10 18,-22 10-30,0 0 19,0 0 24,23 13 49,-1 2-4,10 3-4,9 5 19,8 7 8,10 6 26,9 5-13,4 2-16,5 5 19,4 0-7,5 0-10,5 6-39,3-3 10,1 2-29,5 0 14,4 1-8,-1-4-8,6 1-17,-1-5 5,-4-5-3,-4-6-16,-5-2 22,-10-2-21,-8-1 3,-5-7-3,-4 0 15,-9-3-6,-5-2-11,-4 0 1,-9-6 17,-1 4-10,-4-4-1,0 4 4,1-4-6,-6-2 16,1 3-12,-1 0 11,1-3 23,0 3-1,-1-1-22,-4 1-3,5 0 3,0 0-15,-1-3 3,-4 0-3,-4 0 7,4 0 0,-4 0-4,-1-2-12,1-3 11,-23-5 11,22 8-8,-22-8 18,0 0 39,0 0 12,0 0 13,0 0-19,0 0-33,0 0-2,0 0-29,0 0 7,0 0-14,0 0 8,0 0-21,0 0-136,0 0-227,0 0-294,0 0-336</inkml:trace>
    <inkml:trace contextRef="#ctx0" brushRef="#br0" timeOffset="727.48">3031 1072 1179,'0'0'-4,"0"0"160,0 0 52,0 0-38,0 0-93,28-10-35,-28 10-5,27-12 24,-5-6 18,1 0-6,-5-2-13,4 2-1,1-5-4,4 0-2,0 0 8,-4-2 8,4 2-30,5 0-16,8-5 14,-4 5-8,5-5-11,4 0 27,0 1-36,1-1 0,-1 0 21,0-3-1,5 1 13,-5-1 24,5 1-14,-1 2-15,5-3 6,-4 3 2,4 0-17,1 0 3,-1 1 7,-9 4-6,0 0-2,-4 0 13,-1 3 7,-3-1-13,-6 1-4,5 2-1,-4 0-5,-9 1-7,4-1-13,-5 3 9,1-1 0,-23 16 2,27-17-12,-27 17-6,36-21 0,-4 6 9,-1 0 3,-4 2 2,-4 3-14,4-3 0,0-2 11,5 0-5,-1-3-9,1 0 14,4-2-11,0-6 8,1 4-8,3 1-7,-4 1 16,-4 5-12,-5 0 3,0-3 11,-27 18-7,27-18 16,-27 18 65,27-15 17,-27 15-11,0 0-12,27-18-33,-27 18-23,0 0-6,0 0 14,0 0-10,0 0-21,0 0 12,0 0-4,0 0-8,0 0-3,0 0 7,0 0 3,0 0-12,0 0 7,0 0 6,0 0-13,0 0-3,0 0 11,0 0-3,0 0-77,0 0-226,0 0-144,0 0-267,0 0-444</inkml:trace>
    <inkml:trace contextRef="#ctx0" brushRef="#br0" timeOffset="129033.97">2525-3175 513,'0'0'-17,"0"0"27,0 0 36,0 0 32,0 0 13,0 0 14,0 0-7,0 0 12,0 0-11,0 0 16,0 0-21,0 0-20,0 0-18,0 0 8,0 0-15,0 0 20,0 0-19,0 0-14,0 0-49,0 0-5,0 0 3,0 0 32,0 0-12,0 0-5,28 13 17,-28-13 16,18 31-17,-5-3 14,1 2-35,-10-2 29,5 0 2,-9 3 8,0-6-17,5 1-23,-5-1-4,0-2 46,0-23-36,0 28 8,-5-5-8,5 0 5,-4 0 11,-1 3-7,1 2-14,4 0 10,0 0-8,-5 2 17,1 1-5,-5 0 11,4-3-7,1 0-17,-1-3 4,-4-2 12,5-2-19,4-21 15,-5 25-13,5-25 5,-5 26-13,1-6 13,4-20-8,-5 28 34,1-2-33,-1-1-9,5-2 41,-4-3-28,-1 3-17,1 0 47,-1-2-33,5-21 25,-9 30-15,5-7 3,4-23 17,-9 23-20,9-23 8,-5 26-16,5-26 19,-9 25-20,9-25-7,-4 31 32,-1-11-38,5-20 32,0 26-14,0-6-9,0-20 22,-4 26-18,-1-6 26,5-20-32,-4 28 14,-1-8 3,5-20-14,-4 23 16,4-23-13,-5 23-9,5-23 27,-4 21-11,4-21-2,0 0-7,-5 23 10,5-23-15,0 0 19,0 0-12,-4 23 18,4-23-6,0 0-32,0 0 50,-5 28-32,5-28-2,0 0 5,0 0 10,0 25-6,0-25-19,0 0 36,0 0-33,0 0 30,0 0-7,0 0 19,0 0-26,0 0 65,0 0-12,0 0-32,0 0-3,0-31-18,0-4 22,-5-1-25,5-2 16,-4 2-9,-5 0-9,-5 6 15,1-1-19,-5 8 5,0 0 19,18 23-35,-23-25 45,23 25-42,-23-18 23,23 18-15,0 0 9,0 0 0,0 0 2,0 0-7,0 0 8,0 0-10,0 0-7,0 0 20,0 0-28,0 0 41,0 0-29,0 0 1,0 0 9,5 31 0,0-3 0,8 0-15,-4 2 32,5-2-24,-1 0-4,1 0 14,-1-2-18,-4-1 31,0-4-21,-9-21 5,14 25 4,-14-25-21,9 21 26,-9-21-9,0 0 13,0 0-13,0 0 0,0 0 4,0 0 7,27-3-5,5-10-21,-1-7 41,1-8-32,0-3 19,4-2-18,0 3 22,-9 4-22,-4 1-6,-5 7-36,-18 18-148,0 0-244,13-21-127</inkml:trace>
  </inkml:traceGroup>
</inkml:ink>
</file>

<file path=ppt/ink/ink1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1.05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3282383-C39D-4C0B-B949-C31CDC958FD5}" emma:medium="tactile" emma:mode="ink">
          <msink:context xmlns:msink="http://schemas.microsoft.com/ink/2010/main" type="inkDrawing" rotatedBoundingBox="9364,11427 9613,11821 9315,12010 9066,11616" semanticType="callout" shapeName="Other">
            <msink:sourceLink direction="to" ref="{B3402DFB-83D4-4FA5-A58E-5D44FBEE62E0}"/>
            <msink:sourceLink direction="from" ref="{B3402DFB-83D4-4FA5-A58E-5D44FBEE62E0}"/>
          </msink:context>
        </emma:interpretation>
      </emma:emma>
    </inkml:annotationXML>
    <inkml:trace contextRef="#ctx0" brushRef="#br0">5439 1817 398,'0'0'92,"-18"-20"10,18 20-18,0 0 2,0 0 5,0 0-44,0 0 19,-22-5-25,22 5 34,0 0 37,0 0-3,-5 25-9,10 6 0,4-3-41,4 5-14,1 0-13,-1-3 38,5 1-63,0-3 32,1-1-29,3-1 18,1-3-23,-1-6 11,1-1-19,-1-6-8,1-2 8,-9-3-2,4-3 12,-18-2 15,13-2-5,-13 2-13,18-11-12,-18 11 8,14-15 0,-14 15-11,0 0 20,4-15-9,-4 15-6,0 0 11,0 0 9,-18-10-8,5 15-6,-5-5 2,0 0-2,0 2 16,-1 6 5,1-3 18,-4 8-3,4 0 10,-5-3-29,1 5 16,3 0-21,1 0 4,0 1 5,18-16-21,-22 20 15,8-5-24,14-15 15,0 0-18,-18 18 23,18-18-29,0 0-29,0 0-182,0 0-139,0 0-123</inkml:trace>
  </inkml:traceGroup>
</inkml:ink>
</file>

<file path=ppt/ink/ink1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7:32.68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58FEE4D-62C8-4FB0-81DF-48E47E243790}" emma:medium="tactile" emma:mode="ink">
          <msink:context xmlns:msink="http://schemas.microsoft.com/ink/2010/main" type="inkDrawing" rotatedBoundingBox="2342,3562 7675,3409 7718,4929 2385,5082" semanticType="enclosure" shapeName="Other">
            <msink:sourceLink direction="with" ref="{7261BCB0-A556-4C73-BE34-8BF23D28E855}"/>
          </msink:context>
        </emma:interpretation>
      </emma:emma>
    </inkml:annotationXML>
    <inkml:trace contextRef="#ctx0" brushRef="#br0">5104-1 829,'0'0'179,"0"0"-74,0 0-46,0 0 3,0 0-38,-28-5 41,-8 7-35,-4 1 24,-10-1-18,-4 3 20,-10 3-19,1 0 1,-9-1-24,-9 1 26,-10-3 6,-13 0-7,-13-2-5,-10-1-29,-4-2 118,5 0 9,-1-2-34,10 4-47,-1-2-17,10 3-21,0 2 6,4-3-10,-5 1-9,1-1-5,-1 1 13,-4 0 13,1-3-10,3 2-21,5-2 18,5 3-13,8-1 13,6 3-8,8 0 13,9 0-21,0 0 21,5 3-2,9-3-3,4 5-37,0-2 26,1 2 14,-5 0 13,-1 3-21,-3-3-28,-6 0 13,-8 0 24,-5 1-3,0-1 10,1 0-30,-1-2-1,-4-1 22,4 1-13,4-3 14,-3 2-22,3-1 14,1-4 6,0 3-4,4-2-9,-4-1 4,4 3 17,5-2-12,4-3-25,5 2 20,9 4 8,4-4 4,41-2-19,-32 0 1,32 0 6,0 0 0,0 0-23,0 0 23,-31 0 10,31 0-10,0 0 9,0 0-15,0 0 6,0 0 5,0 0 7,0 0-34,0 0 14,0 0 23,0 0-4,0 0 13,0 0-24,0 0 30,-5 41 103,5-8-13,5-3-35,-5 3-33,0 10 8,4 6 7,-8 7 10,4 5-44,-5 5-17,1 2 8,-5 3-10,4-5-7,1-2-5,-1-6 6,1-2-11,-1-3 3,5-9 0,0-1 4,0-10-2,-4-5-5,4-28 3,0 35 12,0-35-12,-5 28-9,5-28 6,0 28 14,0-28-1,0 0-21,-5 28 5,5-28 6,0 23 8,0-23-14,0 0 6,0 30-8,0-30 18,0 26-1,0-26-16,0 0-1,0 0 3,14 28 10,-14-28-5,0 0 0,23 25-6,-23-25 9,31 23 5,1-8-1,4-2-20,0-3 16,5-2-7,4-1 10,0-2 0,9 1 0,1-1-11,12-3-8,1-2 20,9 3-4,9-3-7,9-3-1,9-2 12,4 0-1,-4 0-2,4-3-12,10 1 2,-1-1 12,10-2-16,-1 2 10,10-2-5,4 0-6,9 2 11,0 1 5,5-1-5,-5 0 0,0 1-10,-5-1 10,-8 3 14,-1-2-20,-8 1 12,-10 1 3,-4 0-6,-4-2-21,-1 2 15,-4-3 14,0 3-7,-9-5-18,-5 2 14,-4 1 0,-9 1 6,-9-1-6,-1-1-14,-8 3 10,-5 0 16,-4 0-3,-5 0-9,5 0-11,-9 0 7,-1 0 16,1 2-5,0 1-7,-1-6-5,-4 3-7,0 2 12,1 1 5,-1 2 4,-5-3-13,1 3 0,0 0-1,-5 0 12,4 0-3,-8 0-18,0-2 14,-23 2 5,22 0 8,-22 0-10,23-8-6,-23 8 6,0 0 2,22-28 2,-8 3-12,-5-1 5,-5-2 5,-4-5 6,0-2-19,0-6-3,0-5 14,-4-4 6,4-6-9,0-3-4,-5 1 4,5 0 5,0 2-8,0 0-2,0 5-4,-4 3 16,-1 2 3,1-2-10,-10 2-3,1 3 15,-5 2-8,0 1-4,-1 1-6,1 1 13,-4 5-7,4 3-4,4 4 4,1 1 10,4 7-13,9 18-4,-14-20 7,14 20 11,0 0-18,0 0 4,0 0-8,0 0 15,0 0 1,0 0-5,0 0-3,0 0-1,0 0 7,0 0-3,0 0 4,0 0-8,0 0-49,0 0-139,0 0-223,0 0-354,-27-25 42</inkml:trace>
  </inkml:traceGroup>
</inkml:ink>
</file>

<file path=ppt/ink/ink1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7:27.92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63C132B-05FB-44B1-9184-61FF2E07EC97}" emma:medium="tactile" emma:mode="ink">
          <msink:context xmlns:msink="http://schemas.microsoft.com/ink/2010/main" type="inkDrawing" rotatedBoundingBox="3277,1084 6497,688 6644,1887 3424,2283" semanticType="enclosure" shapeName="Other">
            <msink:sourceLink direction="with" ref="{AE30B63A-DA61-457C-89E2-DC51798AA98B}"/>
          </msink:context>
        </emma:interpretation>
      </emma:emma>
    </inkml:annotationXML>
    <inkml:trace contextRef="#ctx0" brushRef="#br0">2947 150 615,'0'0'118,"0"0"44,0 0 47,0 0 60,-31 0-10,4-3-34,27 3-70,-27-15-36,-1 3-15,1-1-30,-9 0 2,0 0-23,-5 3-22,-4 0-8,-9 2 10,-14-2-3,0 3 13,-4-3-26,0 2 3,-5 3 36,-4 2 10,-5 3-33,-9-2-9,0-3 14,-4 2-11,4 1 23,0 2-11,5 0-11,-1 2-9,6-2 6,-1 5-6,0 0 7,9 0-15,-4 3 1,4 2 12,5 3 12,4 0-3,-4 4-6,4 4 21,5-1 19,4 3-18,0 2-13,5 3-1,9-2-7,0 2-9,8 2 0,1-2 15,5 2-17,-1 1 3,5 4 10,0-2-1,4 3-13,1 0 11,4 2 15,4 0-7,0-3-4,5 1-10,0 2 0,5-5-1,-1 0-12,1-2 7,4-1-12,0-5 19,4 3-9,1-2 28,4-1 0,9 1 4,9-1-3,0 0-12,9 1 4,0-6 2,5 3-15,0-5 13,4 2 0,0-5 5,0 1-22,5-6 4,4 2-21,0-4 13,5 0-21,0-1 8,0-2-7,4-2 7,0-1 15,5 1-15,0-1 0,-5-2 0,0-2-3,0-1 7,1 1-9,3-3 18,6 2-22,4-2 15,-5-2-12,0 1 12,0 1-23,1-5 33,-6 3-25,-3-1 13,-1-2-9,0 0 8,0-3-3,-4 3 3,0 0-7,4 2-1,-4 0 5,-5-2 0,0 0 0,-4 0 3,0 0-10,-1-5 13,1-1-13,-5-1 11,5-4-12,-5-2 15,-4-2-10,-1 0 10,-3-1-13,-1-2 15,-5 0-18,1-5 14,0 0-17,4 0 17,-5 0-17,5-2 14,-4-1-10,-5 3 12,-4 0-10,-1 3 17,-13-1-22,0 3 11,-9 0-13,-9-2 13,0 2-13,-9 0 0,-4 0 6,-5 0 0,0 3 7,-1-1-12,1 3 8,5 0-5,-1 1 9,1 4-10,3 0 16,19 18-16,-27-25 10,5 7-18,22 18 3,-32-13-17,10 5-77,22 8-70,-28-2-90,28 2-124,-31 5-202,31-5-343</inkml:trace>
  </inkml:traceGroup>
</inkml:ink>
</file>

<file path=ppt/ink/ink1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7:36.87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4C19112-1E61-4D15-831C-DF1A30D35891}" emma:medium="tactile" emma:mode="ink">
          <msink:context xmlns:msink="http://schemas.microsoft.com/ink/2010/main" type="inkDrawing" rotatedBoundingBox="2287,6002 7109,5636 7209,6957 2388,7323" semanticType="enclosure" shapeName="Other">
            <msink:sourceLink direction="with" ref="{10A87B38-8FC1-4A44-B5F1-3556544F8F24}"/>
          </msink:context>
        </emma:interpretation>
      </emma:emma>
    </inkml:annotationXML>
    <inkml:trace contextRef="#ctx0" brushRef="#br0">4455 0 479,'0'0'33,"0"0"47,0 0 25,0 0 32,0 0 32,0 0-69,0 0-9,-32 18 20,-9 0-51,-8-3 34,-19 3-14,-4-1-35,-5-1-12,-5-1-14,-3-3 16,-1 1-14,0-3 1,0-5-1,-9 0 2,-9 3 1,-4-5-9,-10 2 3,1-3 45,-10 3-13,1-5-14,4 5 4,0 0-20,4 3-28,10-3 18,4 3-19,5-1 5,8 3 25,1 1-8,0 1-23,8-2 10,10 3-11,4-3 7,5 0 13,9-2-16,9 2 1,4-2 6,0-1 4,5-2-14,0-2 14,4 0-11,-8-3 7,-1 2-8,-4-2 10,-9 3-6,0-1 13,-1 1-9,-3 2-4,-1-3 16,5 1-17,-1 2 12,1 0-7,0-2 8,4-1-4,5 3-4,4 0 7,5 0-4,5-2-1,4 2-14,27-5 12,-37 10 5,10-7-11,27-3-1,-36 7 7,5 1 0,-1-6 3,0 1 1,32-3 7,-31 5-23,31-5 12,0 0-4,0 0-2,-27 3 12,27-3-24,0 0-23,0 0-83,0 0-135,0 0-23,0 0 37,0 0 105,0 0 30,0 0 25,0 0 5,36-3 33,-14 0 28,-22 3 22,0 0-12,27 0 20,-27 0-5,0 0 19,0 0 16,0 0 8,0 0 76,0 0 185,23 33 3,-14 11-23,-9 9 42,-4 8-69,-5 10-66,-5 5-47,-9 5-33,-4 5-32,-4 1-49,-10 1-13,5 1-27,0-3 6,0-7-6,4-10 0,0-11-29,10-10-80,-1-10-163,10-10-212,13-28-161,-14 23 32</inkml:trace>
    <inkml:trace contextRef="#ctx0" brushRef="#br0" timeOffset="1028">-14 1570 694,'0'0'6,"0"0"30,0 0 47,0 0-40,23 0-26,-23 0 47,0 0 102,0 0 8,45 16 15,-9-4-25,14 1-68,9-3-11,13-2 2,18-6 1,23-4-25,23-6 20,22-5-14,14-2-36,8-5-24,6 0 9,12-3-2,-3 0-1,3 0-10,1 0-8,-9 6 0,-5 4 6,-18 0-17,-8 3 10,-15 2 16,-13 3-16,-13 0-25,-19 0 35,-18 3-17,-13-3 18,-9 5-26,-10-3 26,-3 3-7,-6 0 14,-4 0-19,-4 0-4,4 0 9,0 0 3,1 0-6,-1-2-1,4-1 4,1-2-3,4 0-3,-9-3 6,9-2 5,-4 0-8,0 0-1,-1 0 1,1-3 6,-5 5-6,-4-4 6,-10 4 4,-22 8-7,28-8 3,-28 8 8,0 0-9,0 0-2,0 0 0,0 0 13,0 0-1,0 0-5,0 0 4,0 0 5,0 0-4,0 0 52,27-20-32,-9 2-9,-5-4-6,1-4-21,-1-4 8,1-8-1,0-5-13,4-11 13,0-9-3,0-6-20,0-9 27,0-6-18,4 0-15,-3 6 34,-6 7-13,1 10 10,4 7-5,-5 9-6,-4-1 19,5 8-16,-5 5 3,0 3 0,0-1 0,0 1 10,0-1-19,-4 9 3,-5 22 6,4-28-10,-4 28 17,0 0 0,5-23-7,-5 23-5,0 0 1,0 0 8,0 0 2,0 0-2,0 0-8,0 0-6,0 0-2,0 0-1,0 0 5,0 0 27,0 0-25,0 0 0,0 0-7,0 0 9,0 0-3,0 0 1,0 0 24,0 0-18,0 0-5,0 0 14,0 0 1,0 0-14,0 0 9,0 0-15,0 0 3,0 0 23,0 0-14,0 0-2,0 0-26,0 0-15,0 0-12,0 0-18,-28 0 2,-3 5-9,-1 2-14,-4 1-13,-9 2-62,-9-2-91,-14-1-10,-9 1-56</inkml:trace>
  </inkml:traceGroup>
</inkml:ink>
</file>

<file path=ppt/ink/ink1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8:08.90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4985A84-FAA4-4839-A398-3A92389A6F49}" emma:medium="tactile" emma:mode="ink">
          <msink:context xmlns:msink="http://schemas.microsoft.com/ink/2010/main" type="inkDrawing" rotatedBoundingBox="1909,8397 7137,7897 7301,9615 2073,10114" semanticType="enclosure" shapeName="Other">
            <msink:sourceLink direction="with" ref="{E128D47E-AA52-4ABE-A8DB-BD0434D85253}"/>
            <msink:destinationLink direction="with" ref="{E1733A60-47EB-4A80-85BB-E3557A80EE9D}"/>
          </msink:context>
        </emma:interpretation>
      </emma:emma>
    </inkml:annotationXML>
    <inkml:trace contextRef="#ctx0" brushRef="#br0">849 294 351,'18'-3'-7,"0"6"24,0-6 5,9 3 37,-4-2-18,4-1 3,5-2-12,-1 0-8,1 2-14,-5 1 3,5-1 12,-5 3-10,4 0-2,6-2 63,-1 2-18,4-3-32,1 1 16,4-1-26,-4 1-11,-1-1 46,1 1-39,4-1 41,-4 0-3,4 3-31,0 0 47,0 0-46,-4 0-28,4-2 18,1 2 1,-6-3-15,5 1 46,-4-1-26,4-2-5,5 3 7,-5-3 12,0 0-30,5-1-25,-5-1 56,0 4-50,-4 1 47,-5-3-25,0 5 2,-4-3 20,4 3-30,5 0-3,-5-2 35,0 2-35,0 0 26,5-3-2,-5 3 1,9-3 17,0 1-10,0-1-5,10 1 34,-6-1 41,1 1-53,4-1 3,-4 1-11,4-1 14,0-2-37,-4 3 0,4-1 3,-4-2 4,9 2-26,-1-2 13,1-2-4,0 2 5,4-3 22,0 3-8,1 0 103,-10 0-46,0 2-40,0-2-6,-9 3-19,5-1 20,-5 1-45,1-1 27,-6 0-18,5 1 9,5-1 1,-5-2-11,5-2 16,-5 2-10,5-3 5,-5 0-12,5-2 3,-10 3-3,-4-1 7,-8 3 9,-6 0-20,-22 5 16,23-3-11,-23 3 9,0 0 12,0 0-25,22-2-2,-22 2 16,23-3-10,-23 3 9,27-2 14,-4 2-31,-1-3 14,1 3-15,-5 3 18,-18-3 8,31 0-14,-8 2-6,-5-2 9,-18 0 7,27 8 12,-9-6-27,-18-2 8,27 5-9,-27-5 15,23 5-1,-23-5 5,0 0-22,0 0 18,18 0-1,-18 0 10,0 0-8,0 0-7,0 0-27,0 0 27,0 0 10,0 0 2,23 6-8,-23-6 16,0 0-29,0 0 9,0 0 0,18 5-8,-18-5 2,0 0 3,0 0 22,0 0-8,0 0-17,0 0-5,0 0 14,0 0 11,0 0-1,0 0-9,0 0-13,0 0 9,0 0 8,0 0 15,0 0 21,0 0 16,0 0-1,0 0-15,0 0-9,0 0-32,0 0-7,0 0 10,0 0 9,0 0-6,0 0 2,0 0 6,0 0 9,0 0 7,0 0-5,0 0-8,0 0-20,0 0 10,0 0 1,0 0 4,0 0-19,0 0-7,0 0 11,0 0 2,0 0 8,0 0-7,0 0-11,0 0 1,0 0 19,0 0-4,0 0-1,0 0-12,0 0 0,0 0 11,0 25-6,0-5 0,0-20-9,0 31 18,0-8-9,-5-3 0,5-20-3,0 30 10,-4 1-7,-1-6-8,1 3-9,-1-2 41,1 2-31,-1-8 1,1 5 12,-5 1 2,4 2-2,1-3-6,-1 6 0,1 2-11,-6 2 11,6 1 9,-1-3-2,1 2-18,-1-2 2,1 0 9,4-5-9,0 0 5,0-2 18,0 2-19,0-3-4,0 3 15,4 0-4,-4 5-14,5 0 15,-5 0 1,4 5-14,-4 0 10,5 0 3,-5 0-3,4 3-14,-4-3 26,5 3-12,-5-3 4,5-3-9,-5-2 1,0-2 4,4-6-8,-4-2 15,0-3-13,0-20 17,5 18-6,-5-18 1,4 18-10,-4-18-10,0 0 5,0 0 9,0 0 4,0 0 1,0 15 3,0-15 2,0 0-4,0 0 2,0 0-6,0 0 9,0 0-8,0 0-9,0 0 1,0 0 13,0 0-13,0 0 10,0 0-5,0 0 3,0 0-3,0 0 0,0 0 18,0 0-7,0 0 3,0 0-3,-23 5 2,1 3-8,-1-6-5,1-2-9,-5 0 21,-5 0-20,0 3 8,1-3 0,-5 3 0,-5-3 0,0 0 3,-8 0 3,-6 0-9,-3 0 13,-1 2-10,0-2 0,5-2 7,-5 2-3,10-3-4,-6 3 6,10 0-9,-5 0 8,5 3-5,5-3 0,-1 2 0,5-2 0,0 3 0,-5-1 0,0 1 0,1-1-3,-1 1 3,-4 2 0,0-3 8,-1 4-8,1-1 0,0 0-4,0-3 4,0 6 3,0-1-3,-1 1 3,1 0-3,-4 4-5,-1-1 5,-4 1-5,-1-2 5,-3 1 6,-6 1-11,-3-2 5,-1 1 0,-4 1 0,-5-2 0,0 1 3,5-4-6,-5 3 7,9-2-7,-4 0 6,4-1 3,5 3-6,-5-5-3,9 6 3,-4-6 0,0 2 0,0 1-5,-1 0-5,6-1 5,-6 1 0,1 2 5,-5-5-7,1 3 15,-1-1-25,0-2 26,5 0-18,0 3 24,-1-5-26,6 2 24,-1 2-28,5 1 20,-1-3-8,1 3 7,9-1-7,-5 1 14,5-3-26,5 3 26,-6-1-18,1 3 14,5-5-18,-1-2 17,0 0-16,5 2 16,4-5-10,1-3 9,4 3-5,-5-2 3,5 2-12,0-3 20,4 0-25,-4-2 24,0 3-17,4-3 7,1 0 9,-1-3-9,23 8 10,-27-10-20,5 2-7,22 8 29,-23-10-10,23 10 8,0 0-18,-23-15 20,23 15-12,0 0-4,-18-23 16,18 23-16,-18-18 14,18 18-19,-9-20 13,9 20-13,-9-20 27,9 20-31,-4-23 28,4 23-22,0-26 25,0 6-12,0 20 11,4-25-20,1 4 16,-5 1-23,4 0 23,1-1-13,-1-2 6,1-2-9,4 0 16,-5-8-17,1 0 13,-1-3-22,1-2 27,4 0-19,-5 0 11,1 0-15,4 5 11,-4 0-2,-1 5 6,1-3-9,-1 6 14,1-6-23,-1 6 21,1-3-12,-5 3 10,4-1-14,-4-2 17,5 3-18,-1-6 17,1 3-9,-5 0 10,4-2-21,-4 2 11,0 0-3,5-2 6,-5-1-3,0 3 5,0-5-5,0 5-9,0 0 19,0 0-16,0 28 10,0-33-10,0 33 16,0-33-13,0 33 6,0-30-8,0 30 13,4-26-20,-4 26 19,0 0-13,0 0 3,0 0 3,0 0 9,5-27-23,-5 27 17,0 0-19,9-23 16,-9 23-14,18-26 24,-18 26-13,27-25 3,-27 25-12,32-28 9,-32 28 3,27-25-11,-27 25 6,0 0-2,27-23 13,-27 23-12,0 0 16,27-21-24,-27 21 26,0 0-17,27-12 5,-27 12-14,23-5 31,-23 5-21,27-6 4,-27 6-7,31-5 13,-31 5-11,27 0 13,-27 0-13,32 0 5,-32 0 7,36-2-12,-9 2 10,-27 0-16,41 0 28,-9 0-24,-32 0 15,40 0-19,-40 0 16,36 2-12,-8 1 11,-28-3-19,0 0 23,36 5-15,-36-5 17,0 0-15,22 3 18,-22-3-31,0 0 26,0 0-18,0 0 20,0 0-10,0 0 8,0 0-19,0 0 21,0 0-23,0 0 18,0 0-18,27 7 25,-27-7-22,27 10 19,-27-10-19,37 8 26,-6 0-33,-4-1 29,0-4-20,1-1 20,-1 1-24,0-1 22,-27-2-22,31 0 28,-31 0-21,27 3 5,-27-3 0,0 0 8,0 0-17,0 0 23,0 0-82,0 0-212,0 0-367,0 0-231</inkml:trace>
  </inkml:traceGroup>
</inkml:ink>
</file>

<file path=ppt/ink/ink1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8:27.95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B46AEE2-F3D9-45AD-88A6-8D754BBEC727}" emma:medium="tactile" emma:mode="ink">
          <msink:context xmlns:msink="http://schemas.microsoft.com/ink/2010/main" type="inkDrawing" rotatedBoundingBox="3546,10233 9555,-818 13436,1291 7427,12343" semanticType="verticalRange" shapeName="Other">
            <msink:sourceLink direction="with" ref="{91AA847B-7C89-4455-94FF-0B058047A18E}"/>
            <msink:sourceLink direction="with" ref="{A78E83F2-F15E-4EED-A2B9-36BD8B308AF2}"/>
            <msink:sourceLink direction="with" ref="{6EDC7D53-4F86-4631-AA02-45C9AF8A3CFE}"/>
            <msink:sourceLink direction="with" ref="{0EC45A0E-C968-48A8-8A19-85E214990151}"/>
            <msink:sourceLink direction="with" ref="{08D59A31-1EB9-4DB8-B25E-1220E2EE4C7E}"/>
          </msink:context>
        </emma:interpretation>
      </emma:emma>
    </inkml:annotationXML>
    <inkml:trace contextRef="#ctx0" brushRef="#br0">0 8949 326,'0'0'62,"0"0"-25,0 0-10,0 0-18,0 0-1,0 0-5,0 0 5,0 0 0,0 0 5,0 0 12,0 0-14,0 0 0,0 0-11,0 0 10,0 0-10,0 0 0,0 0 7,0 0 3,0 0-6,0 0-4,0 0 11,9 23 88,0 3-11,0 9-25,1 3 6,3 5-12,-8 1-8,4 6-43,-5 4 11,5-1-7,-4 3 25,-1 2-31,1-2-10,-5 0-10,4-5 34,-4-3-23,0-2 31,0-8-34,0-10 8,0-3 0,-4-7-14,4-18 34,0 21-35,0-21 10,0 0 8,-5 17 6,5-17-6,0 0-15,5 18 7,-5-18 10,9 18 1,-9-18-6,22 18-5,1-6 19,4-4-23,5-3 9,4 0 8,4-2-26,10-3 32,0-3-17,4 3 3,9-5 6,5 3-6,4-4 19,5 1-19,5-2-20,3-3 28,10-1-11,0-4-1,14 0 4,-1-3 22,5 3-18,4 0-4,5-6-14,0 1 0,-4-3 17,4 3 6,-9 0 7,-5-3-34,-4-3 26,-5 1 5,1-3-13,-1 0 4,-4-3-4,0 4-11,0-4-5,-5 6 16,-4 2-3,0 0 11,-5 3-16,-4 2 15,-9 0 5,-5 3 11,0 5 2,-9 0-2,1 2-2,-6 0-14,-3 1-2,-6-4-15,-4 4 14,-4-1 11,0 3 2,-10 0-28,-22 5 11,18-8 36,-18 8 125,0 0-8,0 0-9,0 0-22,0 0-38,0 0-37,18-20-41,-18 20 2,9-28-5,-9 5 1,5 1-10,-5 22-6,0-36 29,0 5 2,0-2-24,-5-2-5,5-1-2,-4-4 22,4-3-4,-5-3 4,1-5-17,-5 0 1,0-5 20,4-2 10,-4-3 7,9-5-4,-4-5-12,-5 0 11,9-6 5,-5 4 14,1-3-3,-1 2-11,1 0-6,-1 6 23,1 2-28,4 2-9,0 3-5,-5 0-9,5 0-2,0 3 13,-5-3 3,5 2-6,0-1-5,-4-1-3,-1 2-2,1 3 26,-1 3-9,1 2-8,-5 3-14,0 2 10,4 0-13,-4 3 23,5 0-3,-1 0-7,-4-3 0,5-2-11,-1-3 20,1 0 10,-1-7-19,5-8-5,-9-8-1,9-5 6,-4-7 11,-1 0-4,5-3-10,0 5 3,0 5-7,5 6 14,-5 4-4,0 3 5,0 5-5,4 0-11,-4 0 8,0 0-15,0 5 33,-4-2-2,4-6-14,0-2-7,-5-2-3,1-8 5,-5-1 10,-1-4 10,1 0-12,0-6-9,-4 1 1,4 7 5,4 8-2,1 5 0,-1 8 0,5 4-18,-4 9 18,4 1 5,-5 1 1,5 3-11,-4-4 5,4 1-9,-9 0 18,4-3-3,-4-2-6,5-5-11,-1-3 29,1-8-24,-1 3-3,1-2 12,4 2-3,0 3-12,0 4 28,0 6-16,4 2 0,-4 6-4,5-1 6,4 0-23,-5-2 36,5 0-23,-9-3 24,9-2-22,0-3 9,0 0 5,0-5-20,0 1 12,-4-4 0,-1 1-11,1 2 11,-1 3-10,-4 2 0,0 3 21,-4 2-22,4 0 16,-5 8-21,1-5 13,4 2 17,-5 3-8,5-3-16,0-2 5,0 0 5,-4 0-19,4-5 23,0-6 8,0 1-36,4 0 24,-4-6 2,0-2-12,0 3 1,5-3 20,-5 7-14,4 6-13,1 8 12,-5-1 17,4 10-17,1 1-2,-1 2 13,-4 0-20,5-2 10,-1-3 3,1 0 0,-5 0-14,5-3 11,-5 0-1,0 6-8,-5 2 4,5 5 17,0 3-9,0 20 0,-5-20-18,5 20 20,-4-21-2,4 21 12,0 0-20,-5-18 8,5 18-14,0 0 2,0 0-2,0 0 23,-9-20-2,9 20-1,-4-18 1,4 18-17,0-25 10,0 7-14,0 18-1,0-28 15,0-2-8,0-3 8,0 0 0,-5-5 20,1-3-42,-1-2 13,1 0-15,-5-1 9,4 6-7,5 10 22,-4 6 0,4 22 3,0-21-3,0 21 3,0 0-3,0 0-6,0 0 0,0 0 13,4-20-2,-4 20-1,0 0-13,23-15-1,-1 4 16,6 1-6,-1-2-7,4-1 7,5 0-4,1-2 4,3 0-9,5-1 0,1 4 9,-1-1 4,4 0-7,15 1 3,3-4 3,10 6-23,14 0 20,3-3-4,10 3 11,9 0-2,5 2-8,-1-2 3,-4-2-5,5 1 20,-5-1-15,0-1 0,0 3 3,-1-3 3,1 3-16,0 0 20,0 0-18,5 0 17,-1-1-9,1 1 3,-1 0-6,1 0 15,-5 2-19,-10 1 18,1-1-27,-9 3 27,0 2-17,-9-2 23,0 3-24,-9-1 16,-1 3-24,-8-2 24,0-1-23,-14 3 26,0-2-24,-4-1 21,-5-2-13,-4 5 8,-5 0-13,-4-2 14,4 2-9,-5 0 18,1 0-34,-5 0 27,5 2-20,-1-2 28,6 3-25,3-1 16,-4 1-17,5-1 6,-5-2 5,-4 3-10,-5-1 6,-27-2 4,36 0-10,-36 0 6,23 3 1,-23-3 13,0 0-4,0 0-1,0 0-22,0 0 23,0 0-16,0 0 6,0 0-3,13 28 20,-8-5-4,-5 7-14,-14 6 11,5 7 2,-4 3-4,-1 7 6,-4 3 5,4 0-4,1 2 4,-5 1-7,4-1-16,-4-5 8,0-7 0,9-5-6,-5-8 15,10-5 3,-1-8-8,5-20 12,-4 20-19,4-20-8,0 0 20,0 0-29,0 0 16,0 0 8,0 0 2,0 0-1,0 0-5,0 0 3,0 0 2,0 0 0,0 0 3,0 0-8,0 0 7,0 0 0,0 0-19,0 0-107,0 0-133,0 0 23,0 0-14,0 0 44,0 0 64,0 0 45,0 0 54,0 0-19,-32-12 33,1-1 9,31 13 8,-37-18-6,10 0 11,0 3-10,27 15 4,-31-28 28,31 28-34,-27-28 30,27 28-37,-28-30 30,10 12-17,18 18 6,0 0 22,-18-23-30,18 23 8,0 0-7,0 0 10,0 0 21,0 0-35,0 0 18,0 0-15,0 0 19,-18-20 4,18 20-1,0 0 28,0 0-34,0 0 15,0 0-13,0 0-20,0 0 21,0 0-16,0 0 13,0 0-11,9 30 31,5 1-32,4-1 14,0-2-10,5 0 14,-1 0-9,10 0 9,-1-3 19,1-2 12,0 0-17,-1-5-14,-8-3 13,-23-15-34,27 15 0,-27-15 11,0 0 23,0 0-27,23 16 15,-23-16 10,0 0 143,0 0-17,0 0-64,0 0-40,31-26-25,-8-4-3,-5-3-13,4-3-13,-4-2 4,10 0 8,-1-5-10,0 5-11,0-1-2,0 4 22,-4 2-4,-5 8-7,-18 25 16,22-26-9,-22 26 0,0 0 0,0 0 3,0 0-10,0 0 1,0 0 2,0 0-392,-13 28-87</inkml:trace>
  </inkml:traceGroup>
</inkml:ink>
</file>

<file path=ppt/ink/ink17.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3:21.377"/>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fitToCurve" value="1"/>
    </inkml:brush>
    <inkml:context xml:id="ctx1">
      <inkml:inkSource xml:id="inkSrc1">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1" timeString="2023-11-07T15:31:26.126"/>
    </inkml:context>
    <inkml:brush xml:id="br2">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528FB42-644F-4540-B11B-938D6204790D}" emma:medium="tactile" emma:mode="ink">
          <msink:context xmlns:msink="http://schemas.microsoft.com/ink/2010/main" type="writingRegion" rotatedBoundingBox="2045,10239 21393,9379 21725,16854 2377,17715"/>
        </emma:interpretation>
      </emma:emma>
    </inkml:annotationXML>
    <inkml:traceGroup>
      <inkml:annotationXML>
        <emma:emma xmlns:emma="http://www.w3.org/2003/04/emma" version="1.0">
          <emma:interpretation id="{79DC51E9-ACD5-4BBD-90CE-E750236F6314}" emma:medium="tactile" emma:mode="ink">
            <msink:context xmlns:msink="http://schemas.microsoft.com/ink/2010/main" type="paragraph" rotatedBoundingBox="8354,9511 21600,10119 21396,14564 8150,13956" alignmentLevel="3"/>
          </emma:interpretation>
        </emma:emma>
      </inkml:annotationXML>
      <inkml:traceGroup>
        <inkml:annotationXML>
          <emma:emma xmlns:emma="http://www.w3.org/2003/04/emma" version="1.0">
            <emma:interpretation id="{EF00EAF1-3618-4D06-8C26-56B3A75D8229}" emma:medium="tactile" emma:mode="ink">
              <msink:context xmlns:msink="http://schemas.microsoft.com/ink/2010/main" type="inkBullet" rotatedBoundingBox="8213,12571 8273,12574 8270,12644 8210,12642"/>
            </emma:interpretation>
            <emma:one-of disjunction-type="recognition" id="oneOf0">
              <emma:interpretation id="interp0" emma:lang="en-US" emma:confidence="0">
                <emma:literal>•</emma:literal>
              </emma:interpretation>
            </emma:one-of>
          </emma:emma>
        </inkml:annotationXML>
        <inkml:trace contextRef="#ctx0" brushRef="#br0">-13302 11636 2765 0,'-39'12'77'16,"19"-16"-31"-16,20 4-24 15,0-33-22-15,0 33-13 16,10-34-252-16,-10 34-507 0</inkml:trace>
      </inkml:traceGroup>
      <inkml:traceGroup>
        <inkml:annotationXML>
          <emma:emma xmlns:emma="http://www.w3.org/2003/04/emma" version="1.0">
            <emma:interpretation id="{FF20668D-233C-4CC9-A9B1-7C985D25D1D2}" emma:medium="tactile" emma:mode="ink">
              <msink:context xmlns:msink="http://schemas.microsoft.com/ink/2010/main" type="line" rotatedBoundingBox="9331,9556 21600,10119 21396,14564 9127,14001"/>
            </emma:interpretation>
          </emma:emma>
        </inkml:annotationXML>
        <inkml:traceGroup>
          <inkml:annotationXML>
            <emma:emma xmlns:emma="http://www.w3.org/2003/04/emma" version="1.0">
              <emma:interpretation id="{FEF05937-AA38-418D-9C38-037BB5AEFFDE}" emma:medium="tactile" emma:mode="ink">
                <msink:context xmlns:msink="http://schemas.microsoft.com/ink/2010/main" type="inkWord" rotatedBoundingBox="-9821,12271 6819,-5444 23789,10497 7148,28212"/>
              </emma:interpretation>
              <emma:one-of disjunction-type="recognition" id="oneOf1">
                <emma:interpretation id="interp1" emma:lang="en-US" emma:confidence="0">
                  <emma:literal>ships</emma:literal>
                </emma:interpretation>
                <emma:interpretation id="interp2" emma:lang="en-US" emma:confidence="0">
                  <emma:literal>ships,</emma:literal>
                </emma:interpretation>
                <emma:interpretation id="interp3" emma:lang="en-US" emma:confidence="0">
                  <emma:literal>shills</emma:literal>
                </emma:interpretation>
                <emma:interpretation id="interp4" emma:lang="en-US" emma:confidence="0">
                  <emma:literal>shins</emma:literal>
                </emma:interpretation>
                <emma:interpretation id="interp5" emma:lang="en-US" emma:confidence="0">
                  <emma:literal>stills</emma:literal>
                </emma:interpretation>
              </emma:one-of>
            </emma:emma>
          </inkml:annotationXML>
          <inkml:trace contextRef="#ctx0" brushRef="#br1" timeOffset="-36691.27">-10287 9479 2075 0,'0'0'269'16,"0"0"-4"-16,0 0-82 0,0 0-50 15,0 0-50-15,0 0-49 16,0 0-31-16,0 0-283 15,0 0-503-15</inkml:trace>
          <inkml:trace contextRef="#ctx1" brushRef="#br1">-10906 11262 3169,'0'0'111,"-14"16"10,14-16-56,0 0-32,0 0-41,0 0-238,0 0-407,0 0-363</inkml:trace>
          <inkml:trace contextRef="#ctx0" brushRef="#br0" timeOffset="-592.81">-10583 9730 2507 0,'0'0'103'0,"25"44"76"15,5 34 32-15,-1 33 32 0,1 22-45 16,-1 22-70-16,-4 8-18 15,-10 10-37-15,-10 5-23 0,-15-5-16 16,-20 1-28-16,-9-8-6 16,-15-7-4-16,-15-11 4 15,-10-19-6-15,-5-22 2 16,0-29 19-16,5-23-22 0,6-29-8 15,4-30-20-15,0-29-25 16,10-30-29-16,9-25-17 0,6-38 18 16,5-18 19-16,14-11 26 15,5 14 27-15,10 27 19 0,0 29-3 16,10 22-19-16,0 15 4 15,0 48 95-15,0 0 40 0,15 52-41 16,-5 22 13-16,-5 25 9 16,-5 9-15-16,-10 6 29 15,-5 4-17-15,-9-3-28 0,-16-8-35 16,-4-7-26-16,0-19 2 15,-6-14 2-15,1-19-16 0,5-19 6 16,0-25-14-16,-1-26-15 16,6-37-63-16,-1-26-44 0,6-34-4 15,9-10 71-15,6 3 22 16,9 16 34-16,0 21-5 0,5 22 18 15,5 16-15-15,-5 21 16 16,5 30 3-16,0 0 162 0,-10 59-14 16,-5 22-51-16,1 16-36 15,-11 6-21-15,-5 12-4 16,-9-5-30-16,-10 5-2 0,-5-4-50 15,-1-12-183-15,1-10-162 16,0-19-196-16,0-22-405 0</inkml:trace>
          <inkml:trace contextRef="#ctx0" brushRef="#br0" timeOffset="-405.61">-12021 10827 2844 0,'25'-7'197'15,"-25"7"77"-15,0 0 14 0,24-7-119 16,-24 7-102-16,0 0-176 16,0 0-199-16,0 0-342 0,25-19-475 15</inkml:trace>
          <inkml:trace contextRef="#ctx0" brushRef="#br0" timeOffset="-1185.61">-8923 12845 3401 0,'10'-34'256'16,"5"-3"100"-16,5-7-7 0,4-4-82 16,21 0-94-16,4 0-104 15,15 15-33-15,0 11-25 16,-5 25 2-16,-5 27-26 0,-19 25 3 15,-15 15-25-15,-25 8-91 16,-20 7-233-16,-24 4-100 16,-20-1-87-16,-25-6-292 0,-9-20-248 15</inkml:trace>
          <inkml:trace contextRef="#ctx0" brushRef="#br0" timeOffset="-187.21">-8297 8758 3153 0,'30'-14'93'16,"-30"14"-57"-16,0 0-15 0,-60 7-10 15,-28 19-21-15,-30 18-10 16,-25 15-164-16,-15 19-394 16,-9 14-426-16</inkml:trace>
          <inkml:trace contextRef="#ctx0" brushRef="#br0" timeOffset="-1435.21">-7499 11533 2690 0,'0'0'197'0,"0"0"46"15,0 0 43-15,0 0 85 0,15 37-10 16,-25 7-20-16,-29 4-45 15,-25 4 62-15,-25 0-24 16,-24 0-112-16,-20-1-9 0,-20-3-47 16,-34-11-71-16,-20-7-40 15,-15-12-31-15,-4-10-30 0,9-12 18 16,20-11 6-16,29-7-32 15,30 0-22-15,35 0-123 16,29 7-427-16,25 4-163 0,29-4 61 16,20 15-83-16,39-7-456 15</inkml:trace>
          <inkml:trace contextRef="#ctx0" brushRef="#br0" timeOffset="-1747.21">-6474 12638 2499 0,'14'-78'266'0,"11"-7"-14"16,0 8 6-16,-1 10-33 15,11 15-54-15,9 23-60 0,1 25 4 16,-6 23-16-16,0 25-8 15,-9 15-30-15,-10 15-45 16,-20 15-10-16,-10-8-120 0,-15 4-265 16,-14-8-262-16,-15-6-489 15</inkml:trace>
          <inkml:trace contextRef="#ctx0" brushRef="#br0" timeOffset="-1981.21">-6322 12235 3176 0,'-34'-55'175'0,"14"-12"-51"0,10-18-32 16,15-11-61-1,15-7-10-15,14-1-21 0,16 15-8 16,4 19 3-16,5 15-7 15,0 22 9-15,0 25-8 16,-9 19 17-16,-16 26-6 0,-9 15 0 16,-16 14 10-16,-23 5 5 15,-16 6 4-15,-24-3-10 0,-25 4 13 16,-14-12-13-16,-6-10 13 15,-9-12 25-15,-1-18 37 16,1-15 35-16,9-22-41 0,16-22-28 16,9-19-18-16,5-15-9 15,15-21-12-15,14-19-9 16,16-8 14-16,19-11-34 15,19 1 7-15,16-5-51 0,14 5-97 16,6 10-64-16,4 12-127 16,0 29-271-16,0 22-374 0</inkml:trace>
          <inkml:trace contextRef="#ctx0" brushRef="#br0" timeOffset="-2340.01">-5228 10122 3474 0,'-10'96'99'16,"-5"37"25"-16,10 18-14 0,5 15-23 15,10 16-59-15,0 2-8 16,5 1-204-16,-10-4-280 16,-10-7-535-16</inkml:trace>
          <inkml:trace contextRef="#ctx0" brushRef="#br0" timeOffset="-2589.61">-4770 11644 2949 0,'0'0'322'0,"0"0"12"15,0 0 30-15,35 33 6 16,-16 19 19-16,-19 22-131 15,-14 11-62-15,-11 22-82 0,-5 4-56 16,-9 14-58-16,-5 1-87 16,-6-8-332-16,-4-14-218 0,5-19-162 15,-5-15-583-15</inkml:trace>
          <inkml:trace contextRef="#ctx0" brushRef="#br0" timeOffset="-3182.41">-61 11053 2074 0,'0'0'422'0,"0"0"21"16,0 0-22-16,0 0-164 0,0 0-109 15,-54 15-57-15,-25 7-14 16,-19 15 17-16,-10 11-49 0,-1 11-21 16,11 22-4-16,9 11 0 15,15 4-23-15,20-3 14 16,19-5-14-16,30-10-1 0,25-11-45 15,25-12 13-15,23-14-8 16,21-15-2-16,5-8 16 16,4-3 13-16,1-4 0 15,-11-4 14-15,-19-3 8 0,-14 0-3 16,-55-4 5-16,0 0-4 15,0 0 1-15,-84-11-13 16,-34-1 20-16,-35 9-22 0,-34-5 5 16,-15-3 23-16,-10-3-17 15,-10-12 5-15,10 0-9 0,10-19 8 16,20-10-14-16,34-11 12 15,20-8-40-15,20-8 20 16,29 1 6-16,20 7 4 0,20 0-4 16,19 15 1-1,10 11 1-15,10 48 17 0,0 0-10 16,0 0-1-16,0 0 15 15,44 26-16-15,1 29 19 0,-1 19-24 16,15 4 17-16,0 11-1 16,20-8-14-16,5-4 19 15,9-6-17-15,-9-9 11 0,0-14-13 16,-10-7 20-16,-15-11-16 15,-10-8 1-15,-14-7 16 0,-35-15-7 16,0 0-30-16,0 0-5 16,0 0 9-16,-50-34-2 15,-19 20 26-15,-14 17-17 16,-21 19 24-16,-4 23-1 15,-5 14 37-15,4 11 105 0,1 11 56 16,-5 8-28-16,-1 0-55 16,1-4-3-16,0-4-51 0,4-11-20 15,6-11-56-15,-1-11-44 16,16-22-227-16,4-7-201 15,10-12-162-15,10-14-473 0</inkml:trace>
          <inkml:trace contextRef="#ctx0" brushRef="#br0" timeOffset="-2839.21">-3652 11237 2443 0,'0'0'228'0,"0"0"-25"16,0 0 116-16,0 0-35 16,0 0-45-16,10 85-79 15,25 4-31-15,9-4-48 0,15 4-17 16,5-8-4-16,5-3-22 15,-10-8-9-15,-5-7-26 16,-9-15 9-16,-45-48 15 0,39 51 68 16,-39-51 39-16,0 67-69 15,-34-8-15-15,-30 11 52 16,-25 11 45-16,-14 4-75 0,-11 0-57 15,1-3-22-15,5-5-85 16,4-10-271-16,20-12-229 0,6-10-225 16,13-23-396-1</inkml:trace>
        </inkml:traceGroup>
      </inkml:traceGroup>
    </inkml:traceGroup>
    <inkml:traceGroup>
      <inkml:annotationXML>
        <emma:emma xmlns:emma="http://www.w3.org/2003/04/emma" version="1.0">
          <emma:interpretation id="{BFE2C9E9-4F43-40B8-A57F-F1B5ABE89BC3}" emma:medium="tactile" emma:mode="ink">
            <msink:context xmlns:msink="http://schemas.microsoft.com/ink/2010/main" type="paragraph" rotatedBoundingBox="2217,14113 5764,13955 5830,15436 2283,15593" alignmentLevel="1"/>
          </emma:interpretation>
        </emma:emma>
      </inkml:annotationXML>
      <inkml:traceGroup>
        <inkml:annotationXML>
          <emma:emma xmlns:emma="http://www.w3.org/2003/04/emma" version="1.0">
            <emma:interpretation id="{CA059302-8B68-4D77-AF42-10B52440DB26}" emma:medium="tactile" emma:mode="ink">
              <msink:context xmlns:msink="http://schemas.microsoft.com/ink/2010/main" type="line" rotatedBoundingBox="2217,14113 5764,13955 5830,15436 2283,15593"/>
            </emma:interpretation>
          </emma:emma>
        </inkml:annotationXML>
        <inkml:traceGroup>
          <inkml:annotationXML>
            <emma:emma xmlns:emma="http://www.w3.org/2003/04/emma" version="1.0">
              <emma:interpretation id="{6D09221F-5B43-4E3F-8246-4651001F1C10}" emma:medium="tactile" emma:mode="ink">
                <msink:context xmlns:msink="http://schemas.microsoft.com/ink/2010/main" type="inkWord" rotatedBoundingBox="2217,14113 5764,13955 5830,15436 2283,15593"/>
              </emma:interpretation>
              <emma:one-of disjunction-type="recognition" id="oneOf2">
                <emma:interpretation id="interp6" emma:lang="en-US" emma:confidence="0">
                  <emma:literal>N270</emma:literal>
                </emma:interpretation>
                <emma:interpretation id="interp7" emma:lang="en-US" emma:confidence="0">
                  <emma:literal>7270</emma:literal>
                </emma:interpretation>
                <emma:interpretation id="interp8" emma:lang="en-US" emma:confidence="0">
                  <emma:literal>N~70</emma:literal>
                </emma:interpretation>
                <emma:interpretation id="interp9" emma:lang="en-US" emma:confidence="0">
                  <emma:literal>Nz70</emma:literal>
                </emma:interpretation>
                <emma:interpretation id="interp10" emma:lang="en-US" emma:confidence="0">
                  <emma:literal>Na70</emma:literal>
                </emma:interpretation>
              </emma:one-of>
            </emma:emma>
          </inkml:annotationXML>
          <inkml:trace contextRef="#ctx0" brushRef="#br2" timeOffset="2340">-19341 13443 937 0,'0'0'186'15,"20"-4"90"-15,-20 4-76 0,0 0-74 16,14-40-62-16,-9 10-33 15,0 1 6-15,10-5-3 16,-5-6 20-16,9 3-15 0,6-4-28 16,5 8 15-16,4 7-7 15,1 8 59-15,-1 14 104 0,6 11-9 16,-6 19 7-16,-4 26-3 15,-11 22-37-15,1 18-35 0,-15 15 17 16,-5 8-11-16,-5-1-37 16,-10-3-9-16,-5 7 0 15,-4-10-19-15,-1-5-5 0,-4-7-13 16,4-15-9-16,0-18 17 15,6-11 2-15,-1-15 23 0,10-11 16 16,10-26 19-16,0 0-3 16,0 0-46-16,0 0-30 0,10-63 4 15,10-15-31-15,9-18 14 16,11-29-15-16,9-12-7 0,0-7-7 15,5 0 15-15,5 11-7 0,-4 14 17 16,-11 23-7-16,0 19 7 16,-9 21-17-16,-1 27 17 15,-4 21-4-15,-5 27 20 0,-1 25-3 16,-4 23 34-16,-5 10 65 15,-10 16-9-15,-1 6 52 0,1 1 22 16,0 0-58-16,0-4-16 16,-5-4 37-16,0 1 12 0,-5-1-53 15,-5 1 0-15,1-5-2 0,4-10-69 16,-5-15 18-16,5-15-12 15,0-8-19-15,5-40 70 0,0 0-27 16,0 0-2-16,0 0 5 16,0 0-37-16,0 0-56 15,0 0-36-15,0 0-183 0,0 0-241 16,0-44-139-16,0 0-75 0,0 3-464 15</inkml:trace>
          <inkml:trace contextRef="#ctx0" brushRef="#br2" timeOffset="2839.2">-18164 13683 2218 0,'0'0'207'0,"0"0"90"15,40-7 28-15,4-4-85 16,10-8-113-16,0 5-40 0,15-1-10 15,-5 0-6-15,5 4-21 16,0-4-34-16,-10 8 5 0,-9 3-21 16,-11 0 0-1,-9 1-16-15,-30 3-23 0,0 0-74 16,0 0-148-16,4 37-160 15,-18-4-122-15,-16 4-59 0,-9 0 104 16,-11 7 122-16,1 4 149 16,-10-4 128-16,5-3 59 0,0-8 88 31,4-3 165-31,16-12 216 0,9-3 36 0,25-15-90 0,0 0-36 15,0 0 30-15,0 0-31 16,0 0-80-16,35-4-36 0,9-3-9 16,5-8-38-16,11-3-38 15,4-1-13-15,0 1-60 16,0-4-27-16,-5 3-33 0,-5 4-107 15,-10 4-272-15,-19 4-358 16,-5-4-669-16</inkml:trace>
          <inkml:trace contextRef="#ctx0" brushRef="#br2" timeOffset="3260.4">-17080 13170 2659 0,'0'0'119'0,"0"0"14"0,0 0 53 15,25 14-39-15,14-14-62 16,15-7-45-16,10-4-21 0,0-4-2 15,-5-7-5-15,-5 0-6 16,-4 0-6-16,-11 7 4 0,-9 0 6 16,-30 15 2-16,19-11 27 15,-19 11-10-15,0 0-18 16,0 0-3-16,-24 11-5 15,-6 19-3-15,-9 10 17 0,4 19 31 16,-4 4 57-16,9 15 21 16,1 11 22-16,4 7 24 0,10 3 31 15,6 1-37-15,4-4-59 16,0-7-28-16,5 3-7 0,5-7-19 15,-5-7-48-15,9-12-14 16,-4-10 13-16,5-12-68 0,-5-11-275 16,-5-33-158-16,5 26-173 15,-5-26-527-15</inkml:trace>
          <inkml:trace contextRef="#ctx0" brushRef="#br2" timeOffset="3698.2">-16253 13314 2483 0,'0'0'249'15,"0"0"44"-15,0 0-46 0,0 0-28 16,0 0-91-16,-9 63-40 16,-11 7-13-16,0 4 16 0,-4 7-20 15,-1 8-19-15,5-1 10 16,10 1-25-16,10-8 4 0,10-3-8 15,10-12-3-15,9-14 14 16,6-8-11-16,9-18-9 0,1-7-2 16,-1-19-2-16,0-11-5 15,1-15-6-15,-1-15-7 16,-5-11 2-16,6-18-16 0,-6-15 12 15,-4-18-11-15,-6-8 15 16,-4-7-4-16,-10 0 0 0,-10 18 12 16,-10 15 66-16,-5 18-6 0,-5 23-51 15,15 44-21-15,-44-26 11 16,-11 30-27-16,1 25 6 0,-5 8-229 15,0 8-172-15,-5 6-186 16,10 1-396-16</inkml:trace>
        </inkml:traceGroup>
      </inkml:traceGroup>
    </inkml:traceGroup>
    <inkml:traceGroup>
      <inkml:annotationXML>
        <emma:emma xmlns:emma="http://www.w3.org/2003/04/emma" version="1.0">
          <emma:interpretation id="{9744F7F7-CEFD-47AE-A8EE-3B70453FCE30}" emma:medium="tactile" emma:mode="ink">
            <msink:context xmlns:msink="http://schemas.microsoft.com/ink/2010/main" type="paragraph" rotatedBoundingBox="4500,16205 18704,15187 18817,16758 4613,17776" alignmentLevel="2"/>
          </emma:interpretation>
        </emma:emma>
      </inkml:annotationXML>
      <inkml:traceGroup>
        <inkml:annotationXML>
          <emma:emma xmlns:emma="http://www.w3.org/2003/04/emma" version="1.0">
            <emma:interpretation id="{5102DABB-5620-40D9-AD52-B40A574E0A4B}" emma:medium="tactile" emma:mode="ink">
              <msink:context xmlns:msink="http://schemas.microsoft.com/ink/2010/main" type="line" rotatedBoundingBox="4500,16205 18704,15187 18817,16758 4613,17776"/>
            </emma:interpretation>
          </emma:emma>
        </inkml:annotationXML>
        <inkml:traceGroup>
          <inkml:annotationXML>
            <emma:emma xmlns:emma="http://www.w3.org/2003/04/emma" version="1.0">
              <emma:interpretation id="{30CBE6EC-6F34-4C0D-A433-912B97C9807F}" emma:medium="tactile" emma:mode="ink">
                <msink:context xmlns:msink="http://schemas.microsoft.com/ink/2010/main" type="inkWord" rotatedBoundingBox="4605,16262 7029,16755 6806,17850 4382,17358"/>
              </emma:interpretation>
              <emma:one-of disjunction-type="recognition" id="oneOf3">
                <emma:interpretation id="interp11" emma:lang="en-US" emma:confidence="0">
                  <emma:literal>Sum</emma:literal>
                </emma:interpretation>
                <emma:interpretation id="interp12" emma:lang="en-US" emma:confidence="0">
                  <emma:literal>sum</emma:literal>
                </emma:interpretation>
                <emma:interpretation id="interp13" emma:lang="en-US" emma:confidence="0">
                  <emma:literal>Gum</emma:literal>
                </emma:interpretation>
                <emma:interpretation id="interp14" emma:lang="en-US" emma:confidence="0">
                  <emma:literal>Lum</emma:literal>
                </emma:interpretation>
                <emma:interpretation id="interp15" emma:lang="en-US" emma:confidence="0">
                  <emma:literal>Scum</emma:literal>
                </emma:interpretation>
              </emma:one-of>
            </emma:emma>
          </inkml:annotationXML>
          <inkml:trace contextRef="#ctx0" brushRef="#br2" timeOffset="15740.42">-16804 15900 556 0,'29'-30'142'0,"1"1"-7"0,4-4-26 16,6 3-21-16,-1-3-24 15,1 0 0-15,-1-1-25 16,-5-3-15-16,-9 0 15 0,0-3-29 16,-15 3 13-16,-10-4-20 15,-10 8 24-15,-5-8-1 0,-15 12-17 16,-4 7-16-16,-1 7 29 15,-9 11-11-15,-5 4 10 0,-5 15-40 16,-5 3 31-16,4 12-17 0,-4 7-5 16,15 3 25-16,4-3-39 15,11 4 54-15,9 3 97 0,15 1 31 16,15-5 19-16,10 1 9 15,24-4 42-15,10 0-33 16,15 0-20-16,5 7-47 0,5 1 2 16,0-1-36-16,-5-3-13 15,-5-8-22-15,-10 0-21 0,-15 0 18 16,-9-7 10-16,-11 0-19 15,-19 0-14-15,-5-26-16 0,-24 44-13 16,-16-11 2-16,-9 1-3 0,-5-5-7 16,0-7-8-16,-1-7-55 15,1-15-57-15,5-4-55 0,0-14-21 16,9-8-84-16,11-7-80 15,4-11-165-15,15-4-101 16</inkml:trace>
          <inkml:trace contextRef="#ctx0" brushRef="#br2" timeOffset="16224.02">-16287 15833 1326 0,'30'19'235'0,"-30"-19"91"15,0 0 48-15,9 48-78 0,-9-4-99 16,0 4-75-16,5 8 0 0,-5-1-35 16,5 4-32-16,0-3-13 15,5 3 3-15,5 0-19 0,-5-4-6 16,4-3-10-16,6-4-5 15,-5-11-5-15,-15-37-7 0,15 33 7 16,-15-33 13-16,24 22-3 0,-24-22-2 16,30-7-14-16,-1-15 13 15,1-11-7-15,4-15 8 0,1-11-13 16,-5-19-3-16,-1-3-2 15,1-12 18-15,-6-3-14 0,-9 15 3 16,0 11-3-16,-5 14 18 16,0 12 11-16,-10 44 11 0,-5-33-9 15,5 33-8-15,0 0 7 16,0 0-10-16,-15 51 8 0,5 5 25 15,0 7 44-15,10 0-35 0,5-1-12 16,5 1-17-16,10-7-3 16,-1 3-3-16,11-4-21 0,-1-7 0 15,1-4-28-15,0-7-133 16,-6-7-240-1,-24-30-249 1,25 26-188-16,-25-26 40 0</inkml:trace>
          <inkml:trace contextRef="#ctx0" brushRef="#br2" timeOffset="16770.02">-15484 15989 1649 0,'0'0'286'0,"0"0"20"0,25-30-18 15,-25 30-59-15,29-4-63 16,1 8-26-16,-6 7-25 15,6 11-27-15,-6 8-35 0,1 7-22 16,-5 0-12-16,0 0-5 16,-6 3 13-16,-4 5-14 0,0-5-13 15,-5-3 13-15,-5 4-7 0,-5-8 2 16,5-33-15-16,-10 37 10 15,10-37-7-15,0 0 4 0,-24 26-24 16,24-26 1-16,0 0-7 0,-25-30 4 16,15-14-7-16,10-19 2 15,10 0 9-15,10-3 11 0,-1 3 1 16,1 11 5-16,10 12 5 15,-30 40 0-15,29-37 8 16,1 18 8-16,-30 19 43 0,34 19 12 16,-9 14-7-16,-6 11 5 0,-9 4 6 15,0 4-4-15,-5 7-19 16,-5 0-27-16,-5-3-9 0,0-4-8 15,0-8-5-15,0-15-10 0,5-29 19 16,-5 34-5-16,5-34 3 16,0 0-10-16,0 0-10 0,0 0 1 15,10-41 2-15,-5-11 1 0,10-22 27 16,5-7-47-16,9-11 13 15,1 7 5-15,4 11 5 16,-4 7 3-16,-1 16-6 0,-29 51 9 16,35-37 85-16,-35 37 65 0,39-8-26 15,-9 23-12-15,-30-15-50 16,25 52-42-16,-1-4-9 0,-9 0-4 15,5 0-207-15,-6 0-215 16,-4 0-299-16,5-7-390 0</inkml:trace>
        </inkml:traceGroup>
        <inkml:traceGroup>
          <inkml:annotationXML>
            <emma:emma xmlns:emma="http://www.w3.org/2003/04/emma" version="1.0">
              <emma:interpretation id="{04FAA144-1B7D-41B8-8181-1B3FB35FC195}" emma:medium="tactile" emma:mode="ink">
                <msink:context xmlns:msink="http://schemas.microsoft.com/ink/2010/main" type="inkWord" rotatedBoundingBox="7224,16010 18704,15191 18816,16760 7336,17579"/>
              </emma:interpretation>
              <emma:one-of disjunction-type="recognition" id="oneOf4">
                <emma:interpretation id="interp16" emma:lang="en-US" emma:confidence="0">
                  <emma:literal>2+4+6+8.10</emma:literal>
                </emma:interpretation>
                <emma:interpretation id="interp17" emma:lang="en-US" emma:confidence="0">
                  <emma:literal>2+9+6+8.10</emma:literal>
                </emma:interpretation>
                <emma:interpretation id="interp18" emma:lang="en-US" emma:confidence="0">
                  <emma:literal>2+4&gt;+6+8.10</emma:literal>
                </emma:interpretation>
                <emma:interpretation id="interp19" emma:lang="en-US" emma:confidence="0">
                  <emma:literal>2+4+16+8.10</emma:literal>
                </emma:interpretation>
                <emma:interpretation id="interp20" emma:lang="en-US" emma:confidence="0">
                  <emma:literal>2+956+8.10</emma:literal>
                </emma:interpretation>
              </emma:one-of>
            </emma:emma>
          </inkml:annotationXML>
          <inkml:trace contextRef="#ctx0" brushRef="#br2" timeOffset="10545.61">-9558 15468 1354 0,'0'0'328'0,"0"0"57"16,-10-30-57-16,10 30-40 0,0 0-74 16,0 0-45-16,0 0-18 15,20 15 21-15,-20-15 40 0,29 37-3 16,-9 7-34-16,-5-3-20 15,0 11 16-15,-10 3-36 16,4 8 8-16,-9 7 20 0,5-7-46 16,-5 3-52-16,-5 1-30 0,0-12-13 15,5-3 4-15,0-11-7 16,0-8-26-16,0-33-47 0,0 29 57 15,0-29-196-15,0 23-207 0,0-23-115 16,0 0-132-16,0 0-376 16,0 0-77-16</inkml:trace>
          <inkml:trace contextRef="#ctx0" brushRef="#br2" timeOffset="9609.61">-9602 15748 789 0,'0'0'155'0,"0"0"148"0,-35 45 32 15,35-45-58-15,0 0-38 0,0 0-128 16,0 0-47-16,0 0-27 16,-34 15-7-16,34-15-17 0,0 0-4 15,0 0-13-15,0 0-16 0,0 0 14 16,-10-45 0-16,10 45-11 15,20-40 6-15,-20 40 30 16,39-23-6-16,-14 12 17 0,4 11 132 16,-29 0 45-16,35 30-13 0,-35-30-25 15,19 48-34-15,-9 0-8 16,-10-4 24-16,-5-3-34 0,-10 0-51 15,-4-1-36-15,-6 5-24 0,-4-5-26 16,-1-7-170-16,-4-3-238 16,-6-8-393-16,6-7-235 0</inkml:trace>
          <inkml:trace contextRef="#ctx0" brushRef="#br2" timeOffset="10202.41">-9814 15782 1098 0,'29'-8'334'16,"1"1"44"-16,-10 3-28 0,4 8-81 15,6-4-74-15,4 0-45 16,6-4-32-16,9 1-17 15,5-5-24-15,0 1-12 0,10-1-11 16,5 5-2-16,0-5-10 0,0 1-10 16,-5 0-10-16,-5 7-18 15,-14-4 1-15,-11 4-9 0,-9-4-7 16,-5 8-60-16,-20-4-210 15,0 0-269-15,0 0-184 0,-30-4-9 16</inkml:trace>
          <inkml:trace contextRef="#ctx0" brushRef="#br2" timeOffset="9235.21">-10100 15586 758 0,'0'0'280'16,"0"0"102"-16,0 0-18 0,15 22-8 15,-15-22-36-15,0 0-75 16,-25 26-66-16,1-11-46 15,-11 0-31-15,-9-4-41 0,-10 0-20 16,-10 3-14-16,-10-6-2 16,-10-4-14-16,-5-1-4 0,1 1-1 15,9 0-4-15,5-4-2 0,10 0 3 16,10-4 5-16,14-3-6 15,11-5-5-15,29 12-3 0,-20-36 3 16,15-5-2-16,10-3-3 0,10-1 0 16,9-3-2-16,6-4 19 15,4-3-14-15,11-8-1 0,-6 4-2 16,1 4 0-16,-6 10 4 15,-9 12 12-15,-11 7-5 16,-14 26 2-16,15-22 5 0,-15 22 2 16,0 0-8-16,0 0 1 0,0 0 12 15,0 0-1-15,0 0 4 16,0 0 70-16,5 33-7 0,-10 8 32 15,5 11 19-15,5 11 70 0,0 10-36 16,0 5-62-16,10 7-39 16,0 0-19-16,4 4-26 0,1-1-5 15,0-3-21-15,4-3 28 0,-9-1-34 16,0-7-31-16,-5-15-244 15,0-11-153-15,-5-8-164 16,-5-40-299-16,9 30-128 0</inkml:trace>
          <inkml:trace contextRef="#ctx0" brushRef="#br2" timeOffset="8486.41">-11888 15564 1005 0,'0'0'210'0,"0"0"102"0,-10-26 15 16,10 26-73-16,0 0-71 0,0 0-58 15,0 0-21-15,0 0 138 16,0 0-36-16,0 0-32 15,15 48-45-15,0 0-19 0,-1 7 7 16,-4-3-29-16,5 11-33 16,0 0-18-16,0 0-14 0,-6-1-5 15,6 1-10-15,-5-4-3 0,5-7-12 16,-5-8-15-16,5-7-98 15,-6-3-179-15,-9-34-279 0,10 36-326 16</inkml:trace>
          <inkml:trace contextRef="#ctx0" brushRef="#br2" timeOffset="8221.21">-12154 15774 864 0,'0'0'216'15,"0"0"24"-15,-25-7-20 16,25 7-50-16,0 0-20 15,0 0 127-15,0 0 15 0,30 11-54 16,9 0-44-16,6-3-11 16,9-1-1-16,5-3-14 0,5-1-29 15,0 1-28-15,-5-8-38 0,5 4-28 16,-10 4-26-16,1-4-4 15,-11 0-12-15,-5-4 3 0,-4 4-13 16,-16-3 13-16,-19 3-30 0,25 3-61 16,-25-3-150-16,0 0-214 15,0 0-324-15,0 0-67 0</inkml:trace>
          <inkml:trace contextRef="#ctx0" brushRef="#br2" timeOffset="11044.81">-7972 15050 1239 0,'0'0'132'0,"0"0"127"15,10-26 65-15,-10 26-35 0,0 0-33 16,0 0-92-16,0 0-49 0,0 0-43 16,0 0-45-16,-34-3-1 15,-1 14 46-15,1 15 23 0,-1 14-27 16,-4 16 19-16,4 6 52 15,-4 9-44-15,-1 10-29 0,1-3-10 16,9 3 3-16,11 0-5 0,4-7-10 16,10-8-6-16,10-3-8 15,10-11 8-15,9-8 1 0,6-10-12 16,9-9-15-1,6-10 3-15,9-4-18 0,-5-14 3 16,0-5 9-16,-4-7-3 0,-6-10-2 16,-4-12-2-16,-16-4-11 0,1-7 9 15,-10-4-12-15,-15-3 2 16,-5-1-4-16,-10 8 3 0,-9 11 7 15,-6 12 8-15,-14 14-4 16,-10 11-3-16,0 7 3 0,0 11-10 16,0 5 10-16,4 2 7 0,6 5-18 15,5 0-33-15,9-5-196 16,6 1-222-16,29-26-423 15</inkml:trace>
          <inkml:trace contextRef="#ctx0" brushRef="#br2" timeOffset="11325.61">-7499 15571 2122 0,'20'11'277'16,"-20"-11"-3"-16,24 4-49 16,6-4-52-16,4 0-45 0,16 0-36 15,9 0-16-15,10-7-19 0,5-1-26 16,4 8-3-16,1-7-14 15,-5 3-21-15,-10-3 7 0,-15-4-24 16,-4 3-62-16,-11-7-149 16,-14 4-245-16,-20 11-277 0,15-33-41 15</inkml:trace>
          <inkml:trace contextRef="#ctx0" brushRef="#br2" timeOffset="11528.42">-7154 15316 1598 0,'0'0'333'0,"0"0"43"15,0 22-24-15,10 4-61 0,0 4-73 16,4 3-78-16,-4 0-40 0,0 8-27 16,5-4-44-16,-5 0-3 15,-5 3-13-15,4 1-16 0,-4-4-51 16,5 0-189-16,-5-7-296 15,-5-30-260-15,15 37-27 16</inkml:trace>
          <inkml:trace contextRef="#ctx0" brushRef="#br2" timeOffset="12074.42">-6277 15283 1417 0,'0'0'248'16,"24"-44"5"-16,-4 10-105 15,-5-3-56-15,5 1-35 0,-1-1-28 16,1-8-29-16,5-6 27 16,-1-16-21-16,1-14-4 0,-1-4-2 15,-4 7 19-15,-10 15 48 0,0 15 15 16,-5 15-4-16,-5 33-15 15,0 0-43-15,-35-11-11 0,-9 22-18 16,0 19 12-16,-6 7 8 16,1 7-22-16,10 0-5 0,4 1 16 15,6-1 6-15,9 0 11 0,15 4-1 16,10-3 20-16,10-1 56 15,14 4 40-15,6-4-29 16,9 1-31-16,0 3 0 0,6-4 0 16,-1 4-4-16,0-4 3 15,-4 4-13-15,-6 0 10 0,-5 4-4 16,-4-4-22-16,-10-11-16 0,-20-37 3 15,15 48-2-15,-15-48-9 16,-10 44-8-16,10-44 1 0,-45 41-5 16,1-15-6-16,0-15 4 15,-1-4-9-15,1-7 9 0,5-7-4 16,-6-4-4-16,6-11 1 15,4-8-4-15,11-7 0 0,-1-7-3 16,5 0 1-16,6-4-10 16,4 0 4-16,5 7-17 0,5 8-33 15,5 3-20-15,-5 30 11 16,24-29-68-16,6 10-171 0,4 4-183 15,1 8-206-15,4 3-1 0</inkml:trace>
          <inkml:trace contextRef="#ctx0" brushRef="#br2" timeOffset="12495.62">-5282 15423 777 0,'0'0'243'16,"0"0"26"-16,29 34 13 15,-29-34 53-15,0 0 26 16,0 0-24-16,0 0-46 0,0 0-43 15,0 0-23-15,0 0-75 16,0 0-76-16,0 0-37 0,0 0-12 16,-24 3-16-16,24-3-3 0,0 0 14 15,0 0-56-15,0 0-1 16,-15-29 4-16,15 29 10 0,0 0 12 15,20-30 0-15,-20 30 11 16,29-15-6-16,-4 12 6 0,-25 3 0 16,29 11 4-16,-29-11 11 0,0 0-15 15,10 52 14-15,-10-12-8 16,-10-3 2-16,10-37-2 15,-24 56-6-15,-6-16-6 0,6 5-5 16,-1-12-67-16,25-33-235 16,-30 44-311-16,30-44-288 0</inkml:trace>
          <inkml:trace contextRef="#ctx0" brushRef="#br2" timeOffset="4914">-13267 15183 720 0,'0'0'236'15,"0"0"144"-15,5 19-2 16,-5-19-52-16,0 0-101 0,0 0-107 15,-25 11-55-15,10-4-37 16,15-7 6-16,-24 4-14 0,4-8-18 16,20 4 4-16,0 0 14 15,-10-37-9-15,5-7-23 0,15 0 11 16,5-4 14-16,9 7-14 0,-4 4 0 15,10 15 3-15,-6 11 14 16,11 14 39-16,-6 16 51 0,6 18 23 16,-11 11-9-16,-4 11-32 15,-5 7-21-15,-10 12 37 16,-10 3-24-16,-5 4-18 0,-10 8 3 15,-4-1-4-15,-6-3-28 0,-4-4-10 16,-6-8-5-16,1-10-16 16,-1-16 4-16,6-6-4 0,9-16 10 15,25-29-1-15,-19 26-9 16,19-26 4-16,0 0-4 0,-15-29 0 15,15-8 0-15,10-8-11 0,4 8 11 16,-14 37 5-16,40-40-1 16,-1 10 0-16,6 8 12 15,-6 11 18-15,10 4 22 0,-4 7-7 16,-1 3 21-16,5 8-6 0,-4 4-23 15,-1 4-10-15,-10-5-16 16,6 1-6-16,-11-4-7 0,1 4 11 16,-6-8-13-16,-4 5 0 15,-20-12-35-15,25 7-166 0,-25-7-157 16,0 0-405-16,0 0-423 0</inkml:trace>
          <inkml:trace contextRef="#ctx0" brushRef="#br2" timeOffset="13369.22">-4400 14976 578 0,'0'0'63'0,"0"0"-7"0,0 0-8 16,0 0-16-16,0 0-27 15,0 0 37-15,0 0 42 0,0 0 55 16,0 0 30-16,0 0 29 16,29-11-15-16,6 0-33 0,-6 0-17 15,6 0-23-15,-1-4-23 16,1 0 7-16,-1-3-23 15,-4 0-39-15,4-5-11 0,-4-6-1 16,-1-1-6-16,1-3 3 16,-6-4 9-16,6 0 59 0,-10 4 16 15,4-4-28-15,-14 0-6 16,0 7 4-16,-10 30-9 0,0 0-15 15,10-33-7-15,-10 33 2 0,0 0-3 16,0 0-14-16,0 0-21 16,0 0 3-16,0 0 10 0,0 0-1 15,0 0-19-15,-30 41 3 16,30-41 14-16,-24 37 35 15,24-37 11-15,-20 29-14 0,20-29-19 16,0 0 1-16,0 0-7 16,0 0 10-16,0 0-1 0,0 0-7 15,0 0-9-15,0 0-4 16,0 0-2-16,0 0 25 0,0 0-33 15,0 0 0-15,0 0-13 16,0 0 5-16,-10 34 20 0,0-5 70 16,0 12-14-16,1 7-29 0,4 3 11 15,0 5 30-15,5 3 7 16,0 11 27-16,0 4-9 15,5-4 9-15,-5 0-32 0,10-3-19 16,-6-4-35-16,6 0-1 16,-5-8-6-16,0-3-9 0,0-12-12 15,-5-40 0-15,10 45-10 16,-10-45 13-16,5 37-8 0,-5-37-2 15,0 0-16-15,0 0-53 16,0 0-122-16,0 0-79 0,0 0-37 16,0 0-91-16,0 0-199 15,0 0-179-15,29-15 63 0</inkml:trace>
          <inkml:trace contextRef="#ctx0" brushRef="#br2" timeOffset="13774.82">-3189 14784 2019 0,'-34'48'322'0,"-1"8"31"15,-4-1-54-15,5 1-73 0,-6 3-61 16,11 0-58-16,4 4-33 15,5-8-23-15,10-7-8 16,15 4 13-16,5-4 1 0,15-8-22 16,9-6-14-16,6-5-2 15,9-3-3-15,5-11-16 0,-5-8 2 16,1-7-2-16,-6-11 15 15,0-7-23-15,6-16 12 0,-6-6 8 16,-10-12-15-16,1-11 7 0,-6-11-7 16,-4-3 6-16,-10 3 8 15,-5 7 11-15,-20 5-8 0,-10 10-11 16,-14 15 3-16,-6 11-6 15,-9 8 0-15,-5 14 13 16,0 8-13-16,-1 3-12 0,6 8-10 16,5 0-67-16,4 3-143 15,6 0-123-15,4 5-184 0,6-1-237 16,-1 0-46-16</inkml:trace>
          <inkml:trace contextRef="#ctx0" brushRef="#br2" timeOffset="14898.02">-14297 15734 1179 0,'0'0'317'16,"0"0"-26"-16,30 29-6 15,4-18-50-15,6-7-67 16,9-4-61-16,-5 0-41 0,0-4 25 16,1 1-15-16,-6-5-28 15,-4 1-31-15,-1-1 4 0,-9 8-14 16,-1 0-16-16,-9 4 15 15,-15-4-20-15,15 8 18 0,-15-8-16 16,0 0-7-16,20 14-70 0,-20-14-144 16,0 0-80-16,0 0 27 15,0 0-67-15,0 34 46 16,-15-9 41-16,0 1 51 0,-9-3 58 15,-1 2 73-15,-10 1 17 16,-4 0 40-16,0-7 24 0,-1-1 3 16,-4 1-10-16,9-8 31 15,6 0 34-15,-6-4 42 0,11-3 5 16,-1-4 25-16,25 0 44 15,0 0 21-15,-25-8 41 0,25 8 7 16,0 0-29-16,0 0-46 0,0 0-27 16,0 0-35-16,0 0 1 15,0 0-15-15,0 0 43 16,0 0-2-16,0 0-7 0,0 0-35 15,0 0 6-15,30 0-10 16,4 0-21-16,1-7-1 0,4 3-12 16,6-3-15-16,-1 0-17 15,0-1-5-15,6-3-13 0,-1 7 9 16,-5-3-3-16,5 0-13 0,-9-5 12 15,-6 9-22-15,-4-5-32 16,-10 5-193-16,-20 3-409 0,0 0-343 16</inkml:trace>
        </inkml:traceGroup>
      </inkml:traceGroup>
    </inkml:traceGroup>
  </inkml:traceGroup>
</inkml:ink>
</file>

<file path=ppt/ink/ink1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8:32.28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B22466E-B307-4D80-96EF-8A5A7295DEAE}" emma:medium="tactile" emma:mode="ink">
          <msink:context xmlns:msink="http://schemas.microsoft.com/ink/2010/main" type="inkDrawing" rotatedBoundingBox="10840,2336 14281,1812 14489,3175 11047,3698" semanticType="verticalRange" shapeName="Other">
            <msink:sourceLink direction="with" ref="{91AA847B-7C89-4455-94FF-0B058047A18E}"/>
          </msink:context>
        </emma:interpretation>
      </emma:emma>
    </inkml:annotationXML>
    <inkml:trace contextRef="#ctx0" brushRef="#br0">1848 0 346,'0'0'14,"0"0"2,0 0 19,0 0 8,0 0 60,0 0 102,-4 28-22,-5-3-16,-9 3 17,-5 0 34,-9 5-18,-4-2-38,0 2-42,-9-3-18,0 3 8,-5 0-17,0 3 11,-8 2-13,-1 0-35,0 3-1,0-1-18,1 3 9,-1 3-11,-9 0 7,5 0-16,0-3-6,-1-3-2,10 1 1,-5 2-5,1-2 7,4 2-15,-5-5-6,9-2 6,-4-1 7,4 1-3,0-1 19,1-4-7,4-6-8,13-4-14,0-6 0,10 0 2,22-15 9,-27 15-2,27-15-13,0 0-6,0 0-2,0 0 19,-23 13-7,23-13 9,0 0-6,0 0-3,0 0-5,0 0-3,0 0 5,0 0 5,-23 23 5,23-23-7,-22 25-3,22-25 0,-23 23 6,23-23-6,-18 23 6,18-23-3,-22 23 8,22-23-8,-18 23 0,18-23 0,0 0-5,-23 20 5,23-20 4,0 0-4,-23 20-3,23-20-2,0 0 0,0 0 11,0 0 4,0 0-7,0 0-11,0 0 8,0 0 3,0 0 3,0 0-9,0 0-4,0 0-2,0 0 9,0 0 3,0 0 3,0 0-9,0 0-1,0 0-4,0 0 18,0 0-3,0 0-7,0 0-12,0 0-71,0 0-150,0 0-122,0 0-175,0 0 6,0 0 65</inkml:trace>
    <inkml:trace contextRef="#ctx0" brushRef="#br0" timeOffset="-1163.96">1920-5 698,'0'0'97,"0"0"2,0 0 13,0 0-33,0 0-14,0 0 111,0 0 3,19 20 14,3 8 8,10 5-33,4 5-25,5 8-9,8 7-7,10 1-11,9 7-32,4 2-31,9 1 2,1 2 6,-1-3 2,0-4-11,5 2-18,-5-6-4,1-4-14,-1-5-11,-4-5-5,0-1 7,-14-2 1,-4-5-8,-5-5-10,-9 0 10,-9-5 11,-4-3-4,-10-4-10,1-4-8,-23-12 15,0 0 5,0 0-4,0 0-5,18 11 0,-18-11 8,0 0-1,0 0-55,0 0-234,0 0-339,0 0-131</inkml:trace>
  </inkml:traceGroup>
</inkml:ink>
</file>

<file path=ppt/ink/ink1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8:38.55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1AA847B-7C89-4455-94FF-0B058047A18E}" emma:medium="tactile" emma:mode="ink">
          <msink:context xmlns:msink="http://schemas.microsoft.com/ink/2010/main" type="writingRegion" rotatedBoundingBox="15158,974 20908,1772 20567,4225 14818,3428">
            <msink:destinationLink direction="with" ref="{2B22466E-B307-4D80-96EF-8A5A7295DEAE}"/>
            <msink:destinationLink direction="with" ref="{2B46AEE2-F3D9-45AD-88A6-8D754BBEC727}"/>
          </msink:context>
        </emma:interpretation>
      </emma:emma>
    </inkml:annotationXML>
    <inkml:traceGroup>
      <inkml:annotationXML>
        <emma:emma xmlns:emma="http://www.w3.org/2003/04/emma" version="1.0">
          <emma:interpretation id="{46C63E19-B29C-482D-A2A1-3AC9E68408A4}" emma:medium="tactile" emma:mode="ink">
            <msink:context xmlns:msink="http://schemas.microsoft.com/ink/2010/main" type="paragraph" rotatedBoundingBox="15158,974 20908,1772 20567,4225 14818,3428" alignmentLevel="1"/>
          </emma:interpretation>
        </emma:emma>
      </inkml:annotationXML>
      <inkml:traceGroup>
        <inkml:annotationXML>
          <emma:emma xmlns:emma="http://www.w3.org/2003/04/emma" version="1.0">
            <emma:interpretation id="{D0CF4DD1-0688-45EE-9CAF-CA6BB985F7EF}" emma:medium="tactile" emma:mode="ink">
              <msink:context xmlns:msink="http://schemas.microsoft.com/ink/2010/main" type="line" rotatedBoundingBox="15158,974 20908,1772 20567,4225 14818,3428"/>
            </emma:interpretation>
          </emma:emma>
        </inkml:annotationXML>
        <inkml:traceGroup>
          <inkml:annotationXML>
            <emma:emma xmlns:emma="http://www.w3.org/2003/04/emma" version="1.0">
              <emma:interpretation id="{B36A6D94-209E-451D-97A8-616CC5451833}" emma:medium="tactile" emma:mode="ink">
                <msink:context xmlns:msink="http://schemas.microsoft.com/ink/2010/main" type="inkWord" rotatedBoundingBox="15099,1400 15826,1501 15682,2543 14955,2442">
                  <msink:destinationLink direction="with" ref="{3FAB9EDF-EFA6-43A4-BCAF-7243B66BE625}"/>
                </msink:context>
              </emma:interpretation>
            </emma:emma>
          </inkml:annotationXML>
          <inkml:trace contextRef="#ctx0" brushRef="#br0">3427-1087 751,'0'0'-3,"4"28"46,1-3 45,-1-5 8,-4 1-27,0-21-28,-9 30-4,0-2 6,0-5 9,9-23 1,-27 36-25,0-8 15,27-28-7,-36 27-22,9-9-2,27-18 23,-27 13 28,27-13 60,-28 8-28,28-8-5,0 0-27,0 0-17,-27-11-25,27 11 16,-13-28-21,8-2-12,5-8 0,0-8-4,5-12-16,4-11 0,0-10 6,-5-4 21,1-4-37,-1 8 21,-4 13 16,0 16-6,0 12-27,-4 10 32,4 10-23,0 18 13,0 0 14,0 0-29,0 0 22,-9 25-1,4 6-11,1 7 13,4 8 12,0-1-6,0 6-5,0 2 41,0 1 25,4 2 44,-4-3-50,0-2-29,-4 0 0,4-6-37,-5-2 27,1-7-23,-1-3 12,1-8-19,4-25 22,-5 28-22,5-28 31,0 0-17,0 0 55,0 0-32,0 0-3,0 0-41,-31 11 26,31-11-23,-37-6 18,6-1-38,31 7 41,-32-15-34,5 7 27,27 8-20,-32-8 17,5 11-18,0 5 23,-4 4-18,-1 6 18,0 2-30,1 3 39,4-5-21,27-18 15,0 0-21,-32 36 39,32-36-5,-18 35-5,18-35-4,-5 33-8,5-33-11,0 0 18,19 33-21,-19-33-19,36 23-208,0-10-255,4-11-166,1 1-16</inkml:trace>
          <inkml:trace contextRef="#ctx0" brushRef="#br0" timeOffset="323.24">3314-635 908,'0'0'109,"0"0"65,0 0 41,0 0 15,31 7-39,-31-7-9,32 6-83,-32-6-29,36 2-42,-36-2-9,32 0 9,-32 0-14,0 0 11,27-5-11,-27 5 28,0 0-16,0 0-3,0 0-4,0-28-4,0 28 47,0 0 6,0 0-31,0 0-11,-36-15-22,9 15 6,27 0-7,-37 15-3,37-15 0,-36 23 6,36-23-17,-31 33-52,31-33-309,-18 36-406</inkml:trace>
        </inkml:traceGroup>
        <inkml:traceGroup>
          <inkml:annotationXML>
            <emma:emma xmlns:emma="http://www.w3.org/2003/04/emma" version="1.0">
              <emma:interpretation id="{569A76D6-629B-4F36-9810-6508DD9A3E2B}" emma:medium="tactile" emma:mode="ink">
                <msink:context xmlns:msink="http://schemas.microsoft.com/ink/2010/main" type="inkWord" rotatedBoundingBox="16427,2325 17033,2410 16852,3710 16247,3626">
                  <msink:destinationLink direction="with" ref="{3FAB9EDF-EFA6-43A4-BCAF-7243B66BE625}"/>
                </msink:context>
              </emma:interpretation>
            </emma:emma>
          </inkml:annotationXML>
          <inkml:trace contextRef="#ctx0" brushRef="#br0" timeOffset="1275.74">4140-285 605,'0'0'53,"0"0"-16,0 0 38,0 0 48,0 0-33,0 0 116,0 0-32,0 0-14,0 0-89,0 0 16,32 31 56,0-6-34,-5-2-22,0 0 6,5 0-19,-5 2-33,4-4-11,-4-1-19,-9-5-4,-18-15 6,23 18 1,-23-18-12,0 0 11,0 0-13,0 0 23,0 0-14,0 0 9,0 0-5,0 0-9,0 0-19,0 0 15,0 0 4,0-28-10,0 28 0,0 0 6,0 0-15,0 0 3,0 0 26,-27-8-9,4 13-3,1 8 0,-1 2-2,1 3 0,-1 0 32,0-3-5,23-15-24,-27 23 3,5-3-10,22-20 9,-27 23-12,27-23-67,-28 28-303,28-28-245</inkml:trace>
          <inkml:trace contextRef="#ctx0" brushRef="#br0" timeOffset="6507.94">4805-630 654,'0'0'14,"0"0"58,0 0 40,0 0-25,0 0 14,0 0-43,0 0 47,0 0 8,0 0-4,0 0 6,0 0-45,0 0-58,0 0 3,0 0 9,0 0-32,0 0 10,0 0 7,0 0 36,0 0 149,-23 8-80,23-8-16,-23 30 7,5 3-1,0 0-5,5 3-22,-1 2-20,-4 2 2,-5 6-11,5 2-4,-4 6-3,-5 2-15,4-1 1,-4 6 26,-5 3 15,1 5-21,-1-6-12,1-2-1,-1-5 7,0-3-15,10-5-13,-1-4 15,5-4 14,0-4 1,4-3-16,1-5-16,-1-3 0,14-25 14,-9 33-17,9-33-13,-9 26 10,9-26-2,0 0 4,-4 25-19,4-25 17,0 0 6,0 0-8,0 0-13,0 0 6,0 0 14,0 0-24,0 0-37,0 0-78,0 0-98,0 0-142,0 0-239,0 0-177</inkml:trace>
        </inkml:traceGroup>
        <inkml:traceGroup>
          <inkml:annotationXML>
            <emma:emma xmlns:emma="http://www.w3.org/2003/04/emma" version="1.0">
              <emma:interpretation id="{020AE858-2057-45A7-B736-89ACA922BC8E}" emma:medium="tactile" emma:mode="ink">
                <msink:context xmlns:msink="http://schemas.microsoft.com/ink/2010/main" type="inkWord" rotatedBoundingBox="17983,1366 20908,1772 20599,3996 17675,3590">
                  <msink:destinationLink direction="with" ref="{E1D0CA35-1D2D-4D32-B555-89B6BCF2F201}"/>
                </msink:context>
              </emma:interpretation>
            </emma:emma>
          </inkml:annotationXML>
          <inkml:trace contextRef="#ctx0" brushRef="#br0" timeOffset="18366.88">5541-127 605,'0'0'-11,"0"0"26,0 0 59,23 7-7,-5-7 33,4 0 5,5-2-49,0 2 45,10-3 5,-6 1-33,1 2 8,-5-3-19,0 3-46,-27 0 11,27 0-16,-27 0-36,0 0 66,0 0-54,0 0 17,0 0 15,0 0-13,0 0 7,0 0-25,0 0 12,27 0 30,-27 0-30,0 0 35,0 0-42,0 0 36,0 0-29,0 0 12,0 0-17,0 0-18,0 0 30,0 0-2,0 0-5,0 0-23,0 0 26,0 0-7,0 0 17,0 0-28,0 0 29,0 0-24,0 0 27,0 0-29,0 0-12,0 0 37,0 0-13,0 0 0,0 0 5,-36 13 2,4-3-3,5 0-14,-4-2 20,4 0-1,0-3 6,-1 0 9,1-3-41,5-2 14,-5 0 3,9 0 3,18 0 20,-28-2-29,28 2-2,0 0 12,0 0-19,0 0-5,0 0 2,0 0 18,0 0 6,0 0 19,0 0-21,41-13-4,-5 3-9,5 2 36,4-2 8,0 5 36,0-3-32,1 3-10,-1 0 21,-9 0-50,-4 0-16,-32 5 65,27-2-55,-27 2 38,0 0-15,0 0 2,0 0 6,0 0-30,0 0 14,0 0-22,0 0 40,0 0-31,0 0-28,0 0-161,0 0-188,-32 10-54,14-3-38</inkml:trace>
          <inkml:trace contextRef="#ctx0" brushRef="#br0" timeOffset="18996.29">5726 589 992,'0'0'218,"0"0"157,0 0-8,0 0-42,0 0-55,0 0-82,0 0-70,41-5-62,-5 0-19,5-5-9,-1 5-16,1-5-17,-5 5 21,0-1-45,-4 1-194,-32 5-346,36-10-320</inkml:trace>
          <inkml:trace contextRef="#ctx0" brushRef="#br0" timeOffset="18763.14">5780-81 569,'0'0'129,"0"0"50,0 0 27,0 0-69,0 0 5,0 0-50,0 0-25,0 0 3,-9 22 113,5-1 46,4 2-58,4 5-54,5 5 8,0 10 24,-4 2-38,4 1-13,-4 5-11,4 0-29,-5-3-23,-4-2 2,0-6 2,5-1-6,-5-6-13,4-5 1,-4-28 3,0 30-10,0-30-14,0 0-3,0 28 20,0-28-12,0 0-16,0 0 13,0 0 3,0 0-1,0 0-22,0 0-68,0 0-130,0 0-183,0 0-203,0 0-54,0 0 79</inkml:trace>
          <inkml:trace contextRef="#ctx0" brushRef="#br0" timeOffset="11569.81">7014-318 1285,'0'0'9,"0"0"150,0 0 68,0 0-62,0 41-23,4-3-49,-4-2-2,5-1 6,-5-4-53,0-3-14,-5-3 7,1-2-2,-10 0-23,1-3-12,-10-2 18,-9-3-4,5-5-24,-4-10-38,4 0-9,-5-10 5,5-8-29,-5-7-5,32 25 18,-31-31 48,31 31 7,-27-27 13,27 27 6,0 0-28,0 0 9,0 0 7,0 0 13,0 0 7,0 0 11,0 0-4,18 35 32,0 1 17,4 4 21,1-2-28,-1 3-31,-4 0-10,-4-1-3,0-2-11,-10-5 9,-4-2 7,-9-3 11,-4-3-24,13-25 3,-37 33-6,-3-12 2,-1-9 10,0-4-28,1-6 13,-1-4 10,5-8-15,4-6-3,1-6-5,8-6 20,-4-10 0,9-6-30,9 1 5,0-2 26,9 1 13,0 6-26,9 3 0,4 4 6,1 3-6,4 5 11,0 1-69,-18 22-146,32-26-268,-32 26-136,31-18-1</inkml:trace>
          <inkml:trace contextRef="#ctx0" brushRef="#br0" timeOffset="11892.47">6630 46 525,'0'0'129,"0"0"115,0 0 69,0 0-25,9 25-59,-9-25-27,22 20-33,-22-20-67,23 16-37,-23-16-28,18 7-33,-18-7 27,0 0 6,0 0-21,0 0-16,0 0 2,18-20 17,-18 20-3,5-20-3,-5 20 6,0 0-5,0-21 4,0 21-9,0 0-9,0 0 12,-32 5-5,9-2-14,23-3-12,-27 15 10,27-15-102,-31 15-291,31-15-245</inkml:trace>
          <inkml:trace contextRef="#ctx0" brushRef="#br0" timeOffset="10635.67">7881-264 558,'0'0'119,"0"0"33,27 20 31,-27-20-2,14 25-1,-14-25-11,9 33-9,-9-33 7,0 31-19,0-11 46,0-20 34,-14 23-18,14-23-78,-27 26-33,-4-6-13,-6-2-12,-3-3-16,-5-2-26,-1-3-3,-3-3-19,-1-2-17,5-2 15,0-3-8,4-3 11,0-2-11,1-2-10,8-3-4,0-1 0,5 1-6,5 5-46,-1-2-115,23 7-162,0 0-302,-27-8-129</inkml:trace>
          <inkml:trace contextRef="#ctx0" brushRef="#br0" timeOffset="10915.27">7556 305 1426,'32'7'318,"-32"-7"-47,27-10-68,-27 10-106,36-30-33,-9 7-18,0 2-30,0 4 3,-4 4-9,-1 5 41,-4 8 18,5 3-36,-5 5-18,-18-8 0,23 25 7,-10 0-2,1 1-12,-10 2-3,1 2 10,-10-4-7,5-26-117,-13 35-218,-14-9-307</inkml:trace>
          <inkml:trace contextRef="#ctx0" brushRef="#br0" timeOffset="9952.13">8202-5 414,'0'0'118,"0"0"43,0 0 54,0 0 45,0 0-23,0 0 5,0 0-23,0 0-9,0 0-49,0 0-78,0 0-28,0 0-19,0-23-31,4-8-19,10-4 2,4-3-2,5 0 14,-1 5-10,1 2 16,4 11-14,-4 2 0,-5 5 8,9 8-7,-5 5-16,1 8 23,-5 5-25,-18-13 30,23 33 3,-5-5 3,-9 0 6,0-6-10,-9 1-7,-5-2 9,5-21 14,-22 30-16,-10-7-10,0-5 6,-4-3 12,0-5 1,-5-2-7,5-8-21,5-3 12,-1-4 3,5-6 4,4-2 5,1-6 1,4-2-6,0-5-28,9 1 11,0-6 7,-1 2 6,1 1 5,9-3 1,0 0-19,-4 0 10,4 2 0,-5 1 13,10 2-13,-5-3-10,4 1 2,-4 30 11,0-28 12,0 28-37,0-26-33,0 26-203,0 0-212,0 0 16,0 0 44</inkml:trace>
          <inkml:trace contextRef="#ctx0" brushRef="#br0" timeOffset="10247.72">8265 168 687,'0'0'97,"0"0"54,0 0-5,32-28 73,-1 5-22,-3 5 8,-6 5-50,1 3-35,-5 8 29,-18 2-29,22 2-29,-22-2-30,0 0 29,0 0-47,18 28-9,-13-3-13,-10-2 2,1-2 0,4-21-23,-14 30 0,-8-7-13,-5-5-167,0-6-284,-10-4-268</inkml:trace>
          <inkml:trace contextRef="#ctx0" brushRef="#br0" timeOffset="12264.09">7958-1349 525,'4'-18'125,"-4"18"44,0 0 49,0 0-90,0 0-14,0 0 143,-27 26 53,-13 17 6,-14 13-22,-10 12-66,-4 4-65,-4-4-52,-5 3-7,5 0-35,-5-2-36,10-3-10,-6 3-13,6-9 1,3-4 4,10-2 0,0-9-25,4-4 10,5-8-84,4-5-194,1 0-349,3-10-257</inkml:trace>
        </inkml:traceGroup>
      </inkml:traceGroup>
    </inkml:traceGroup>
  </inkml:traceGroup>
</inkml:ink>
</file>

<file path=ppt/ink/ink1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8:46.39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1D0CA35-1D2D-4D32-B555-89B6BCF2F201}" emma:medium="tactile" emma:mode="ink">
          <msink:context xmlns:msink="http://schemas.microsoft.com/ink/2010/main" type="inkDrawing" rotatedBoundingBox="15965,2696 21329,1522 21777,3570 16413,4744" semanticType="enclosure" shapeName="Other">
            <msink:sourceLink direction="with" ref="{020AE858-2057-45A7-B736-89ACA922BC8E}"/>
            <msink:destinationLink direction="from" ref="{5E02B903-87AA-4706-8DD4-4F15F1B86475}"/>
          </msink:context>
        </emma:interpretation>
      </emma:emma>
    </inkml:annotationXML>
    <inkml:trace contextRef="#ctx0" brushRef="#br0">782-2 553,'0'0'136,"0"0"54,0 0-74,-27 0-50,27 0 43,0 0 47,-32 18-33,32-18-29,-45 43 11,13 0 22,-4 0-17,4 5-2,5 3 0,-4 5-24,3 5 14,1 3-34,-4 2-21,4 2-28,0 3 10,-5 0 0,0-2-21,-4-3 14,9-5-27,-5-3 14,10-7 17,-1-3-36,1-4 29,4-6-27,0-3 19,4-2-1,0-5-9,1-2 15,13-26-8,-18 33-2,9-5-2,9-28-9,-14 28 16,14-28-13,-18 27 13,18-27 6,-18 26-13,18-26 6,0 0-20,0 0-74,0 0-164,0 0-252,0 0-109</inkml:trace>
    <inkml:trace contextRef="#ctx0" brushRef="#br0" timeOffset="-483.41">-3555 32 531,'0'0'107,"0"0"1,0 0 6,0 0 26,0 0 0,0 0-42,0 0 15,0 0-56,0 0-7,0 0 8,0 0-17,0 0-10,0 0 42,0 0 55,45-5-14,13 0-41,15 2 6,4-2 47,13 2-20,5 1-41,13-1-11,5 1 0,9-1-35,9 1-19,5-3 5,4 0 7,9-1-12,0 1 0,-4 0 4,-5 3-18,-9 2 17,-9 0 10,-5 0-13,-4-3 3,-5 3-3,1-5-4,-5 3 13,-5-1-22,0 0 13,1 3 14,-1-2-33,1 2 23,-1-3-2,-4 3-6,-5 0 7,1 0 7,-10-2-23,-9 2 23,1 0-22,-10-3 9,0 6 11,-4-3-11,-10 2-1,1 1 18,-5-1-11,-4 1-1,0 2 9,-5 0-24,-9-2 16,5 2-8,-5 0-4,-5 0 20,1-2-22,-5 2 17,4-3-11,-22-2 7,23 5 2,0-2-7,-23-3 10,22 2-11,-22-2 6,0 0 9,0 0-23,0 0 19,0 0 16,0 0-33,0 0-94,0 0-342,0 0-268</inkml:trace>
    <inkml:trace contextRef="#ctx0" brushRef="#br0" timeOffset="1064.06">-23 1298 699,'0'0'186,"0"0"27,0 0 5,0 0-62,0 0-63,0 0 33,-31-5 6,-10 8-43,-9 4 14,-4 1-24,-9 5-45,-5-3 12,-4-3-49,0 4 25,-1-4 1,1 1-17,0-1 34,4 1-14,0 2 32,-4-5 4,4 3-40,5-3 9,-5 3-9,0-3-16,1 0 3,-1 0-16,-9 0 13,5 0-1,-5 3-13,0-6 13,5 6 6,0-3-24,4 0 13,5 0 26,4-2-29,0 2 45,5-3-29,0 1-3,4-1 27,5 1-31,0 2 18,4-3-1,0 4-27,1-4 12,-1 3-1,0-2-11,-8-1 18,4-2-23,-5 3 6,5-1-5,0 1 0,-5-3 14,5 0-6,-5 2 0,0-2-6,10 0-4,-6 3 26,6-1-16,-1-2 0,-4 3 4,4-3-15,-8-3 7,-6 3 18,1-2-34,-5-3 34,5 0-14,0 0-7,0 2 15,0-2-24,8 3 29,1-1-13,0 0-4,9 3 1,-5 0-9,10 0 24,31 0-17,-46 3 12,10-3 10,5 0-38,-1-3 32,32 3-19,-45 0 8,4 3 5,5-3-5,0 3 0,36-3-4,-41 2-5,10 3 18,31-5-12,-37 3-1,37-3 31,-36 5-38,36-5 11,-36 5 9,36-5-32,-36 0 33,36 0-3,-41-3-17,41 3 16,-31-7-11,31 7 5,-36-10 6,36 10-12,0 0 3,-32-16 22,32 16-19,0 0-5,0 0 9,0 0-4,-23-30-8,23 30 16,0 0-21,-13-26 17,13 26 14,-5-25-33,5 25 31,9-28-23,-9 28 4,14-28 11,-14 28-26,27-33 30,-9 8-19,-18 25 7,27-26 18,-27 26-24,27-28 16,-27 28-8,27-25-18,-27 25 31,0 0-5,23-30-10,-23 30 6,14-26-17,-14 26-22,9-25-202,-9 25-356,9-28-232</inkml:trace>
  </inkml:traceGroup>
</inkml:ink>
</file>

<file path=ppt/ink/ink1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9:13.66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250CAB4-4904-46B8-967E-870F042770F3}" emma:medium="tactile" emma:mode="ink">
          <msink:context xmlns:msink="http://schemas.microsoft.com/ink/2010/main" type="inkDrawing" rotatedBoundingBox="11656,6555 15555,6247 15645,7388 11746,7696" semanticType="enclosure" shapeName="Other">
            <msink:sourceLink direction="with" ref="{67951714-46A1-4C3B-93D7-7EA51CDCC6F0}"/>
            <msink:destinationLink direction="to" ref="{5E02B903-87AA-4706-8DD4-4F15F1B86475}"/>
            <msink:destinationLink direction="to" ref="{4CC823A2-7477-4BE9-9ADA-643B9ECDCAB5}"/>
            <msink:destinationLink direction="with" ref="{98FD7B23-0023-45C7-B585-39CEE47A285F}"/>
          </msink:context>
        </emma:interpretation>
      </emma:emma>
    </inkml:annotationXML>
    <inkml:trace contextRef="#ctx0" brushRef="#br0">0 1288 497,'0'0'17,"0"0"28,0 0 2,0 0 40,0 0 43,0 0 29,0 0-31,27 18-14,1-8 17,-1-8-26,9 1-63,4-1-11,6-4-10,-1-3-21,9-3 2,5 3 31,-1 0-28,1 0-8,4-3 26,5-2-33,9 3 7,0-6 10,13 5-15,-4-4 28,9-1-11,-5-2-1,5-3 14,4 0-26,-8 0 1,-1 6 28,1-1-20,-6 0 6,1 3-20,-4 2 20,-1 1 0,0-1-25,-4 3 27,0-3-16,4 3 11,0 0 0,1 0-8,-5-2 15,-1 2 11,-3-3-42,-6 3 34,1-3-9,-5 1-26,-4 1 19,0-1-2,-5 2 4,0-3 24,5 3-34,-5 0 12,5 2-6,0-4-3,-5 4-2,-4-2 33,-5 5-42,-5-2 8,-8 2 21,-32 0 57,41 0 23,-41 0-11,36 2-52,-36-2 10,36 8-58,-36-8 41,32 10-22,-32-10-3,27 10 0,-27-10-9,31 10 18,-31-10 8,27 8-17,-27-8 8,0 0 3,0 0-6,23 8 13,-23-8-18,0 0 9,0 0 10,0 0-26,0 0 27,0 0-3,0 0-17,27 5 11,-27-5-18,0 0 16,32 5-18,-32-5 19,22 5 2,-22-5-27,0 0 33,0 0-37,28 5 28,-28-5 7,0 0-19,0 0 22,0 0-14,0 0 5,0 0 24,0 0-38,0 0 33,0 0 13,0 0-17,0 0 64,0 0-1,0 0 22,0 0-46,0 0-37,0 0 1,-5-33-28,-4 5 6,0-5-9,-5-3-1,1-9 4,-1-6-16,1-5 8,-1 0-16,5 0 20,9 3 1,-4 2-10,4 3 24,4 2-22,5 5 16,-4 3 2,-1 3-3,5 2 5,-4 2-18,-1-2 9,1 3-17,-5 2 23,4 0-21,-4 28-6,0-31-10,0 31-18,5-28 25,-5 28 12,0 0-8,0 0 29,0-25-32,0 25 12,0 0 16,0 0-16,0 0 18,0 0-4,0 0-6,0 0 10,0 0-4,0 0-21,0 0 25,0 0-19,0 0 8,0 0-5,-27-18-17,27 18 6,0 0-46,-27-15 33,27 15 22,0 0-39,0 0 35,0 0-15,-28-15 19,28 15 11,0 0-21,0 0 21,-36-10 13,9 7-35,-9 3 31,0 3-17,-5-1-19,-8 6-138,-6-1-120,-8 1-64,0 0-113</inkml:trace>
    <inkml:trace contextRef="#ctx0" brushRef="#br0" timeOffset="-5383.57">-95 198 425,'23'5'25,"4"-2"38,0-1-5,9-4-5,5-1 5,9-2-3,8 5 14,6-2 12,-1-1 9,9 6-26,5-1 25,0 3-1,4 0-38,5 0-1,0 1 7,4-1-21,-4-3 7,0-2 18,0-2-25,-5-3 5,0-3-8,-4-2-1,-5-3-24,1 3 3,-6-3-17,1 1 25,0 1-18,-5 1 0,-9 3-5,5-4 1,-5 4 9,-4-1-5,0 6-14,0-1 14,-1 3-6,-4 0 6,5 0 39,0 0-18,-1 0-21,1 0 16,0 0 0,4-2-11,5-1 1,-5-2 5,5 0-2,-1 0 6,1-3 17,0 1 4,-5-1-32,5 0 1,-5 3 13,-4 0-7,-1 3 0,-3-1-11,3 1 20,-3-1 0,-6 3-14,1 0 1,-5 3-24,-4-3 20,-5 0 21,-27 0-34,27 0 4,-27 0 6,0 0 5,0 0-2,0 0 20,0 0-21,0 0 26,0 0 24,0 0 23,0 0 7,0 0-19,0 0-10,0 0-15,0 0-4,0 0-21,0 0-4,0 0 2,0 0-9,0 0-7,0 0-6,0 0 3,0 0 1,0 0-2,0 0 9,0 0 15,0 0 1,0 0-12,0 0-17,0 0 3,0 0 4,0 0 0,0 0-2,0 0 30,0 0-9,0 0-47,0 0-382,0 0-355</inkml:trace>
  </inkml:traceGroup>
</inkml:ink>
</file>

<file path=ppt/ink/ink1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8:37.57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FAB9EDF-EFA6-43A4-BCAF-7243B66BE625}" emma:medium="tactile" emma:mode="ink">
          <msink:context xmlns:msink="http://schemas.microsoft.com/ink/2010/main" type="inkDrawing" rotatedBoundingBox="14402,3089 16545,2858 16549,2891 14406,3122" semanticType="underline" shapeName="Other">
            <msink:sourceLink direction="with" ref="{B36A6D94-209E-451D-97A8-616CC5451833}"/>
            <msink:sourceLink direction="with" ref="{569A76D6-629B-4F36-9810-6508DD9A3E2B}"/>
          </msink:context>
        </emma:interpretation>
      </emma:emma>
    </inkml:annotationXML>
    <inkml:trace contextRef="#ctx0" brushRef="#br0">2175 53 591,'0'0'139,"23"3"57,-23-3-32,0 0 53,27-3-29,-27 3-59,27 0-5,-27 0 7,23 0-19,-1 0-1,-22 0 7,27 3-12,5-3-16,0 0 9,4 0 16,9-5-36,9-3-12,14-2-25,13 0-23,14-5 4,4-1-12,14 1-3,9-3 16,5 3-31,-1 0 7,1 2 14,-5 0-19,-14 3 16,-4 3-25,-9-1 23,-9 0 1,-14 3-26,-4 0 22,-14 0 3,-9 3-18,-9 2 12,-8-3 10,-28 3-18,0 0 13,22-3 0,-22 3-17,0 0 20,0 0 2,0 0-4,0 0-5,0 0 6,0 0-16,0 0 16,0 0-22,0 0-85,0 0-106,0 0-171,0 0-236,-18-27-67</inkml:trace>
  </inkml:traceGroup>
</inkml:ink>
</file>

<file path=ppt/ink/ink1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7:28.37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E30B63A-DA61-457C-89E2-DC51798AA98B}" emma:medium="tactile" emma:mode="ink">
          <msink:context xmlns:msink="http://schemas.microsoft.com/ink/2010/main" type="writingRegion" rotatedBoundingBox="5972,1550 3793,2072 3608,1302 5787,779">
            <msink:destinationLink direction="with" ref="{263C132B-05FB-44B1-9184-61FF2E07EC97}"/>
          </msink:context>
        </emma:interpretation>
      </emma:emma>
    </inkml:annotationXML>
    <inkml:traceGroup>
      <inkml:annotationXML>
        <emma:emma xmlns:emma="http://www.w3.org/2003/04/emma" version="1.0">
          <emma:interpretation id="{51F499DF-BA78-4A00-91BF-CC29E13270C8}" emma:medium="tactile" emma:mode="ink">
            <msink:context xmlns:msink="http://schemas.microsoft.com/ink/2010/main" type="paragraph" rotatedBoundingBox="5972,1550 3793,2072 3608,1302 5787,779" alignmentLevel="1"/>
          </emma:interpretation>
        </emma:emma>
      </inkml:annotationXML>
      <inkml:traceGroup>
        <inkml:annotationXML>
          <emma:emma xmlns:emma="http://www.w3.org/2003/04/emma" version="1.0">
            <emma:interpretation id="{E29556B9-B2CD-46D6-B8D8-E1671DCB4726}" emma:medium="tactile" emma:mode="ink">
              <msink:context xmlns:msink="http://schemas.microsoft.com/ink/2010/main" type="line" rotatedBoundingBox="5972,1550 3793,2072 3608,1302 5787,779"/>
            </emma:interpretation>
          </emma:emma>
        </inkml:annotationXML>
        <inkml:traceGroup>
          <inkml:annotationXML>
            <emma:emma xmlns:emma="http://www.w3.org/2003/04/emma" version="1.0">
              <emma:interpretation id="{F3839465-2DC4-4D2B-9E18-2C7686FC18E0}" emma:medium="tactile" emma:mode="ink">
                <msink:context xmlns:msink="http://schemas.microsoft.com/ink/2010/main" type="inkWord" rotatedBoundingBox="5972,1550 3793,2072 3608,1302 5787,779"/>
              </emma:interpretation>
            </emma:emma>
          </inkml:annotationXML>
          <inkml:trace contextRef="#ctx0" brushRef="#br0">3047-7597 909,'0'0'56,"-5"31"132,5-31 141,0 0-3,-13 30-101,13-30-73,-32 30-61,0-4-39,-8-6 19,-10 1-41,-4-4 12,-5 1-8,-4-3-24,-14-2 23,0-3-22,-4-2 6,-5-3-3,9-5 8,5 0-2,9-3 20,9 3-20,17-2 13,6 2-16,13-3-12,18 3-1,0 0-4,0 0 8,0 0 4,0 21 43,9 4 4,0 5 29,-5 3 24,-8 6 3,-10 4-4,-13 5-33,-4-2-21,-15-6-36,1 1-14,-9-5 7,0-6-11,9-2-13,-1-8-58,6-7-197,4-3-279,36-10-363</inkml:trace>
          <inkml:trace contextRef="#ctx0" brushRef="#br0" timeOffset="224.96">2044-7556 1877,'31'-28'320,"1"5"4,0 5-43,-1 3-90,1 5-73,0 7-40,-5 3-4,0 5-18,-27-5-24,22 18-21,-13 2-20,-9 6-87,-9-1-146,-9 8-239,-9 0-338</inkml:trace>
          <inkml:trace contextRef="#ctx0" brushRef="#br0" timeOffset="492.79">1719-7315 1566,'0'0'269,"-19"-23"-5,10 3-5,9 20-62,0-28-92,5 5-42,4 5-16,-9 18-13,18-18 2,-18 18 11,23-10 11,-23 10 24,0 0-1,0 33-11,-9 3-32,-14 5-28,-9-1 7,-4 3-17,0 1-24,-5-4-49,-4-2-113,5-2-180,-1-11-212,5 1-77</inkml:trace>
          <inkml:trace contextRef="#ctx0" brushRef="#br0" timeOffset="909.04">1425-7605 1086,'0'0'208,"0"0"33,0 0 7,-36-10-59,0 13-85,-1 10-36,1 7 6,0 5 24,5 6-9,3-1-15,10 1-20,0 2 4,9 0-20,5-3-16,13-2-2,-5-2-12,10-4-20,-14-22 12,22 23-4,-22-23 1,28 18 6,-28-18 0,0 0 2,0 0 13,0 0 2,0 0-16,0 0-4,-37 10 16,1 3 67,0 2 22,0 3 37,0 7 8,0 6-6,4-1 0,5 6-37,9-3-39,4 2-13,5-2-33,14 0-1,8-2-11,10-3-13,13-5 3,9-5 0,5-6-117,0-7-223,-1-5-221,-8-5-384</inkml:trace>
        </inkml:traceGroup>
      </inkml:traceGroup>
    </inkml:traceGroup>
  </inkml:traceGroup>
</inkml:ink>
</file>

<file path=ppt/ink/ink1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8:09.96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128D47E-AA52-4ABE-A8DB-BD0434D85253}" emma:medium="tactile" emma:mode="ink">
          <msink:context xmlns:msink="http://schemas.microsoft.com/ink/2010/main" type="writingRegion" rotatedBoundingBox="2802,8666 6982,8444 7034,9421 2854,9644">
            <msink:destinationLink direction="with" ref="{54985A84-FAA4-4839-A398-3A92389A6F49}"/>
          </msink:context>
        </emma:interpretation>
      </emma:emma>
    </inkml:annotationXML>
    <inkml:traceGroup>
      <inkml:annotationXML>
        <emma:emma xmlns:emma="http://www.w3.org/2003/04/emma" version="1.0">
          <emma:interpretation id="{F4C83A28-E453-432D-8416-4937AF5122C0}" emma:medium="tactile" emma:mode="ink">
            <msink:context xmlns:msink="http://schemas.microsoft.com/ink/2010/main" type="paragraph" rotatedBoundingBox="2802,8666 6982,8444 7034,9421 2854,9644" alignmentLevel="1"/>
          </emma:interpretation>
        </emma:emma>
      </inkml:annotationXML>
      <inkml:traceGroup>
        <inkml:annotationXML>
          <emma:emma xmlns:emma="http://www.w3.org/2003/04/emma" version="1.0">
            <emma:interpretation id="{62E7D7DF-55E9-4ABE-917A-0F33065C00F1}" emma:medium="tactile" emma:mode="ink">
              <msink:context xmlns:msink="http://schemas.microsoft.com/ink/2010/main" type="line" rotatedBoundingBox="2802,8666 6982,8444 7034,9421 2854,9644"/>
            </emma:interpretation>
          </emma:emma>
        </inkml:annotationXML>
        <inkml:traceGroup>
          <inkml:annotationXML>
            <emma:emma xmlns:emma="http://www.w3.org/2003/04/emma" version="1.0">
              <emma:interpretation id="{198CDF72-3C50-4684-8914-B3230761AB78}" emma:medium="tactile" emma:mode="ink">
                <msink:context xmlns:msink="http://schemas.microsoft.com/ink/2010/main" type="inkWord" rotatedBoundingBox="2802,8666 6982,8444 7034,9421 2854,9644"/>
              </emma:interpretation>
            </emma:emma>
          </inkml:annotationXML>
          <inkml:trace contextRef="#ctx0" brushRef="#br0">33 132 806,'0'0'169,"0"0"65,0 0 7,0 0-9,0 0-52,0 0-77,0 0-46,0 0-29,0 0-13,0 0 205,5 31-48,-5 12-65,0 13-28,4 2-12,-4 6 15,0-1 1,-4-2-22,4-5-26,0-10-26,-9-3-9,9-10 7,-5-8-10,5-7 3,0-18 2,-4 18-19,4-18-27,0 0-111,0 0-136,0 0-210,0 0-12,-5-38 108,1-8 143,-1-5 108,1-2 84,4 0 38,0 4 22,0 4 35,0 4 27,0 5 49,0 3 22,0 0 35,4 3-60,1-1 23,-1 6 60,-4 25-19,14-33-24,-1 8-50,-13 25-29,28-31-24,3 6-28,5 7 28,-4 3 14,9 5 26,-5 2-3,0 0-16,0 3-25,0 3-15,-9 2-1,-27 0-1,27-3-22,-27 3 24,0 0-4,0 0-3,0 0 45,0 0 17,9 31-8,-13-1-54,-10 1 3,-4-1-3,-4-2 6,-1-3-9,23-25 8,-27 23-5,27-23-16,0 0 12,-18 18-5,18-18-13,0 0 19,0 0-19,0 0-11,0 0 5,0 0 12,0 0 7,36 5 18,5-2-24,-1-1-6,1 3 16,4 3-2,-9 2-8,0 5-4,-4 6 5,-5 4 18,-9 3 13,-9 5 33,0 3 5,-13-1 17,-10 1-11,-8 2-34,-5-3-2,-1-2-16,-8-5-13,5-2 6,-5-3-3,-5-6 8,9-4-21,1-5 9,4-6-1,-1 1-3,6-8 0,-5-3 0,4-5-17,5-4-6,18 17-15,-27-28-29,9 5-85,9 5-89,9 18-105,-14-25-154,10 2-82</inkml:trace>
          <inkml:trace contextRef="#ctx0" brushRef="#br0" timeOffset="471.67">1009 328 1030,'0'0'81,"27"7"145,-27-7 108,23 0-27,4-2-136,5-1-66,4-2-55,4-2-32,1-1 0,0 0-8,-5 3-8,-4 0-2,-32 5-5,31-5-1,-31 5 2,0 0-32,0 0-38,0 0-60,0 0-36,0 0-115,0 0 11,-22 41 42,-10-3 81,-4-5 45,0 0 33,-5-5 52,9-3 0,1-4 40,8-9 64,23-12 60,0 0 61,0 0-52,0 0 0,0 0 28,-22 21 9,22-21 9,0 0 39,0 0-22,0 0-56,22 2-36,10-2-6,-1-2-35,6-3-38,3-3-16,1 0-26,0-2-2,-1 0-17,-4 2-144,-4 1-263,-9-3-392</inkml:trace>
          <inkml:trace contextRef="#ctx0" brushRef="#br0" timeOffset="1371.6">1687 51 679,'0'0'37,"0"0"82,0 0-47,0 0 77,0 0-4,0 0-29,22-20 2,10 7 6,0 3-6,8 0 9,1 2-10,4 0-43,-4 3-33,0-2-22,-10 4-14,1-2-1,-1 0-4,-8 2-7,0 1 10,-23 2-3,22-3 11,-22 3 2,0 0-6,0 0-3,0 0-4,0 0-23,0 0-41,0 0-52,0 0-28,-27 8 97,-5 2 32,-4 3-5,9-3 13,0-2 14,5-3-11,22-5-18,0 0 4,-23 7 1,23-7 17,0 0-4,0 0 10,0 0 33,-14 31 10,10-1 102,-1 3-10,5 3-13,0 2-5,0 3-53,0 2-25,5 0-15,-1 0-13,-4 3 4,0-5-6,0-6-6,0-2-19,-4-10 24,-1-3-26,5-20 12,0 21 0,0-21 3,0 0 4,0 0-19,0 0-100,0 0-164,0 0-167,0 0-61,0 0-40</inkml:trace>
          <inkml:trace contextRef="#ctx0" brushRef="#br0" timeOffset="1620.35">1795 615 501,'0'0'184,"0"0"-39,0 0-48,0 0 22,0 0 119,0 0 37,0 0 8,27 5-27,1-5-73,8-5-64,4-3-37,6 1-39,-1-6-19,4-2-3,1-1-21,4-1 0,-9 1-9,1 1-120,-15 3-148,-4-1-160,-9 0-123,-18 13-9</inkml:trace>
          <inkml:trace contextRef="#ctx0" brushRef="#br0" timeOffset="2011.79">2862-114 1207,'0'0'88,"0"0"132,0 0 68,0 0-73,0 0-88,0 0-63,0 0-40,0 0-10,0 0 27,13 30 108,-17 11 15,-5 5-43,-10 10-4,1 5-37,-4 2 6,-1 3-23,-4 0-34,4-2-6,1-6-20,4-7 2,0-8-8,9-7 3,-5-6 2,5-5-2,0-4-4,5-1 8,-1-5-26,1 3-39,-5-3-83,9-15-68,-10 21-77,10-21-137,0 0-122,0 0-10</inkml:trace>
          <inkml:trace contextRef="#ctx0" brushRef="#br0" timeOffset="2648.25">2577-79 533,'0'0'13,"0"0"35,0 0-21,0 0 7,0 0-18,0 0 18,0 0 34,0 0-22,0 0 12,0 0-28,0 0 11,0 0-26,0 0 9,0 0 16,0 0-24,0 0 42,32 6-44,-32-6 2,0 0-25,36-18 67,-36 18 0,0 0 6,0 0-23,22-31 55,-22 31-43,0 0-3,0 0-32,-9-28 13,9 28-31,0 0-37,0 0 37,-36-20-8,36 20 15,0 0 0,0 0-7,-32-13-3,32 13-21,0 0 34,0 0-20,0 0 3,0 0 12,0 0-31,-22 36 18,22-36 8,-9 33 51,9-33-51,0 0-12,0 0 27,0 0-20,-5 30 31,5-30-59,0 0 41,0 0 6,0 0-12,0 0-16,0 0 14,18-33-37,-18 33 25,18-38-38,-18 38 39,14-28 7,-14 28-16,0 0 26,0 0-3,0 0-24,0 0 7,0 0 14,-18 31-4,0-3 4,4-3-239,14-25-109</inkml:trace>
          <inkml:trace contextRef="#ctx0" brushRef="#br0" timeOffset="3239.71">2816 589 93,'23'13'11,"-23"-13"25,0 0 25,0 0-3,18 10-14,-18-10 7,0 0 31,0 0 5,0 0 8,0 0-22,0 0-2,0 0-45,18-25 22,-18 25-34,14-28 64,-14 28 29,0 0-14,9-23-24,-9 23-30,0 0 13,0 0-31,0 0 23,0 0-20,0 0-19,0 0 16,0 0-34,0 0 5,0 0-15,0 0 43,0 28-47,0-28 70,0 0-27,0 28-20,0-28-8,0 0 17,0 0 13,0 0-12,27 20 16,-27-20 15,31 3-54,1-13 14,-32 10 16,27-31 19,-4 3-12,-10 3-39,-13 25 65,9-28 94,-9 28 58,0 0-37,0 0-77,0 0-57,0 0 11,-36-8-14,36 8 0,-31 8-33,31-8 9,0 0-5,-28 13-12,28-13 17,0 0 4,0 0-10,0 0-72,0 0-257,0 0-204</inkml:trace>
          <inkml:trace contextRef="#ctx0" brushRef="#br0" timeOffset="3604.09">3467-43 708,'0'0'11,"0"0"2,0 0 37,0 0-9,0 0-14,0 0 2,0 0-6,0 0 15,0 0 33,0 0 45,0 0 134,0 0-2,0 0-14,-5 43-3,5 3-68,-4 2-72,-1 0-23,5 3-22,-4 0-12,4 2-31,-5-2-6,5-3 9,-4-2 7,4-5-27,0-8 10,-5-8-21,1-2-272,4-23-227,0 0-86</inkml:trace>
          <inkml:trace contextRef="#ctx0" brushRef="#br0" timeOffset="6499.8">3697-307 473,'0'0'64,"0"0"17,0 0 0,0 0-42,0 0-14,0 0-30,0 0 151,0 0-2,0 0 48,14 33-24,-14-33 15,0 38-19,0-5 13,-9-3-42,0-4-27,9-26 4,-14 33-21,-8-8-18,22-25-29,-37 31-28,10-8-16,27-23 0,-31 17 18,4-6-1,4-4-9,23-7-1,-27 0-16,27 0 12,-32-12 5,5-4 9,27 16-14,-31-23 2,31 23-5,0 0-5,-27-25-2,27 25 7,0 0-4,-23-25 13,23 25-6,0 0 0,0 0-8,0 0 9,0 0-4,0 0 5,0 0 5,0 0 5,-14-26-8,14 26 2,0 0 4,0 0-16,0 0 0,0 0 0,0 0 0,0 0 9,0 0-4,0 0-2,0 0-11,0 0 2,0 0 15,0 0 4,-4 31 9,4-31 45,4 33 16,1-5-30,-5-5-30,0-3 7,0-20-3,4 30-19,1-2 14,-5-7 36,-5 1-16,5 1-17,0 0-9,0 0 0,0 0-6,0 2-14,0-4 7,-4 1 14,4-1-14,0-21-13,0 28 16,0-8-1,0-20-2,0 28-4,0-28 9,0 23 0,0-3-5,4-5-8,-4-15 8,0 21 9,0-21-15,5 23 6,-5-6-6,0-17 11,0 18 0,0-18-10,0 18-1,0-18 6,0 15 4,0-15 3,4 18-15,-4-18 2,0 0 13,0 18 0,0-18-15,0 0 3,0 0 5,5 15 7,-5-15-1,0 0-6,0 0-14,0 0 14,0 0 9,0 0-4,0 0 0,0 0-17,4 15 12,-4-15 4,0 0 0,0 0-9,0 0-3,0 0 18,0 0 1,0 0-11,0 0 0,0 0 2,0 0 28,0 0 76,0 0 3,0 0-31,0 0-42,-4-15-9,-1-10-17,1-8-10,4-13-9,0-5 9,0-7-6,0-1-3,0 6 2,-5-1 10,5 11 4,0 8-12,0 4 9,0 8-4,0 23 0,0-22-3,0 22 0,0 0 11,-4-21 0,4 21-15,0 0 2,0 0 5,0-20 0,0 20 5,0 0-5,0 0-5,0 0 2,0 0 13,-5-18-10,5 18-7,0 0 7,0 0 4,0 0-1,0 0-3,0 0-7,0 0 2,0 0 12,0 0-4,0 0-6,0 0 0,0 0-4,0 0 10,0 0 6,0 0-12,0 0-2,0-28-4,0 28 14,0 0 6,-4-25-11,4 25-9,0 0 1,0 0 8,0 0 3,0 0-3,0 0 0,0 0-9,0 0-11,0 0 14,0 0 9,0 0 0,0 0-9,4 30-3,1 3 9,-1 0 3,1 5-9,-5-5 6,4 3 8,1 0-13,-1-1-2,1-4 12,0-1-3,4-5-13,-9 1 19,4-6-3,1 3-10,-5-3 0,4 1 8,-4-1-7,0 0 1,0-2 13,0-18-4,0 20-13,5-2-3,-5-18 10,0 0 7,0 18-2,0-18-11,0 0 2,0 0 11,0 0-7,0 0 3,0 18-8,0-18 2,0 0 10,0 0-7,0 0 0,0 0-11,0 0 11,0 0 4,0 0 3,0 0-7,0 0 8,0 0-4,0 0 5,0 0-4,0 0 0,0 0-5,0 0-4,0 0 4,-5-28 0,5-5-3,-4-3-13,4-2 4,0-5 2,0 2 0,4-2-3,-4 5-2,5 2 6,-5 1-8,4 2 14,-4 2 0,0 6 0,0 5-4,0 20 7,0-21 5,0 21-2,0 0-3,-4-20 3,4 20-1,0 0-2,0 0 4,0 0-4,-9-20 0,9 20 0,0 0 0,0 0-4,0 0 4,0 0 0,0 0 0,0 0 2,0 0-2,0 0-3,0 0 6,0 0-3,0 0 0,0 0-6,0 0 6,0 0 0,0 0 0,0 0-5,0 0-1,0 0 6,0 0 4,0 0-4,0 0-7,0 0 2,0 0 5,0 0-7,0 0 7,0 0 0,0 0-8,0 0 3,0 0 0,0 0 5,0 0 6,0 0-6,0 25 0,0 3 0,0 3 0,0-1 0,4 3-5,-4 3-2,0-1-1,5-2 8,-5 3-3,0-3 3,4 0 4,-4-5 0,0 2-4,0-7 4,0 0-4,0-5-6,0-18 6,5 20-6,-5-20 9,0 0-3,0 0 5,0 0 0,0 0-1,0 0 5,0 0-9,0 0 0,0 0-47,0 0-169,0 0-230,0 0-296,0 0-62</inkml:trace>
          <inkml:trace contextRef="#ctx0" brushRef="#br0" timeOffset="13988.9">4176 221 59,'0'0'-24,"-18"5"7</inkml:trace>
        </inkml:traceGroup>
      </inkml:traceGroup>
    </inkml:traceGroup>
  </inkml:traceGroup>
</inkml:ink>
</file>

<file path=ppt/ink/ink1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3:41.78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779592A-9ED6-441C-8DFD-B57DB58FB9F4}" emma:medium="tactile" emma:mode="ink">
          <msink:context xmlns:msink="http://schemas.microsoft.com/ink/2010/main" type="writingRegion" rotatedBoundingBox="23946,2038 20587,2147 20524,210 23884,102"/>
        </emma:interpretation>
      </emma:emma>
    </inkml:annotationXML>
    <inkml:traceGroup>
      <inkml:annotationXML>
        <emma:emma xmlns:emma="http://www.w3.org/2003/04/emma" version="1.0">
          <emma:interpretation id="{6FE17A81-E0E3-4A68-93F8-15447383B09C}" emma:medium="tactile" emma:mode="ink">
            <msink:context xmlns:msink="http://schemas.microsoft.com/ink/2010/main" type="paragraph" rotatedBoundingBox="23946,2038 20587,2147 20524,210 23884,102" alignmentLevel="1"/>
          </emma:interpretation>
        </emma:emma>
      </inkml:annotationXML>
      <inkml:traceGroup>
        <inkml:annotationXML>
          <emma:emma xmlns:emma="http://www.w3.org/2003/04/emma" version="1.0">
            <emma:interpretation id="{0658D688-937E-4245-93E2-8BADB99E2D14}" emma:medium="tactile" emma:mode="ink">
              <msink:context xmlns:msink="http://schemas.microsoft.com/ink/2010/main" type="line" rotatedBoundingBox="23946,2038 20587,2147 20524,210 23884,102"/>
            </emma:interpretation>
          </emma:emma>
        </inkml:annotationXML>
        <inkml:traceGroup>
          <inkml:annotationXML>
            <emma:emma xmlns:emma="http://www.w3.org/2003/04/emma" version="1.0">
              <emma:interpretation id="{26EB474A-F7E6-4D28-82E6-BCB72CDBEFF1}" emma:medium="tactile" emma:mode="ink">
                <msink:context xmlns:msink="http://schemas.microsoft.com/ink/2010/main" type="inkWord" rotatedBoundingBox="23946,2038 21518,2117 21456,180 23884,102"/>
              </emma:interpretation>
            </emma:emma>
          </inkml:annotationXML>
          <inkml:trace contextRef="#ctx0" brushRef="#br0">2413-3783 1744,'22'11'317,"-22"-11"-28,14 30-36,-14-2-63,0 0-53,0 2-45,-5-2-22,-13 3-33,0-1-14,-9-2-5,0-2-15,-9-3-3,0-3-5,-5-2 18,5-6-7,4-7-10,1-5-67,-5-7-14,17-11-3,1-10 26,0 3 25,0 2 21,5 2 49,13 21-14,0 0 1,0 0 1,-23-7 11,23 7-4,-27 18-26,4 10 3,1 0 12,4 2-21,0 6-94,0-3-185,4 5-191,1-3-130,-6 3-9</inkml:trace>
          <inkml:trace contextRef="#ctx0" brushRef="#br0" timeOffset="-1071.34">2548-3219 1394,'0'0'233,"5"10"141,-5-10-17,0 0-96,4 16-5,5-1-64,14 5-66,0 3-31,-1 0-24,5 10 2,5 3-31,-1 2-9,1 3-21,-5 8 1,14-9-6,-14 1-14,14-5 14,-10 0-7,1-3-6,-10-5-134,1-3-65,-5-4-147,-18-21-181,9 22-155,-9-22-41</inkml:trace>
          <inkml:trace contextRef="#ctx0" brushRef="#br0" timeOffset="-359.93">2365-3079 1421,'0'0'205,"-27"-23"4,27 23-21,0 0-53,0 0-19,0 0 117,0 0-97,0 0 1,18 28-18,9 5 9,0 8-53,5-3-25,-1 0-6,1-2-14,-5-1-15,-9-2-4,-5-2-3,-4-4 3,0-6-1,-9-21-10,-18 25-4,18-25 7,-31 15 4,-5-9-46,-5-12-46,10-6-27,-10-11-13,5-10-10,0-5 15,5-8-16,-5-5 52,9 0 54,0 8 9,0 5 11,13 10 5,14 28 18,0 0-13,0 0 13,0 0 144,0 0-55,0 0-34,0 23 44,5 10-44,4 0-38,13 3-5,-4-6-6,-4-2-13,-1 0-6,-13-28 15,0 31-1,0-31-20,-18 35-1,-9-12 15,-4-8-3,-10-7-5,5-3 0,-9-8-18,0-2-53,4-7 6,5-6 17,36 18 21,-36-26-3,36 26 21,-22-33 13,22 33-4,0 0-21,27-28 34,4 13-18,-4 10-2,9 5 9,-4 5 7,4 8 0,-4 5 50,-10-1 8,-22-17-6,27 36-4,-18-3 2,-13 3 7,-10-1-5,-8 1-29,-14 4-19,-14 1-3,0-3 0,-4-2-2,5-8-8,-1 0-100,5-8-139,0-10-126,18-10-172,27 0-126,-31-25 16</inkml:trace>
          <inkml:trace contextRef="#ctx0" brushRef="#br0" timeOffset="213.96">1649-2965 1324,'0'0'386,"-9"36"21,14-6-86,-1 1-113,1-1-46,4-2-47,4 0-68,-8 0-19,-1-5 0,-4-23-14,0 36-9,-9-11-24,9-25-193,-22 28-179,22-28-193,-41 15-58</inkml:trace>
          <inkml:trace contextRef="#ctx0" brushRef="#br0" timeOffset="792.85">1437-3163 1298,'0'0'311,"0"0"2,0 0-26,0 0-51,0 0-48,-9 26-84,-5-1-39,-4 3-18,0 0-34,-4 2-5,-1 3-2,0-2-6,-4-1 0,5 1 5,8-3 2,1-3-14,8 6 2,1-3 10,4-28 12,13 30-14,-4-5-3,-9-25-11,0 0 13,14 23 11,-14-23-9,0 0-4,0 0 11,0 0-6,0 0 4,0 0 0,-18-10-16,-14-5 1,-4 0 9,0-3 4,-9 0-12,13 5 5,-4 3 16,4 5 40,5 3-9,27 2-13,-32 10-10,32-10 53,-27 25-23,9 1-4,9-1 1,5 0-22,4 1-13,9-1-8,-5-4 0,-4-21 8,14 25-11,-14-25-9,18 25 1,-18-25 7,0 0 5,0 0-14,0 0 0,0 0 5,0 0 12,0 0-8,0 0-14,13 21 4,-13-21 6,0 0 0,0 0 0,5 35-6,-5 3-2,-5 5 15,5 6 1,9 7-16,5-1-1,13 4 9,9-8-78,18-3-164,10-5-255,-1-5-296</inkml:trace>
          <inkml:trace contextRef="#ctx0" brushRef="#br0" timeOffset="1004.86">1771-1824 2658,'0'0'196,"0"0"-28,0 0-78,27-8-54,5-10-6,13-2-30,0-3 0,0 0-93,5-5-156,-9-2-223,-1-6-243</inkml:trace>
          <inkml:trace contextRef="#ctx0" brushRef="#br0" timeOffset="1264.76">583-3046 1948,'0'0'332,"0"0"-87,36-10-36,0-3-70,10 0-63,3-4-38,10-1-28,9-2-10,-10 4-8,-3 1-178,-10 0-174,0 5-299,-13 0-153</inkml:trace>
        </inkml:traceGroup>
        <inkml:traceGroup>
          <inkml:annotationXML>
            <emma:emma xmlns:emma="http://www.w3.org/2003/04/emma" version="1.0">
              <emma:interpretation id="{1990944B-A5D3-478D-9EBC-B8ECE9F9C7DC}" emma:medium="tactile" emma:mode="ink">
                <msink:context xmlns:msink="http://schemas.microsoft.com/ink/2010/main" type="inkWord" rotatedBoundingBox="20888,1233 20558,1244 20541,723 20871,712"/>
              </emma:interpretation>
            </emma:emma>
          </inkml:annotationXML>
          <inkml:trace contextRef="#ctx0" brushRef="#br0" timeOffset="1756.49">-40-3191 1917,'0'0'167,"0"0"36,0 0-25,0 0 155,0 0-81,9 26-126,0 2-57,-9 2-12,-5-2-27,1 2-20,-10-2 8,-4 0-5,-5-2-9,5-3-1,-4-6-6,-1-4 3,1-3 8,-1-7-8,0-6 0,23 3 2,-27-25-8,5-6 3,4-4 10,4-3-15,1-3 8,-1 8 4,5 8-7,0 4 7,9 21-4,-9-15-12,9 15 19,0 0 9,0 0 97,0 36-43,4 2-25,5 5-1,5 0-7,9 3-22,4-3 9,4 3-21,1-6 3,4 1-45,-4-5-208,-5-3-189,0-3-313,-9-5-170</inkml:trace>
        </inkml:traceGroup>
      </inkml:traceGroup>
    </inkml:traceGroup>
  </inkml:traceGroup>
</inkml:ink>
</file>

<file path=ppt/ink/ink1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1:01.50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E02B903-87AA-4706-8DD4-4F15F1B86475}" emma:medium="tactile" emma:mode="ink">
          <msink:context xmlns:msink="http://schemas.microsoft.com/ink/2010/main" type="inkDrawing" rotatedBoundingBox="14912,5616 18383,3997 19491,6373 16020,7992" semanticType="callout" shapeName="Other">
            <msink:sourceLink direction="from" ref="{E1D0CA35-1D2D-4D32-B555-89B6BCF2F201}"/>
            <msink:sourceLink direction="to" ref="{C250CAB4-4904-46B8-967E-870F042770F3}"/>
          </msink:context>
        </emma:interpretation>
      </emma:emma>
    </inkml:annotationXML>
    <inkml:trace contextRef="#ctx0" brushRef="#br0">2792 0 655,'0'0'101,"0"0"96,0 0 33,0 0 27,0 0-128,0 0-25,0 0 0,0 0-2,0 0 26,0 0-14,0 0-36,0 0 150,-4 41-42,-1-8-73,-4 8 4,5 2 11,-1 8-20,1 5 10,4 5-12,0 7-36,0 6 5,4 10 45,1 2 0,4 3-50,0-3-17,4 1-24,1-6 2,0 3 22,-1-3-21,-4 3 5,5 0-20,-1-3-1,1-2 1,-5-6-17,4-4 10,1-8 1,-5-3-4,0-4 12,5-9-23,-10 1 12,5-8-8,0 0 0,0-5 15,0 0-19,-4-2 13,-1-3-16,5 0 7,0 0 0,-4-3 0,4 0 7,4-2-12,-4 3 11,0-3-12,-4-3 13,4 3-11,0 0 18,-4-1-14,-1 1-11,1 0 16,4 0-10,-5-3 5,-4-20 6,5 28-9,-1-7 3,-4-21 0,5 22-6,-5-22 17,0 0-19,4 21 8,-4-21 8,0 0-12,0 0 1,0 0 8,0 0-13,0 0 3,9 23 15,-9-23-15,0 0 5,0 0 4,9 22-4,-9-22-7,14 21 14,-14-21-10,13 25 6,-13-25 3,14 26-13,-14-26 15,9 25-8,-9-25-8,0 0 11,0 0 0,9 25-10,-9-25 19,0 0-20,0 0 1,0 0 15,0 0-15,0 0 12,0 0 1,0 0-6,0 0 5,0 0-5,0 0-7,0 0 7,-32 13 6,32-13-13,-31 5 11,-1-2 1,5-1-12,0-2 10,0 0-3,0 3-7,0-3 7,0 2 5,27-2-8,-37 0 3,1 3 5,5-3-8,-1 0-1,5 2 12,-5-2-19,1 3 13,-1-3 2,0 3-12,1-1 19,-1 3-17,1-2 9,-1-1 2,5 3-5,0-2 0,27-3 9,-36 2-18,4 1 18,32-3-9,-36 5-4,9-2 4,27-3 7,-32 5-17,5-3 10,27-2 9,-32 5-9,5-2-8,0-1 13,27-2-2,-36 5-8,4-2 9,5 2-1,27-5-9,-36 3 15,0-1-12,9 1-1,0-1 4,0 1 4,0-1-4,-1 1 2,1-1 2,-4 1-10,4-1 9,-5 3 0,5-2-6,0 0 10,-5-1-2,5 1-10,27-3 12,-36 2 4,4 1-11,5-1 0,0 1 4,0-1-4,0-2 0,27 0 0,-36 3 0,4 2 10,0 0-18,32-5 13,-45 3-2,14-1-7,31-2 4,-41 5 7,41-5-12,-41 3 5,5 2 5,36-5-13,-36 5 11,36-5 0,-41 2-11,10 1 13,31-3-5,-45 5-4,13 0 11,32-5-7,-36 3-6,36-3 18,-41 5-12,5 0-12,36-5 17,-36 7-1,4-4-11,32-3 18,-40 8-11,40-8-9,-41 7 9,41-7 3,-36 10-9,36-10 6,-41 8 6,41-8-9,-36 8 0,36-8 11,-41 7-14,41-7 6,-36 5 4,5 0-8,31-5-3,-41 8 21,9-3-24,32-5 10,-36 5 10,36-5-18,-41 5 13,10 0 0,4 0-16,0 1 8,-5-1 9,32-5-14,-36 5 11,4 0 4,5 0-16,27-5 12,-36 2-3,36-2-7,-32 8 14,32-8-14,-27 5 7,27-5 9,0 0-18,-31 8 9,31-8 9,-27 5-18,27-5 13,0 0-4,0 0-6,0 0 12,-28 5 1,28-5-12,0 0 15,0 0-14,0 0 0,0 0 4,0 0-3,0 0 7,0 0 2,0 0-10,0 0-1,0 0 16,0 0-14,0 0 3,0 0 0,0 0-9,0 0-17,28-33-8,3 7-29,5 1-2,9 5 0,1-1-13,-1 4 13,5-1 17,-5 3-1,0-3 25,-4 5 10,-10 0-4,1 3 9,-10 0 15,1 2-13,-23 8 7,23-10 8,-23 10-8,22-15-6,-22 15 9,0 0 2,27-18-12,-27 18 14,18-17-7,-18 17-12,23-18 17,-23 18 0,22-21-9,-22 21 4,0 0 10,23-15-18,-23 15 8,0 0 3,0 0-3,0 0 0,0 0 6,0 0-6,0 0-4,0 0 14,0 0-4,0 0-10,0 0 10,0 0-3,0 0-8,0 0 13,0 0 12,0 0 5,0 0-4,0 0 7,0 0-1,0 0-24,0 0 6,0 0 1,-41 26-7,10-4 4,-5-1-2,4 2-10,-4-3 10,0 3 8,0-5-18,-5-3 8,0 3-3,5-3-8,0-2 20,0-1-15,4-2 3,5-2 4,27-8-9,-32 10 5,5 0 3,27-10-8,-36 16 5,36-16 11,-31 12-18,31-12 14,-27 8-3,27-8-16,0 0 17,0 0-5,0 0-5,0 0 16,0 0-18,0 0 10,0 0 0,0 0-9,0 0 14,0 0 0,0 0-15,0 0 9,0 0 9,0 0-20,0 0 9,0 0 3,0 0-10,0 0 12,0 0-9,0 0-5,0 0 12,0 0-3,0 0-9,0 0 18,0 0-4,0 0-15,22 30 15,-22-30-9,41 31 4,-10-11 5,1 0-8,4 1 3,0-1 7,5-2-11,4 2 1,-4-2 15,4 0-15,-4-3 6,-1-2 4,-4-1-14,-4 1 4,0-5 8,-5 2-5,-9-2-4,-18-8 12,27 10-11,-27-10 0,0 0 3,18 10 4,-18-10-9,0 0 11,0 0-2,0 0-15,0 0 7,0 0 14,23 10-16,-23-10 3,0 0 10,0 0-7,0 0-83,0 0-108,0 0-163,0 0-516</inkml:trace>
    <inkml:trace contextRef="#ctx0" brushRef="#br0" timeOffset="-4752.14">425 2822 737,'0'0'68,"0"0"95,0 0 28,0 0-34,0 0-43,0 0 49,0 0 38,0 0 11,5 31-57,-5-31-21,-23 38-50,-4-2-39,-5-3-5,-8-3-5,-1 1-24,-4-6-11,9-2 0,-1-5 18,6-3-8,4-3 12,27-12 5,0 0 8,-27 13 18,27-13 14,0 0 2,0 0-13,0 0-9,0 0 9,0 0-14,0 0-12,0 0-23,0 0-11,0 0 12,0 0-2,0 0-11,0 0-4,0 0 2,0 0 17,0 0-2,0 0-1,0 0-7,0 0 5,0 0 18,0 0 1,0 0-8,0 0 2,0 0 4,0 0 9,0 0-7,0 0-15,0 0 3,0 0-4,0 0 4,0 0 16,0 0 36,18 31 6,13-6-27,15 0-13,3 3-7,14 3-10,1 2-13,3 0-3,1-3 6,-4 3-13,-6-2-297,-4 2-556</inkml:trace>
  </inkml:traceGroup>
</inkml:ink>
</file>

<file path=ppt/ink/ink1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7:30.06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E161C9A5-D7B0-4AFD-AB18-590FB33AABEA}" emma:medium="tactile" emma:mode="ink">
          <msink:context xmlns:msink="http://schemas.microsoft.com/ink/2010/main" type="writingRegion" rotatedBoundingBox="4347,2161 5070,2161 5070,3332 4347,3332"/>
        </emma:interpretation>
      </emma:emma>
    </inkml:annotationXML>
    <inkml:traceGroup>
      <inkml:annotationXML>
        <emma:emma xmlns:emma="http://www.w3.org/2003/04/emma" version="1.0">
          <emma:interpretation id="{F3B407AF-1834-400A-887A-EC1F61B05DD2}" emma:medium="tactile" emma:mode="ink">
            <msink:context xmlns:msink="http://schemas.microsoft.com/ink/2010/main" type="paragraph" rotatedBoundingBox="4347,2161 5070,2161 5070,3332 4347,3332" alignmentLevel="1"/>
          </emma:interpretation>
        </emma:emma>
      </inkml:annotationXML>
      <inkml:traceGroup>
        <inkml:annotationXML>
          <emma:emma xmlns:emma="http://www.w3.org/2003/04/emma" version="1.0">
            <emma:interpretation id="{50229697-1DD8-4CF6-A0E7-55E86C42D099}" emma:medium="tactile" emma:mode="ink">
              <msink:context xmlns:msink="http://schemas.microsoft.com/ink/2010/main" type="line" rotatedBoundingBox="4347,2161 5070,2161 5070,3332 4347,3332"/>
            </emma:interpretation>
          </emma:emma>
        </inkml:annotationXML>
        <inkml:traceGroup>
          <inkml:annotationXML>
            <emma:emma xmlns:emma="http://www.w3.org/2003/04/emma" version="1.0">
              <emma:interpretation id="{9A376BB5-FFC6-4256-9E92-673CB5CC5C9A}" emma:medium="tactile" emma:mode="ink">
                <msink:context xmlns:msink="http://schemas.microsoft.com/ink/2010/main" type="inkWord" rotatedBoundingBox="4347,2161 5070,2161 5070,3332 4347,3332"/>
              </emma:interpretation>
            </emma:emma>
          </inkml:annotationXML>
          <inkml:trace contextRef="#ctx0" brushRef="#br0">1786-6596 548,'0'0'114,"0"0"39,0 0-28,0 0-1,0 0 4,0 0 17,0 0-4,-18-18-15,18 18 19,0 0-17,0 0-7,0 0-56,0 0 40,0 0 140,-9 25 26,5 16-67,4 15-42,0 7-48,0 6-17,0 7 24,4-2-1,-4 0-48,0-6-26,0-4-29,0-3 12,0-6-22,0-6 4,0-9-9,5-4 3,-5-11-2,4-2-6,-4-23 10,0 0-15,0 21 5,0-21-95,0 0-163,0 0-178,0 0-246,0 0-189</inkml:trace>
          <inkml:trace contextRef="#ctx0" brushRef="#br0" timeOffset="703.11">1511-5870 649,'0'0'98,"0"0"-11,0 0 32,0 0-33,0 0 9,0 0 14,0 0 26,27 28 18,-27-28 22,27 26-4,-27-26 1,32 28 38,-10-3-14,1 5-41,-5-2-21,0 3-18,0 2-20,0 2-21,-4 1-26,-1-6-3,1 1-8,-5-6-8,0-4-30,-9-21 6,9 20 9,-9-20-10,0 0 10,0 0 42,0 0 11,0 0-2,0 0-33,22-13-4,1-15-17,0-10-7,-1-13-5,1-10 4,4 3-9,0 0 5,-4 9-7,-1 9 3,1 7 4,-5 5-3,0 7-4,4 4-1,6 4-5,-6 5-82,14 3-169,-4 8-257,9 2-300</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17:20.36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F90CBB4-BA5C-486E-9B29-AF4CBD3B7A0E}" emma:medium="tactile" emma:mode="ink">
          <msink:context xmlns:msink="http://schemas.microsoft.com/ink/2010/main" type="inkDrawing" rotatedBoundingBox="3998,14036 8517,13954 8548,15638 4029,15720" hotPoints="8377,13912 8511,15408 4144,15800 4010,14305" semanticType="enclosure" shapeName="Rectangle">
            <msink:sourceLink direction="with" ref="{7AC2765A-D374-4D51-8D48-205FDB63BACB}"/>
            <msink:sourceLink direction="with" ref="{53209D58-A989-472E-A323-144CE9788930}"/>
          </msink:context>
        </emma:interpretation>
      </emma:emma>
    </inkml:annotationXML>
    <inkml:trace contextRef="#ctx0" brushRef="#br0">0 229 383 0,'24'-11'59'0,"-24"11"3"15,30-4 22-15,-1 0 8 16,1 4-4-16,0-3-19 0,-1-1 27 15,6 0-9-15,-1 4-40 16,1-3 29-16,4-1-34 0,0-4 8 16,-4 8 11-16,4-3-31 15,-4-1 10-15,-6 0-10 16,1 1-17-16,-5 3-4 15,-1 3-1-15,1-3-6 0,-25 0 4 16,24 4 17-16,1-4-4 16,-25 0-3-16,30 4 20 15,-6-4-33-15,6 0 32 0,-6 0-17 16,6 0 24-16,0 0-9 15,4 0 0-15,5 0-7 0,-4-4-26 16,4 4 27-16,-4-4 19 16,4 1-21-16,-4-1-4 0,-1 4-1 15,1-4-5-15,-6 8-7 16,1-4-3-16,-1 4-13 15,-9-4 13-15,5 0 1 16,-1 0 2-16,1 3-1 0,0-3 1 16,-1 0 3-16,1 4 11 15,-1 0-2-15,1-1 8 0,-5-3-2 16,9 4-7-16,-4-4-1 15,0 0-12-15,-1-4-6 16,1 1-3-16,-1-1 10 0,1 0-7 16,0 1 7-16,-25 3-3 15,24-4-2-15,1 4-7 0,-25 0 16 16,25 0-11-1,-25 0-11-15,24 7 26 0,1-3-8 16,-25-4-24-16,25 7 10 16,-6-3 7-16,-19-4 4 0,35 4 5 15,-11 0-12-15,6-1 14 16,-5-3 4-16,-1 4 0 0,-4-4-5 15,9 0 4-15,-4-4-14 16,0 1 0-16,-1-1 7 16,6 0-11-16,-5 0 13 0,4-3-24 15,1 0 27-15,-1-1 3 16,-4 5 5-16,4-1-25 15,6 0 25-15,-1 1 29 0,1-1-25 16,9 0-1-16,0 0-8 16,6 1-22-16,-1-5 26 15,5 1-30-15,-5 0 26 0,6-1-15 16,-6 5-5-16,0-1 10 15,0 0 1-15,1 0-9 0,-11 1 0 16,0 3 3-16,-4-4 13 16,-5-7-7-16,-1 4-26 0,6-1 16 15,-1 1 15-15,-4-1-6 16,-1-3 7-16,1 4-25 15,-6 0 15-15,-24 7 9 16,30-8-27-16,-30 8 23 0,25-7 2 16,-25 7-6-16,0 0-10 15,0 0 12-15,0 0 2 0,0 0 33 16,0 0-4-16,0 0-7 15,0 0-17-15,0 0-7 0,0 0 4 16,0 0-6-16,0 0-10 16,0 0 13-16,0 0 8 0,0 0-22 15,0 0 8-15,0 0 5 16,0 0-79-16,0 0-68 15,0 0-171-15,0 0-299 16</inkml:trace>
    <inkml:trace contextRef="#ctx0" brushRef="#br0" timeOffset="6739.21">212 199 299 0,'0'0'76'0,"0"0"2"15,0 0-9-15,0 0-10 0,0 0 22 16,0 0-20-16,0 0 9 16,0 0 8-16,-25 15 14 15,25-15 27-15,0 0-65 0,-39 7-29 16,9 1 43-16,0-4 11 15,30-4-21-15,-39 0 3 16,9-4-18-16,-4 0-54 16,4 0 37-16,1-3 17 0,4 0 15 15,-4 3 1-15,29 4-29 16,-30-11 15-16,30 11-27 0,-29-8-9 15,29 8-2-15,-25-7 18 16,25 7-32-16,-20-4 15 0,20 4-4 16,0 0-4-16,0 0 0 15,-24 4 28-15,24-4-33 16,0 0 11-16,0 0 18 15,-25 7-9-15,25-7-15 0,0 0 9 16,0 0 2-16,0 0 2 16,0 0-20-16,0 0 12 15,0 0 13-15,0 0-26 0,0 0 19 16,0 0 10-16,-25 34-6 15,20-8 28-15,0-4-11 0,5-22-20 16,0 33 13-16,0-3 26 16,0-8-11-16,5 4-14 0,0-4 1 15,0 7 6-15,0 5 32 16,-5 3 42-16,5 3-30 15,0 8-35-15,0 0 5 16,0 4-1-16,0 0-20 0,0-4 0 16,0 0 5-16,0-4 7 15,-5 4-2-15,5-4-9 0,-1-3-13 16,-4 0-3-16,5-8-3 15,0 0-16-15,-5-33 8 0,5 41 0 16,5-12 4-16,-10-29 5 0,0 0-9 16,10 37-13-16,0-7 13 15,-5-4 20-15,-5 0 63 0,0-26-11 16,0 44-24-16,-5-3-10 15,0-4-22-15,0 0 11 16,0-4-20-16,5-33 22 0,-5 40-1 16,0 1-10-16,0-8-11 15,5-33 7-15,0 34-10 0,0-34-12 16,0 0 10-16,0 29 5 15,0-29 0-15,0 0-13 0,0 0 1 16,0 0 5-16,0 0 3 0,0 0-11 16,0 0 11-16,0 0 10 15,0 0-13-15,0 0-6 0,0 0 10 16,0 0 9-16,15 30-16 15,-15-30-6-15,25 14 17 16,-25-14 1-16,29 8-9 0,-29-8-5 16,25 4 8-16,-25-4 5 15,29 0-12-15,-29 0 1 0,30 0 13 16,-30 0-7-16,29 0-10 15,-9 0 7-15,5 0 0 0,-25 0 9 16,29 0-13-16,-4 0-5 0,-25 0 11 16,39 3 9-16,-4-3-21 15,-6 0 15-15,1 4-5 0,0-4-4 16,-1 0 4-16,1 0 11 15,-1 0-5-15,1-4-17 16,-1-3 14-16,1 3 0 0,4 4 0 16,6-4-11-16,-6-3 8 15,6 0 6-15,-6 3-2 0,1 4-10 16,4-4 3-16,-9 1 11 15,4-1-8-15,-4 4 0 0,-1 0-3 16,-4 0 3-16,-1 4 0 0,1-4-4 16,-5 3 4-16,0 1 0 15,4-4 0-15,1 0-3 0,-1 0 8 16,1 0-1-16,5 0-1 15,-1-4-8-15,6 1 5 16,-6 3 0-16,1 0-7 0,-1 0 7 16,6 0-8-16,-6-4 10 15,6 0 6-15,-1-3-4 0,1 3 1 16,4 4-5-16,-4-4 0 0,-1 1-5 15,1 3 2-15,-1-4-3 16,1 4 6-16,-1-4 6 0,5 1 1 16,1 3-4-16,-6 0-14 15,1 3 11-15,-1-3 8 0,1 11-1 16,-1-11-7-16,1 0-3 15,-1-3 3-15,6 3-4 16,-1-4-4-16,1 4 13 0,-1-4-9 16,5 4-1-16,1-7 5 0,4 7-3 15,-5 0 9-15,-4 0-2 16,-1 0-2-16,0 0 1 0,1 0-3 15,4 0-4-15,-4 0-3 16,4 0 2-16,-5 0-1 0,1 4 12 16,4-12-1-16,-5 5-5 0,6-9-7 15,-6 1 4-15,10 4 10 16,-4 0-15-16,4-1 1 15,0 5 14-15,5-1-11 0,-4 0 0 16,4 0 8-16,-5-3 6 16,5 0-15-16,-4-1 11 0,-6 1-9 15,10-1 5-15,-5-3-7 16,1 4 8-16,-6-4-9 0,0 0 1 15,1 0 0-15,-6 3 15 0,1 1-10 16,-6 0-7-16,-4-1-2 16,4 1 21-16,-4-1-15 0,-6 1-2 15,1 7 1-15,-5 0 7 16,-6-4 2-16,-14 4-5 15,25-3 0-15,-5-1-7 0,-1 0 2 16,-4 4 13-16,5-3-6 0,-5-5 1 16,4 4 3-16,1 1-16 15,0-5 6-15,-5 5-1 0,-1-1 11 16,6 0-1-16,0-3-9 15,-6 3-2-15,-14 4 6 0,25-7 3 16,-25 7 4-16,20-4-10 0,-20 4 0 16,0 0 3-16,15-7 8 15,-15 7-13-15,0 0 5 0,0 0 10 16,0 0-16-16,0 0 17 15,0 0-11-15,0 0 3 16,0 0 3-16,0 0-12 0,14-22 6 16,-14 22 4-16,0-26-10 0,0 26 6 15,0-30 5-15,0 4-12 16,-5 4 1-16,1-7 2 0,-1 3-52 15,-5-15-12-15,5 4 13 0,-5-7 31 16,0-1-9-16,0-3-29 16,5 4 5-16,0 3 16 0,-4-3 25 15,4 11-41-15,0-4 43 16,5 4-8-16,-5 3 22 15,0 1 0-15,5 29-10 0,-10-41-21 16,0 11-25-16,0-3-23 0,0 0-5 16,6 3 43-16,4 30-10 15,-5-51 30-15,0 6 1 0,5 12 23 16,0 33-14-16,0-41 18 0,0 41-15 15,0 0 10-15,0-40 4 16,0 40-16-16,0 0 19 0,0 0-3 16,-5-37-16-16,5 37 19 15,0 0-17-15,0 0 8 0,0 0 7 16,0 0-14-16,0 0 11 15,0 0-4-15,0 0 0 0,0 0 11 16,-5-33-17-16,5 33 6 16,0 0-16-16,0 0 26 0,0 0 0 15,0 0-24-15,-10-37 24 0,10 37-22 16,0 0 15-16,0 0 2 15,0 0-15-15,0 0 18 0,0 0-11 16,0 0 19-16,0 0-20 16,0 0-8-16,0 0 23 0,0 0-15 15,0 0 16-15,-35-30-18 0,35 30 9 16,0 0 2-16,-29-15-11 15,29 15 8-15,0 0 2 16,-30-29-11-16,30 29 11 0,-29-8-1 16,29 8-11-16,0 0 8 0,-35-7 3 15,35 7-10-15,-29-11 51 16,29 11-73-16,0 0 29 0,0 0 0 15,-35-11-24-15,35 11 30 16,-34-4-6-16,34 4 0 0,0 0 7 16,-40-7-14-16,40 7 7 0,0 0 6 15,-34 0-19-15,34 0 26 16,0 0-18-16,0 0 16 15,-39-4-11-15,39 4 0 0,0 0 9 16,0 0-16-16,-35-11 7 0,35 11 10 16,0 0-27-16,0 0 26 15,-39-11-17-15,39 11-5 0,0 0 24 16,-40-8-4-16,40 8-7 0,-34 0-5 15,34 0-4-15,0 0 13 16,-40 8-9-16,40-8 10 0,-34 7 6 16,34-7-11-16,0 0 9 15,-35 0-16-15,35 0 3 0,0 0 16 16,-39 0-20-16,39 0 8 15,-39-4 0-15,39 4-14 0,-40-3 26 16,40 3-12-16,-34-4-13 16,34 4 29-16,0 0-26 0,-35-7 16 15,35 7-19-15,0 0 16 0,0 0-19 16,0 0-7-16,0 0-50 15,-34-11 8-15,34 11 0 0,0 0 21 16,0 0 14-16,0 0 10 16,0 0-19-16,0 0 47 0,0 0-24 15,0 0 23-15,0 0 1 0,0 0-14 16,0 0 16-16,0 0-14 15,0 0 9-15,0 0-8 16,0 0 15-16,0 0-19 0,0 0 1 16,0 0-76-16,0 0-242 0,0 0-220 15</inkml:trace>
  </inkml:traceGroup>
</inkml:ink>
</file>

<file path=ppt/ink/ink18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7:33.47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289D6ED-DE44-4842-8A9E-71E1AC750FEB}" emma:medium="tactile" emma:mode="ink">
          <msink:context xmlns:msink="http://schemas.microsoft.com/ink/2010/main" type="writingRegion" rotatedBoundingBox="3636,3907 5519,3880 5547,5861 3665,5888"/>
        </emma:interpretation>
      </emma:emma>
    </inkml:annotationXML>
    <inkml:traceGroup>
      <inkml:annotationXML>
        <emma:emma xmlns:emma="http://www.w3.org/2003/04/emma" version="1.0">
          <emma:interpretation id="{6B896199-4F03-4FC9-AC77-0BEDB8DAE79F}" emma:medium="tactile" emma:mode="ink">
            <msink:context xmlns:msink="http://schemas.microsoft.com/ink/2010/main" type="paragraph" rotatedBoundingBox="3636,3907 5519,3880 5528,4499 3645,4526" alignmentLevel="1"/>
          </emma:interpretation>
        </emma:emma>
      </inkml:annotationXML>
      <inkml:traceGroup>
        <inkml:annotationXML>
          <emma:emma xmlns:emma="http://www.w3.org/2003/04/emma" version="1.0">
            <emma:interpretation id="{7261BCB0-A556-4C73-BE34-8BF23D28E855}" emma:medium="tactile" emma:mode="ink">
              <msink:context xmlns:msink="http://schemas.microsoft.com/ink/2010/main" type="line" rotatedBoundingBox="3636,3907 5519,3880 5528,4499 3645,4526">
                <msink:destinationLink direction="with" ref="{358FEE4D-62C8-4FB0-81DF-48E47E243790}"/>
              </msink:context>
            </emma:interpretation>
          </emma:emma>
        </inkml:annotationXML>
        <inkml:traceGroup>
          <inkml:annotationXML>
            <emma:emma xmlns:emma="http://www.w3.org/2003/04/emma" version="1.0">
              <emma:interpretation id="{1C422846-E4C7-4FB6-9CA3-D55E0B639ABD}" emma:medium="tactile" emma:mode="ink">
                <msink:context xmlns:msink="http://schemas.microsoft.com/ink/2010/main" type="inkWord" rotatedBoundingBox="3636,3907 5519,3880 5528,4499 3645,4526"/>
              </emma:interpretation>
            </emma:emma>
          </inkml:annotationXML>
          <inkml:trace contextRef="#ctx0" brushRef="#br0">829-4854 672,'-28'3'186,"28"-3"3,0 0-51,0 0-41,0 0-16,0 0 28,0 0 202,0 0-6,37 7-103,-1 1-93,9-3-16,0-2-20,0-3 11,5-3-44,-9 1-19,-5 2-6,-5 0-11,-31 0 19,27 0-39,-27 0 27,0 0-14,0 0 8,0 0-35,0 0-54,0 0-78,0 0-49,0 0 85,0 0 23,0 0 79,-40 7 13,40-7-17,-41 10 19,41-10 9,-36 8-6,36-8 23,0 0-29,0 0 34,0 0-14,-27 25 56,27-25 26,-18 33-11,9 0 79,4 0-13,5 3-38,0 2 8,0 3-30,5-3-16,-1 0-2,-4 3-6,0-3-27,5-3-12,-5-4-7,0-3 0,4-5-9,-4-23-11,5 25-4,-5-25 0,0 0 5,0 20-1,0-20-148,0 0-181,0 0-216,0 0-229</inkml:trace>
          <inkml:trace contextRef="#ctx0" brushRef="#br0" timeOffset="220.36">896-4264 1130,'0'0'207,"0"0"-2,0 0-3,0 0-56,0 0-49,0 0 24,0 0 21,27-6-40,14-4-38,9 3-45,-1-3 0,10 2-28,4-2 9,-4 0-116,4-3-281,-4-2-260</inkml:trace>
          <inkml:trace contextRef="#ctx0" brushRef="#br0" timeOffset="638.05">1949-4564 1316,'23'-3'335,"8"-2"-29,10 0-71,4 0-106,5 0-69,4 0-20,-9 2-23,0 1 4,-9-1-24,-13-2-16,-23 5-62,0 0-113,27 3-129,-27-3-38,0 0-2,0 0 60,-45 30 56,-5-2 80,-9-2 75,1-1 51,-1-2 10,0-3 37,10-2 73,-1-3 77,14-2 32,4-3 0,32-10 8,-27 8-29,27-8-53,0 0 25,0 0 132,0 0-24,27 2-97,5-2-79,13-2-29,0-3-25,9-1 14,5-4-35,-5-2-44,0 1-328,-4-4-238</inkml:trace>
          <inkml:trace contextRef="#ctx0" brushRef="#br0" timeOffset="876.44">2604-4879 1372,'27'-15'323,"-27"15"77,0 0-16,0 0-144,9 35-111,0 1-39,-9 2-37,0 0-28,5 3-8,-1-1-17,1 3 5,4-2-16,-5 5-179,1-3-362,4 3-386</inkml:trace>
        </inkml:traceGroup>
      </inkml:traceGroup>
    </inkml:traceGroup>
    <inkml:traceGroup>
      <inkml:annotationXML>
        <emma:emma xmlns:emma="http://www.w3.org/2003/04/emma" version="1.0">
          <emma:interpretation id="{BD0937C0-E841-4C43-B6DB-89E4B77229A9}" emma:medium="tactile" emma:mode="ink">
            <msink:context xmlns:msink="http://schemas.microsoft.com/ink/2010/main" type="paragraph" rotatedBoundingBox="4464,5875 4460,5034 4963,5032 4967,5873" alignmentLevel="2"/>
          </emma:interpretation>
        </emma:emma>
      </inkml:annotationXML>
      <inkml:traceGroup>
        <inkml:annotationXML>
          <emma:emma xmlns:emma="http://www.w3.org/2003/04/emma" version="1.0">
            <emma:interpretation id="{01FF275D-C32F-438F-B6DD-13312024BB2A}" emma:medium="tactile" emma:mode="ink">
              <msink:context xmlns:msink="http://schemas.microsoft.com/ink/2010/main" type="line" rotatedBoundingBox="4464,5875 4460,5034 4963,5032 4967,5873"/>
            </emma:interpretation>
          </emma:emma>
        </inkml:annotationXML>
        <inkml:traceGroup>
          <inkml:annotationXML>
            <emma:emma xmlns:emma="http://www.w3.org/2003/04/emma" version="1.0">
              <emma:interpretation id="{29BAA27A-718A-401E-9EBA-9C6CDC72D41D}" emma:medium="tactile" emma:mode="ink">
                <msink:context xmlns:msink="http://schemas.microsoft.com/ink/2010/main" type="inkWord" rotatedBoundingBox="4464,5875 4460,5034 4963,5032 4967,5873"/>
              </emma:interpretation>
            </emma:emma>
          </inkml:annotationXML>
          <inkml:trace contextRef="#ctx0" brushRef="#br0" timeOffset="2196.28">1628-3094 814,'0'0'206,"0"0"22,0 0 27,0 0-36,0 0-84,0 0-19,0 0-82,0 0 1,0 0-6,0 0-36,0 0 1,0 0 27,0 0 42,0 0 2,41 39 31,-10-4-54,-8-4-14,0-3-23,-23-28 2,27 33 0,-27-33-10,18 28 8,-18-28 6,0 0-7,0 0 30,0 0 100,0 0 52,0 0-10,0 0-63,31-13-63,-8-15-31,0-10-1,-1-3-23,-4 3 12,9-3-16,0 6-30,10-3-75,-1 7-210,9 6-280,5 2-220</inkml:trace>
          <inkml:trace contextRef="#ctx0" brushRef="#br0" timeOffset="1816.29">1791-3741 733,'0'0'98,"0"0"0,0 0 31,0 0-43,0 0 36,0 0-10,0 0-70,0 0 11,0 0-45,0 28 148,4 2 43,-4 3-56,5 8 21,-5 5-38,4 4-14,-4 6-47,5 0-16,-5 8-42,4-8 17,-4-3-13,5-5-11,-5-2 11,0-8-5,0-5-3,0-5-19,0-28-143,0 0-207,0 33-202,0-33-63</inkml:trace>
        </inkml:traceGroup>
      </inkml:traceGroup>
    </inkml:traceGroup>
  </inkml:traceGroup>
</inkml:ink>
</file>

<file path=ppt/ink/ink18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8:58.88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4CC823A2-7477-4BE9-9ADA-643B9ECDCAB5}" emma:medium="tactile" emma:mode="ink">
          <msink:context xmlns:msink="http://schemas.microsoft.com/ink/2010/main" type="inkDrawing" rotatedBoundingBox="13138,5183 13196,6467 12679,6490 12621,5207" semanticType="callout" shapeName="Other">
            <msink:sourceLink direction="to" ref="{C250CAB4-4904-46B8-967E-870F042770F3}"/>
            <msink:sourceLink direction="from" ref="{6EB6E1CA-FE18-4CD6-9CD4-D2245370190D}"/>
          </msink:context>
        </emma:interpretation>
      </emma:emma>
    </inkml:annotationXML>
    <inkml:trace contextRef="#ctx0" brushRef="#br0">766 2172 408,'0'0'30,"0"0"22,0 0 13,0 0 1,0 0 3,0 0-11,0 0 19,0 0 1,0 0-7,0 0 35,0 0-4,0 0-40,0 0 21,0 0 27,0 0-2,0 0-2,0 0-13,0 0 7,0 0-4,0 0-32,0 0-36,0 0 31,-14-21-5,14 21 12,0 0-12,0 0-18,0 0-7,0 0-29,0 0 14,0 0 91,-13 23 17,8 8 8,1 9-34,-1 1-19,1 12 7,-1 11 22,5 4-20,-5 11-15,5 0-35,5 2 2,0-2 18,4 2-5,0-5-14,0 0 2,0-4 1,0-11-18,-5-6 3,-4-11-14,5-6 4,-1-8-6,-4-4-12,0-26 15,5 22-12,-5-22-3,0 0 12,0 0-17,0 0 17,0 0-4,0 0-16,0 0-1,0 0-158,0 0-187,0 0-369,0 0-357</inkml:trace>
    <inkml:trace contextRef="#ctx0" brushRef="#br0" timeOffset="123598.19">440 3203 486,'0'0'102,"0"0"6,0 0 16,0 0 1,0 0-4,0 0 23,0 0-30,0 0-11,0 0-60,0 0-19,0 0-19,0 0-9,0 0 45,0 0-1,0 0 52,32 23-27,0-6 8,4 4-7,0-3 15,0-1 16,-4 1-14,-1 0-24,-4-3-34,1 3 6,-6-3-35,-22-15 16,23 20-6,-23-20-19,18 21 26,-18-21-26,0 0 34,0 0-21,0 0 28,0 0 15,0 0 115,0 0-19,0 0-36,0 0-13,0 0-33,22 10 28,-22-10 0,0 0-1,0 0-14,23-10-24,0-5-12,-5-6-24,-5-4 9,5-6-13,-4-2 7,-5 3-13,0-3 0,-5 2 10,1 6-23,-5 5 21,0 20-8,4-23 0,-4 23-4,0 0-4,0 0-17,0 0-85,0 0-151,0 0-272,0 0-319</inkml:trace>
  </inkml:traceGroup>
</inkml:ink>
</file>

<file path=ppt/ink/ink18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8:36.33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78E83F2-F15E-4EED-A2B9-36BD8B308AF2}" emma:medium="tactile" emma:mode="ink">
          <msink:context xmlns:msink="http://schemas.microsoft.com/ink/2010/main" type="writingRegion" rotatedBoundingBox="12221,2875 13721,2875 13721,3677 12221,3677">
            <msink:destinationLink direction="with" ref="{2B46AEE2-F3D9-45AD-88A6-8D754BBEC727}"/>
          </msink:context>
        </emma:interpretation>
      </emma:emma>
    </inkml:annotationXML>
    <inkml:traceGroup>
      <inkml:annotationXML>
        <emma:emma xmlns:emma="http://www.w3.org/2003/04/emma" version="1.0">
          <emma:interpretation id="{71BC1B50-4B01-42C9-AA9B-8ED8D0350D37}" emma:medium="tactile" emma:mode="ink">
            <msink:context xmlns:msink="http://schemas.microsoft.com/ink/2010/main" type="paragraph" rotatedBoundingBox="12221,2875 13721,2875 13721,3677 12221,3677" alignmentLevel="1"/>
          </emma:interpretation>
        </emma:emma>
      </inkml:annotationXML>
      <inkml:traceGroup>
        <inkml:annotationXML>
          <emma:emma xmlns:emma="http://www.w3.org/2003/04/emma" version="1.0">
            <emma:interpretation id="{80BFADAF-4D20-4283-BDC7-D2A33FAAED2C}" emma:medium="tactile" emma:mode="ink">
              <msink:context xmlns:msink="http://schemas.microsoft.com/ink/2010/main" type="line" rotatedBoundingBox="12221,2875 13721,2875 13721,3677 12221,3677"/>
            </emma:interpretation>
          </emma:emma>
        </inkml:annotationXML>
        <inkml:traceGroup>
          <inkml:annotationXML>
            <emma:emma xmlns:emma="http://www.w3.org/2003/04/emma" version="1.0">
              <emma:interpretation id="{8D1B0B1B-F69A-4450-B84C-2814EDBB5187}" emma:medium="tactile" emma:mode="ink">
                <msink:context xmlns:msink="http://schemas.microsoft.com/ink/2010/main" type="inkWord" rotatedBoundingBox="12221,2875 13721,2875 13721,3677 12221,3677"/>
              </emma:interpretation>
            </emma:emma>
          </inkml:annotationXML>
          <inkml:trace contextRef="#ctx0" brushRef="#br0">793 406 963,'0'0'369,"0"0"-51,0 0-47,31 3-98,1-6-53,-5-7-61,5 0-6,-1 0-56,1 0 21,-5-1-18,0 4-4,-27 7-141,27-8-229,-27 8-125,32-7-56</inkml:trace>
          <inkml:trace contextRef="#ctx0" brushRef="#br0" timeOffset="-219.75">802 162 1033,'27'0'247,"0"-2"32,-4-1-16,4 1-80,4-1-50,-4 3-66,1-2-15,-6 4-36,1 1-7,-23-3-4,22 2-5,-22-2 0,0 0-10,0 0-8,0 0-20,0 0-107,27 13-227,-27-13-92,0 0-49</inkml:trace>
          <inkml:trace contextRef="#ctx0" brushRef="#br0" timeOffset="387.22">1236 150 692,'0'0'145,"0"30"4,-9-2-6,4-2-15,-4 4-46,4-5-6,5 1 62,0-26-21,9 33-33,-9-33 29,28 30-70,-1-9-8,0-11-4,0-3-6,0-7 0,-27 0-18,36-10-7,-9-8 0,-27 18 19,27-40-26,-4-1-15,-9 1 50,-1 4-28,-13 3 10,0 5-15,0 28 44,-13-28-19,13 28-10,-37-18 5,1 13-37,0 10 47,0 3-36,4 5 21,1-1-47,31-12-100,-27 18-348,27-18-197</inkml:trace>
          <inkml:trace contextRef="#ctx0" brushRef="#br0" timeOffset="-527.71">47 48 885,'5'-30'161,"-1"4"87,-4 26-48,14-30-102,0 2-41,4 2-17,-18 26-13,36-28 49,0 8-15,-5 7 25,-3 6-45,3 2-32,1 5 34,-1 5-36,1 5 27,-5 5-38,0 0 26,-9 6-5,0-1-12,-9 0 17,-4 6-17,-14 2 14,0 5-11,-14 0-5,-4 2 14,-4 1-26,-1-3 19,5-8-16,4-4 20,23-21-6,-22 17 4,22-17-12,0 0-24,0 0-36,0 0 10,0 0 10,0 0 30,0 0-21,4-25 35,-4 25-25,32-13 10,-1 11 11,1 4-12,0 6 9,-1 7-11,-4 3 42,5 2-37,-9 3 25,-5 5 14,0-2 5,-9-1 27,0 0-42,-9 1 41,0-3-4,-9 2 6,-9 0-32,-5 3-26,-13-2 28,-5 2-33,-8-5 22,-1-6-35,0 1 36,1-5-23,3-8 7,-3-3-12,8-2-3,0-5 17,14 0-5,27 5 1,-31-7-17,31 7 3,0 0-49,0 0-35,-5-28-161,14 0-212,9 2-103</inkml:trace>
          <inkml:trace contextRef="#ctx0" brushRef="#br0" timeOffset="-1156">-2 0 655,'0'0'125,"0"0"22,0 0 19,0 0-54,0 0-42,0 0-11,0 0 66,0 0 84,0 0-44,0 43 5,0 5-62,4 8-10,1 0-50,-5 3-26,4-1 10,1-5-27,4-4 14,-5-6-6,1-5 0,-1-5-13,-4-5-15,0-28 32,5 30-223,-5-30-274,0 0-160</inkml:trace>
        </inkml:traceGroup>
      </inkml:traceGroup>
    </inkml:traceGroup>
  </inkml:traceGroup>
</inkml:ink>
</file>

<file path=ppt/ink/ink18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9:41.774"/>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0B1FF24-5709-4700-92E7-9FD425A0A06D}" emma:medium="tactile" emma:mode="ink">
          <msink:context xmlns:msink="http://schemas.microsoft.com/ink/2010/main" type="writingRegion" rotatedBoundingBox="7301,5339 4989,8643 3904,7883 6216,4579"/>
        </emma:interpretation>
      </emma:emma>
    </inkml:annotationXML>
    <inkml:traceGroup>
      <inkml:annotationXML>
        <emma:emma xmlns:emma="http://www.w3.org/2003/04/emma" version="1.0">
          <emma:interpretation id="{D0551967-1289-40F4-92E4-3133637CB1FC}" emma:medium="tactile" emma:mode="ink">
            <msink:context xmlns:msink="http://schemas.microsoft.com/ink/2010/main" type="paragraph" rotatedBoundingBox="7301,5339 4989,8643 3904,7883 6216,4579" alignmentLevel="1"/>
          </emma:interpretation>
        </emma:emma>
      </inkml:annotationXML>
      <inkml:traceGroup>
        <inkml:annotationXML>
          <emma:emma xmlns:emma="http://www.w3.org/2003/04/emma" version="1.0">
            <emma:interpretation id="{876B9B0A-2B0F-4A53-91E6-547DDD6B8A9F}" emma:medium="tactile" emma:mode="ink">
              <msink:context xmlns:msink="http://schemas.microsoft.com/ink/2010/main" type="line" rotatedBoundingBox="7301,5339 4989,8643 3904,7883 6216,4579"/>
            </emma:interpretation>
          </emma:emma>
        </inkml:annotationXML>
        <inkml:traceGroup>
          <inkml:annotationXML>
            <emma:emma xmlns:emma="http://www.w3.org/2003/04/emma" version="1.0">
              <emma:interpretation id="{C317514A-63CB-42F3-B00B-C438D4828FF7}" emma:medium="tactile" emma:mode="ink">
                <msink:context xmlns:msink="http://schemas.microsoft.com/ink/2010/main" type="inkWord" rotatedBoundingBox="7066,5175 6660,5755 6086,5354 6492,4773"/>
              </emma:interpretation>
            </emma:emma>
          </inkml:annotationXML>
          <inkml:trace contextRef="#ctx0" brushRef="#br0">3322-3523 654,'0'0'135,"0"0"55,0 0 145,0 0-29,0 0-64,0 0 10,0 0-34,23 5-71,0-5-52,-5-5-27,4 0-31,5 0-24,-9-3 6,0-2-14,-18 10 4,32-23-18,-14 1-1,5-1 18,-5-3-13,-5 1 22,-4-1-31,0 1 18,-4 7 14,-5 18-12,9-20-16,-9 20-3,0 0 10,0 0-1,0 0 1,0 0-1,-9 23 10,0 2 23,-5 6-3,5 2 42,-4 2 31,4 1 17,0-1-45,0 1-35,0 0 0,4-1-25,1-2 6,4-5 2,-5 0 1,5-3-8,0-25-5,5 31-1,-5-31-2,0 0-10,4 25-5,-4-25 16,0 0 0,0 0-8,0 0-4,0 0 7,0 26 2,0-26-22,0 0-195,0 0-226,0 0-404</inkml:trace>
          <inkml:trace contextRef="#ctx0" brushRef="#br0" timeOffset="521.74">3878-3574 1161,'0'0'177,"0"0"45,0 0-96,0 0-54,0 0 30,0 0 63,0 0-72,-5 36-31,1-3-24,4-3-11,0-2 1,4 0-36,-4-28 53,19 33 50,-19-33-13,27 28 5,-5-10-36,-22-18-10,36 8 2,-8-8-3,-1-5-28,-27 5 6,31-23-6,-13-3 8,-9-4-3,0-3-21,-9-5 12,-4-3 2,-1 1-5,-4-1-11,-4 5 45,4 6 18,0 4 6,4 9-5,5 17-10,0 0-30,-13-21-9,13 21-9,0 0 12,-23 10-8,0 6-4,1 4-15,-1 3 11,5 5 4,-9 0-64,9 0-190,18-28-281,-36 33-325</inkml:trace>
        </inkml:traceGroup>
        <inkml:traceGroup>
          <inkml:annotationXML>
            <emma:emma xmlns:emma="http://www.w3.org/2003/04/emma" version="1.0">
              <emma:interpretation id="{C89DA720-9B3F-4036-BED7-FD18D5B51113}" emma:medium="tactile" emma:mode="ink">
                <msink:context xmlns:msink="http://schemas.microsoft.com/ink/2010/main" type="inkWord" rotatedBoundingBox="5713,7609 4989,8643 3904,7883 4628,6849"/>
              </emma:interpretation>
            </emma:emma>
          </inkml:annotationXML>
          <inkml:trace contextRef="#ctx0" brushRef="#br1" timeOffset="-120063.48">1669-1750 524,'9'31'88,"-9"-6"19,0-25 25,0 41 29,0-6 25,0 6 89,0 7 31,4 11-61,1 14 13,-1 11-64,1 10-37,-1 0-45,1 0-18,-1-8-24,1-9 20,-5-6-33,5-13-23,-5-10-21,4-10 3,-4-7-8,0-8-12,0-23 12,0 0-11,0 0 3,0 0 9,0 0 5,5 20-20,-5-20 3,0 0 6,0 0 1,0 0-19,0 0-54,0 0-61,0 0-66,0 0-101,0 0-114,0 0-68,0 0 97,-32 23 91,0-5 48,5-6 34,-4-1 29</inkml:trace>
          <inkml:trace contextRef="#ctx0" brushRef="#br1" timeOffset="-119754.73">1452-632 253,'4'-38'137,"-4"2"13,5 3 37,0 5 26,-5 28 25,9-25 15,-9 25-50,0 0-52,0 0-90,0 0 15,0 0 136,22 7-46,5 14-50,-4 9-13,4 6-20,0-3-45,-4 2-21,-1-2 15,-4-5-9,5-2-23,-23-26 0,22 25 12,-22-25-19,0 0 7,19 20 28,-19-20 39,0 0 8,0 0 18,0 0-32,0 0-31,18-30-16,-9-3-34,0-3-40,-5 6-111,1 2-227,-1 5-290,14 0-117</inkml:trace>
          <inkml:trace contextRef="#ctx0" brushRef="#br0" timeOffset="34070.96">2559-1389 723,'0'0'0,"0"0"48,0 0 124,0 0-38,0 0-43,0 0 33,22 18 32,-22-18-25,14 28-47,-5-3-26,-4 0 24,-5 1 5,0 2-29,-10 2-11,6 1-34,-10-3 5,5-6 7,9-22-13,-22 21-18,22-21-1,0 0-12,-27 2 39,27-2-7,-27-33-23,9-7 21,-1-4-15,6 1-2,-1 8 6,5 7 40,0 7-16,9 21-6,0 0-3,-9-22-15,9 22 12,0 0-6,0 0 16,0 0 23,0 0-4,0 0 0,5 25 53,4 3-3,0 2 13,0 9-9,4 4 10,1 5-15,0 3-1,4 5-17,-5-3-29,5-5-16,-4-2-13,-1-8-6,1-5 0,-5-8-4,-9-25-10,9 23 6,-9-23 0,0 0 0,0 0 9,0 0-7,9 23 10,-9-23-1,0 0 1,0 0-1,0 0-15,0 0 0,0 0 4,0 0 0,0 0 0,0 0 7,0 0-70,0 0-197,0 0-284,0 0-250</inkml:trace>
        </inkml:traceGroup>
      </inkml:traceGroup>
    </inkml:traceGroup>
  </inkml:traceGroup>
</inkml:ink>
</file>

<file path=ppt/ink/ink1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3:06.79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8FD7B23-0023-45C7-B585-39CEE47A285F}" emma:medium="tactile" emma:mode="ink">
          <msink:context xmlns:msink="http://schemas.microsoft.com/ink/2010/main" type="inkDrawing" rotatedBoundingBox="13747,7523 13929,8997 13827,9010 13646,7535" semanticType="callout" shapeName="Other">
            <msink:sourceLink direction="with" ref="{C250CAB4-4904-46B8-967E-870F042770F3}"/>
            <msink:sourceLink direction="with" ref="{495DCD34-890F-40A5-AE26-52D19E13BD64}"/>
          </msink:context>
        </emma:interpretation>
      </emma:emma>
    </inkml:annotationXML>
    <inkml:trace contextRef="#ctx0" brushRef="#br0">40-14 645,'0'0'98,"0"0"31,0 0 25,0 0 57,0 0-31,0 0 14,0 0-5,0 0-17,0 0 23,0 0-10,0 0 0,-22 0 6,22 0-42,0 0-21,0 0 23,0 0-20,0 0-9,0 0-14,0 0-13,0 0 2,0 0 13,0 0 11,0 0 4,0 0 11,0 0 2,0 0-13,0 0-21,0 0-26,0 0-19,0 0-2,0 0-4,0 0-6,0 0-27,0 0 31,-14 35 125,10 8-70,4 6-25,4 6 55,-4 6 30,5 8-11,-5 0-14,4-1-16,-4-2-36,5-5-24,-5-2-26,4-4-5,5-1 14,-4-3 10,4-3 1,-5-2-20,5-3-12,0-5-11,0-3 4,-4 1-5,4-1-8,-5 1-2,5-3 1,0-2 3,0-6 12,-4 0-11,4-2 4,-9-23 7,5 23 10,-5-23-3,9 23-21,-9-23 2,0 0 5,0 0 7,0 0-12,0 0-9,0 0 18,0 0-5,0 0-19,0 0 6,0 0 3,4 20 9,-4-20-16,0 0 0,0 0 19,0 0 0,0 0-10,0 0-5,0 0 7,0 0 6,5 26-21,-5-26-1,0 0 16,0 25 4,4-5-11,-4-20 0,5 21 0,-5-4 0,0-17-11,0 18 22,0-18-15,0 18 10,0-18-19,0 0 6,4 18 14,-4-18 4,0 0-25,0 0 17,0 0 5,0 0-2,0 0-6,0 0-5,0 0-3,0 0 18,0 0-16,0 0-39,0 0-162,0 0-455,0 0-352,0 0-33,14-15-463</inkml:trace>
  </inkml:traceGroup>
</inkml:ink>
</file>

<file path=ppt/ink/ink1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1:22.963"/>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EB6E1CA-FE18-4CD6-9CD4-D2245370190D}" emma:medium="tactile" emma:mode="ink">
          <msink:context xmlns:msink="http://schemas.microsoft.com/ink/2010/main" type="inkDrawing" rotatedBoundingBox="11119,3535 14263,2761 14748,4732 11604,5506" semanticType="enclosure" shapeName="Other">
            <msink:destinationLink direction="from" ref="{4CC823A2-7477-4BE9-9ADA-643B9ECDCAB5}"/>
          </msink:context>
        </emma:interpretation>
      </emma:emma>
    </inkml:annotationXML>
    <inkml:trace contextRef="#ctx0" brushRef="#br0">522 889 352,'0'0'63,"0"0"22,-9-20-23,9 20-28,0 0-22,0 0 2,0 0 0,0 0-11,0 0-3,0 0 28,0 0 5,0 0 24,0 0 164,0 0-72,4 35-56,1-4-30,4-3-37,-5 2 48,1 6 102,4 2-46,-5 5-59,1 0-59,4 3 33,-5-6-50,1-1 10,4-6-12,-4-3 21,-1-10 7,-4-20-13,5 23 5,-5-23-13,0 0 12,0 0 21,0 0-4,0 0-19,0 0 4,0 0 0,0 0-14,0 0-7,18-28-67,-18 28-350,18-20-193</inkml:trace>
    <inkml:trace contextRef="#ctx0" brushRef="#br1" timeOffset="-170052.87">-1109 495 472,'0'0'63,"0"0"-22,0 0-18,0 0-5,0 0 2,0 0 0,0 0-14,0 0 1,0 0 25,0 0 49,0 0 56,13 28-21,-13-28-29,27 23 8,1-3 33,-1-2 7,4 2-45,5 3-24,1 3 3,3-1-36,1 3-10,4 2 5,5 1-8,-5-1-6,0 1 10,0 4 4,1-2 18,-1 6 80,4-1-45,-8 5-39,9 0-14,-5 0-13,0 0-4,0 1 12,0 1-20,1-1-14,-1-1 1,0 0 10,-4 0 21,4 0-19,-5 0-2,6-2-12,-6 0 20,1-1 6,0 1-8,-1-3 0,1-2-17,0-3 4,4 0 11,-5 0 5,6-3-13,-10-2 4,0-3-3,0 1 3,-4 2-9,-5-3 5,0 1 31,-27-26-24,36 30-13,-9-7-1,-27-23 14,27 20 7,-27-20-3,0 0-7,0 0-12,0 0-6,32 23-57,-32-23-245,0 0-257</inkml:trace>
    <inkml:trace contextRef="#ctx0" brushRef="#br1" timeOffset="-169368.91">852 1999 1299,'0'0'88,"0"0"82,0 0 13,0 0-50,18-38-52,0 5-27,4 0-18,1-5-12,4-3-3,5-2 13,-5-5 7,4-3-11,1 2 16,0 1 39,-1 3 24,-4 1-8,0 4-18,1 4-18,-1-2-10,-5 5-8,5 0-10,-4 0-20,-1-3-8,1 3-9,0-5 8,-1 0-8,1-8-14,4 6 16,-9-3 8,5 2-2,-1 0-11,-4 1 3,5-1-6,-5 3-4,5 0 15,-5 5-11,0 0 0,0 5 10,0 2 3,4-1-10,1-1-2,0 0 2,-1-3-1,10 3-7,-5 0 11,0 0 7,0 3-7,-9-3 7,5 5-7,-5-2 8,0 2-8,-9-2-13,4 2 8,1-3-5,-5 1 6,5-1 4,-5-1 12,4 1-5,-4-2 0,0 3-13,5-3 0,-5 5 6,-9 23-6,13-23 2,-13 23 22,0 0 18,0 0-5,5-20-22,-5 20-6,0 0-12,0 0 11,0 0 5,0 0 0,0 0-4,0 0-15,0 0-15,0 0-123,0 0-266,0 0-373</inkml:trace>
  </inkml:traceGroup>
</inkml:ink>
</file>

<file path=ppt/ink/ink1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9:12.39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EDC7D53-4F86-4631-AA02-45C9AF8A3CFE}" emma:medium="tactile" emma:mode="ink">
          <msink:context xmlns:msink="http://schemas.microsoft.com/ink/2010/main" type="writingRegion" rotatedBoundingBox="11418,5063 14717,4714 14992,7312 11692,7660">
            <msink:destinationLink direction="with" ref="{2B46AEE2-F3D9-45AD-88A6-8D754BBEC727}"/>
          </msink:context>
        </emma:interpretation>
      </emma:emma>
    </inkml:annotationXML>
    <inkml:traceGroup>
      <inkml:annotationXML>
        <emma:emma xmlns:emma="http://www.w3.org/2003/04/emma" version="1.0">
          <emma:interpretation id="{12D967C3-FB02-455B-B31F-8DA135D48922}" emma:medium="tactile" emma:mode="ink">
            <msink:context xmlns:msink="http://schemas.microsoft.com/ink/2010/main" type="paragraph" rotatedBoundingBox="11054,7417 11941,4955 12733,5241 11845,7703" alignmentLevel="1"/>
          </emma:interpretation>
        </emma:emma>
      </inkml:annotationXML>
      <inkml:traceGroup>
        <inkml:annotationXML>
          <emma:emma xmlns:emma="http://www.w3.org/2003/04/emma" version="1.0">
            <emma:interpretation id="{53784E06-0230-4799-B42F-0AF4D4B9EAF6}" emma:medium="tactile" emma:mode="ink">
              <msink:context xmlns:msink="http://schemas.microsoft.com/ink/2010/main" type="line" rotatedBoundingBox="11054,7417 11941,4955 12733,5241 11845,7703"/>
            </emma:interpretation>
          </emma:emma>
        </inkml:annotationXML>
        <inkml:traceGroup>
          <inkml:annotationXML>
            <emma:emma xmlns:emma="http://www.w3.org/2003/04/emma" version="1.0">
              <emma:interpretation id="{0C2CC6D2-1154-47AE-9414-6DE18BD2485A}" emma:medium="tactile" emma:mode="ink">
                <msink:context xmlns:msink="http://schemas.microsoft.com/ink/2010/main" type="inkWord" rotatedBoundingBox="11307,7509 11602,6692 12014,6840 11720,7657"/>
              </emma:interpretation>
            </emma:emma>
          </inkml:annotationXML>
          <inkml:trace contextRef="#ctx0" brushRef="#br0">-626 3652 674,'0'0'53,"0"0"28,0 0 35,0 0-41,0 0-33,0 0-14,0 0 9,0 0 0,0 18 13,0 10 25,0 5 43,5 3-15,-5 2 17,4 2 1,1 9 35,4-1-42,-5 5-27,5 1-24,0 2-3,5 2-40,-5 0-10,0-2-2,0-2-8,0-4-7,-4-6 1,4-4 0,-9-4 15,4-6-12,1-2 18,-5-5-28,0-5 25,0-18-12,0 18-10,0-18 17,0 0-26,0 0-140,0 0-219,0 0-125,0 0-19</inkml:trace>
        </inkml:traceGroup>
        <inkml:traceGroup>
          <inkml:annotationXML>
            <emma:emma xmlns:emma="http://www.w3.org/2003/04/emma" version="1.0">
              <emma:interpretation id="{8DBC853B-D300-4DDF-BDAE-92BBF123181D}" emma:medium="tactile" emma:mode="ink">
                <msink:context xmlns:msink="http://schemas.microsoft.com/ink/2010/main" type="inkWord" rotatedBoundingBox="11676,5691 11941,4955 12733,5241 12468,5976"/>
              </emma:interpretation>
            </emma:emma>
          </inkml:annotationXML>
          <inkml:trace contextRef="#ctx0" brushRef="#br0" timeOffset="-1263.84">246 2215 826,'0'0'147,"0"0"0,0 0-14,0 0 15,0 0-41,0 0-43,0 0-41,-18-21 8,18 21 15,0 0-37,-13-22 9,13 22-15,-10-21 16,10 21-37,-9-23 32,9 23-30,0 0 30,-4-20-19,4 20-4,0 0 2,0 0 7,0 0-4,0 0-23,0 0 27,0 0-28,0 0 49,0 0-44,27 8 29,0 2-12,0-3 13,0 6-4,5-3-6,-5 3-5,0-3 18,0 0-2,0 1-15,-27-11-5,28 15 12,-28-15 8,0 0-32,0 0 62,27 15-22,-27-15-20,0 0 31,0 0-34,-37 25 19,6-7-38,-1-5 52,5-5-47,0-3 35,-5-3-2,1 1-15,-1-6 5,5 1-18,-5-6 35,5 0-48,27 8 46,-31-12-6,31 12-19,-27-21 22,27 21-37,0 0 20,-28-23 3,28 23 16,0 0-24,0 0 8,0 0 8,0 0 16,0 0-48,0 0 12,0 0 33,-18-25-44,18 25 31,0 0-17,0 0 12,0 0-24,0 0 29,0 0-38,0 0 21,0 0 9,0 0-3,0 0 30,0 0-43,0 0 21,0 0-19,28 5 17,-28-5 5,0 0 6,22 8-28,-22-8 14,0 0 0,0 0 0,0 0 13,18 28-29,-18-28 46,0 0-20,0 30-16,0-30 13,-18 26-7,18-26 8,-27 17-8,27-17-15,-36 8 25,9-8 1,27 0-20,-36-10 17,36 10-2,-32-20 1,32 20-26,-32-18 24,32 18-5,0 0-11,0 0 3,-27-18 1,27 18 7,0 0-5,0 0 12,0 0-49,0 0 57,0 0-36,0 0 21,0 0-6,0 0 16,-4 23 15,4-23-17,-5 33 28,5-33-11,-9 35 50,-9-2-29,0-2 7,-9-1-53,-14 1 0,-4-3-6,4-3 27,-4-2-33,9-3 12,-5-2-5,10-5 1,4-3-70,27-10-364,-36-5-142</inkml:trace>
          <inkml:trace contextRef="#ctx0" brushRef="#br0" timeOffset="-995.67">-174 1956 768,'0'0'136,"0"0"136,0 0 59,0 0-94,18 12-62,-18-12-68,0 0-44,27 13-26,-27-13-31,0 0 15,0 0-12,0 0-13,0 0 7,0 0-35,0 0-261,0 0-232</inkml:trace>
          <inkml:trace contextRef="#ctx0" brushRef="#br0" timeOffset="-767.51">-219 2771 1701,'36'8'270,"5"-11"-19,4-7-79,4-3-91,10-5-56,4-2-39,-4 2-340,4-2-424</inkml:trace>
        </inkml:traceGroup>
      </inkml:traceGroup>
    </inkml:traceGroup>
    <inkml:traceGroup>
      <inkml:annotationXML>
        <emma:emma xmlns:emma="http://www.w3.org/2003/04/emma" version="1.0">
          <emma:interpretation id="{0DA4CB66-0909-4EC9-A66E-18B0B4D5F155}" emma:medium="tactile" emma:mode="ink">
            <msink:context xmlns:msink="http://schemas.microsoft.com/ink/2010/main" type="paragraph" rotatedBoundingBox="12156,6880 14915,6588 14964,7051 12205,7342" alignmentLevel="2"/>
          </emma:interpretation>
        </emma:emma>
      </inkml:annotationXML>
      <inkml:traceGroup>
        <inkml:annotationXML>
          <emma:emma xmlns:emma="http://www.w3.org/2003/04/emma" version="1.0">
            <emma:interpretation id="{67951714-46A1-4C3B-93D7-7EA51CDCC6F0}" emma:medium="tactile" emma:mode="ink">
              <msink:context xmlns:msink="http://schemas.microsoft.com/ink/2010/main" type="line" rotatedBoundingBox="12156,6880 14915,6588 14964,7051 12205,7342">
                <msink:destinationLink direction="with" ref="{C250CAB4-4904-46B8-967E-870F042770F3}"/>
              </msink:context>
            </emma:interpretation>
          </emma:emma>
        </inkml:annotationXML>
        <inkml:traceGroup>
          <inkml:annotationXML>
            <emma:emma xmlns:emma="http://www.w3.org/2003/04/emma" version="1.0">
              <emma:interpretation id="{0A5DBF83-D769-4C3E-96C4-14D0D5621463}" emma:medium="tactile" emma:mode="ink">
                <msink:context xmlns:msink="http://schemas.microsoft.com/ink/2010/main" type="inkWord" rotatedBoundingBox="12097,7270 12200,6795 12743,6913 12639,7388"/>
              </emma:interpretation>
            </emma:emma>
          </inkml:annotationXML>
          <inkml:trace contextRef="#ctx0" brushRef="#br0" timeOffset="2128.4">-61 3909 643,'0'0'168,"0"0"88,0 0-18,41 2-70,4-7-37,4-5-2,6 3-4,-6-4-35,1 1-50,-9 3 10,-5-1-54,-9 3 26,-4 2-29,-23 3 35,0 0-33,18-2 11,-18 2-29,0 0-21,0 0-186,0 0-110,0 0 19,-32 10 78,5-2 64,-5 2 69,1-3 55,4 1 27,-1-3 24,10 0 18,18-5 21,0 0 22,-27 10 3,27-10-18,0 0 11,0 0 3,0 0 99,0 0 59,-9 31-65,9-1 26,0 1 27,0 2-36,5 2-65,-1 1 10,5 2-55,-4-5-27,-5-5-18,4-3 0,1-2 18,-5-5-29,0-3 9,0-15-6,0 0-8,0 0-65,0 0-243,0 0-285</inkml:trace>
          <inkml:trace contextRef="#ctx0" brushRef="#br0" timeOffset="2361.55">-29 4244 444,'0'0'200,"0"0"61,0 0-31,31 15-35,5-15-5,5-2-84,9-6-30,-1-4-37,6-1-15,-1 0-24,-4 0-9,-5 6-148,-9-1-178,-5 3-87</inkml:trace>
        </inkml:traceGroup>
        <inkml:traceGroup>
          <inkml:annotationXML>
            <emma:emma xmlns:emma="http://www.w3.org/2003/04/emma" version="1.0">
              <emma:interpretation id="{CFD4789E-E76F-4F98-A5DC-631DD29108CE}" emma:medium="tactile" emma:mode="ink">
                <msink:context xmlns:msink="http://schemas.microsoft.com/ink/2010/main" type="inkWord" rotatedBoundingBox="13149,6775 14915,6588 14961,7023 13195,7209"/>
              </emma:interpretation>
            </emma:emma>
          </inkml:annotationXML>
          <inkml:trace contextRef="#ctx0" brushRef="#br0" timeOffset="2672.76">942 3932 951,'0'0'273,"0"0"-23,0 0-13,32-3-65,-32 3-35,36-2-46,0 2-31,0-3-29,0 1 16,0-1-24,5-2 21,0 5-55,-10-3 11,1 1-6,-32 2 6,31 0-59,-31 0-98,0 0-157,0 0-181,0 0-9</inkml:trace>
          <inkml:trace contextRef="#ctx0" brushRef="#br0" timeOffset="2872.89">1046 4033 559,'0'0'90,"0"0"78,0 0 142,0 0-46,0 0-36,0 0-82,0 0-45,36 13 0,5-10-31,-5-6-27,9 1-54,0-6 2,0 0 9,0-9-160,1-1-268,-6-8-89</inkml:trace>
          <inkml:trace contextRef="#ctx0" brushRef="#br0" timeOffset="3184.1">1710 3652 646,'0'0'34,"0"0"0,0 0 74,0 0 94,0 0 18,0 0-74,27 13-33,5-8 4,-1-2-31,10-3-47,-5-3 3,5 3-27,-1 0-18,1-2-2,-9-1 8,-1 1-13,-31 2 20,32-3-43,-32 3-26,0 0-133,0 0-149,0 0 1,0 0 56,-36 8 30</inkml:trace>
          <inkml:trace contextRef="#ctx0" brushRef="#br0" timeOffset="3696.44">1800 4082 906,'0'0'189,"0"0"54,0 0-25,0 0-30,0 0-7,0 0-60,27-13-33,5 3-19,4-3-12,0 3-29,9 2-14,1-2-8,3 3 2,-3-4 14,-6 1-9,-4-2-1,-4 4-33,-32 8-189,36-13-258,-36 13-64,32-18 2</inkml:trace>
          <inkml:trace contextRef="#ctx0" brushRef="#br0" timeOffset="3412.25">1823 3696 565,'0'0'97,"0"0"3,0 0 12,0 0 22,0 0-4,0 0-26,0 0 46,0 0 68,4 33-4,5-3-67,0 3-32,-4-2-22,4 4 15,0 1-47,0-3-29,0-5-19,0 0-2,-9-28-8,14 30-3,-14-30-14,0 0-15,13 28-125,-13-28-264,0 0-153</inkml:trace>
          <inkml:trace contextRef="#ctx0" brushRef="#br0" timeOffset="3980.63">2374 3764 808,'0'0'72,"0"0"86,0 0 124,0 0-18,0 0-46,0 0-57,36 18-55,-4-5-51,-32-13-22,40 10-10,-8-5-23,-32-5 5,27 2 10,-27-2-8,0 0-30,0 0-88,0 0-148,0 0-110,0 0-14,0 0-49</inkml:trace>
          <inkml:trace contextRef="#ctx0" brushRef="#br0" timeOffset="4278.82">2478 3716 641,'0'0'177,"0"0"86,0 0 28,0 0-37,0 0-9,-14 35-27,10-4-62,4-31 16,0 43-48,0-10-53,4-2-34,-4 2-9,-4-3-28,-1-4 7,5-26 9,0 27-16,0-27-59,0 0-241,0 0-298,0 0-106</inkml:trace>
          <inkml:trace contextRef="#ctx0" brushRef="#br0" timeOffset="4552">2650 3566 866,'0'0'70,"0"0"132,0 0 10,0 0 48,0 0-34,0 0-83,0 0 44,13 38-33,1-2-18,-10-1-51,1-4-17,-1 2-24,1 0-25,4-3-8,-9-30 1,4 36-8,-4-36 7,9 35 2,-9-35-70,0 0-278,9 36-346</inkml:trace>
        </inkml:traceGroup>
      </inkml:traceGroup>
    </inkml:traceGroup>
  </inkml:traceGroup>
</inkml:ink>
</file>

<file path=ppt/ink/ink1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3:09.99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95DCD34-890F-40A5-AE26-52D19E13BD64}" emma:medium="tactile" emma:mode="ink">
          <msink:context xmlns:msink="http://schemas.microsoft.com/ink/2010/main" type="inkDrawing" rotatedBoundingBox="12454,8936 15865,9088 15741,11858 12331,11706" semanticType="enclosure" shapeName="Other">
            <msink:sourceLink direction="with" ref="{20890101-90EF-45B5-B537-206B7FDADBDD}"/>
            <msink:destinationLink direction="with" ref="{98FD7B23-0023-45C7-B585-39CEE47A285F}"/>
          </msink:context>
        </emma:interpretation>
      </emma:emma>
    </inkml:annotationXML>
    <inkml:trace contextRef="#ctx0" brushRef="#br0">0 0 345,'0'0'40,"0"0"68,0 0 19,0 0 110,0 0 28,0 0 5,22 11-3,5-1-34,5 0-30,0 3-9,4 2-6,0-2-27,5 4 15,4 4-27,5-1 6,-1 0-65,5 8 20,1 5 5,3-2-16,-3-1 6,3 3-12,-3 0 51,-1 3 23,4 2-49,-3-2-42,3-3-26,-3 0-16,-1 0 5,0-6-1,5 4 85,-5-1 1,-4 1-56,-1-3-30,1-3-22,0-4-12,-5 4 2,0 0 2,-4-4-11,-1-1 19,-3-2-20,-1-3 15,0-2-8,-9-1 0,0-1-11,-4-4 4,4-2 4,-27-5 11,31 10-17,-31-10 6,32 11 0,-32-11 9,27 10-18,-27-10 11,0 0 1,32 13-3,-32-13 9,0 0-5,0 0-7,27 15-4,-27-15 2,0 0 16,22 12-11,-22-12 5,0 0 0,28 16-5,-28-16 4,0 0 0,0 0 3,22 12-18,-22-12-132,0 0-218,0 0-69,0 0-12,0 0-53,0 0-41,0 0-13,0 0 17,0 0 66,18 31 33</inkml:trace>
    <inkml:trace contextRef="#ctx0" brushRef="#br0" timeOffset="-2199.46">1522-1727 538,'-22'15'132,"22"-15"49,0 0 56,0 0 49,0 0-8,0 0 0,0 0-21,0 0-29,-18 13-42,18-13-26,0 0-49,0 0-48,-23 26 0,5-1 35,-5 3 15,1 5-1,-5 3-46,4 2-27,-9 0-4,1 2-8,-1 4-12,-4 1 72,0-2 0,4 1 4,-4-1-6,5 0 9,-1-2 8,0-1 7,5-2 6,-4 0-28,3-2-8,1 2-9,0-2 15,-4-1 8,-1 1 7,0-1-17,5-2 0,-4 0 1,-1 3-21,0-3 15,-4 3-15,5-3-5,-6 0-39,1 0 4,0 0-2,0 0 9,0-3-12,0 1-5,0 2-7,4 0 4,0-3-13,5-2 7,5 0 15,4-3 3,0-4-16,4-4-24,14-17 32,-14 18-10,14-18 3,0 0-7,0 0 0,0 0-7,0 0 2,0 0 5,0 0 0,0 0-3,0 0-1,0 0 4,0 0-43,0 0-277,0 0-259,0 0-116,0 0-345</inkml:trace>
    <inkml:trace contextRef="#ctx0" brushRef="#br0" timeOffset="-1143.76">1595-1686 688,'0'0'156,"0"0"80,0 0 25,0 0-66,0 0-46,0 0 17,0 0 4,0 0-18,0 0-26,0 0-35,0 0-22,0 0-1,0 0-33,0 0-4,0 0 96,13-5-23,10 2 10,-5 6-15,9 7-4,0 3 12,9 4 2,0 11 51,0 3-23,10 7-55,-1 0 6,4 8 0,6-3-4,-1 5 21,5 3-5,-5-3 4,9 1-27,-4-1-14,0 0 50,4-2-51,0-6-3,0 4-7,5-4 20,-5-4-17,5-1 9,-9-4-39,0-1-8,-5-2 1,0 0-14,-4-2 17,-1-6-5,-4-2-16,1-6 19,-10 4-22,-5-4 18,1 1-9,-9 0 16,-23-13 22,31 18-16,-31-18 26,27 15-13,-27-15-21,27 15 8,-27-15-24,0 0 1,28 15 9,-28-15-17,0 0 8,0 0 9,0 0-25,0 0 35,27 21-34,-27-21 39,0 0 19,0 0 58,0 0-1,0 0-38,0 0-1,0 0-39,0 0-3,0 0-34,0 0 6,22 10-10,-22-10-9,0 0-393,0 0-314,0 0-54,0 0-471</inkml:trace>
    <inkml:trace contextRef="#ctx0" brushRef="#br0" timeOffset="840.55">2033 1067 926,'-27'3'235,"27"-3"18,0 0 1,0 0-9,0 0 2,0 0-23,0 0-31,0 0-53,0 0-58,0 0-33,0 0 44,-5-18 13,5 18-20,9-28-23,-9 28-14,27-30 1,-4 2-8,4 5 6,-4 0-17,-23 23-1,31-38-16,-4 7-1,0 3 2,-4 0 3,4-2-3,0 2 1,5-2-5,-5-1 4,-4 6-6,4-3-4,0 2-2,-5 1-3,-22 25 4,23-33 3,-5 8 33,-18 25-5,18-36-6,0 11-8,-18 25-13,23-31 0,-10 6-4,-13 25-4,18-31-3,-18 31 0,18-30-2,-4 4 5,-14 26 7,23-30-2,-23 30 10,27-28 27,-27 28 40,27-31-16,-14 9-26,-13 22-16,23-36-8,-5 8-8,-4 3-8,-1-1 4,-13 26-4,18-30 0,0 2 0,-18 28 0,18-31-6,-18 31 6,27-30 0,-4 5 12,-23 25-6,23-28 11,-23 28-10,22-31 0,-4 6-3,-4-1-4,4 1 0,-5-1 0,5 1 3,-18 25-3,23-30 0,0 4 0,-23 26 4,22-30-7,-22 30 9,32-28 3,-32 28-9,0 0 0,27-31 4,-27 31 6,0 0 0,36-30-10,-36 30 0,0 0-3,32-28 3,-32 28 3,0 0 3,27-31 0,-27 31-3,0 0-3,0 0 0,0 0-4,0 0 4,31-33 5,-31 33 5,0 0-10,0 0-4,0 0 4,28-28 3,-28 28 11,0 0-4,22-27-15,-22 27 0,0 0 0,0 0 10,23-31 45,-23 31 54,0 0-20,0 0-28,0 0-20,0 0-17,0 0-3,0 0-1,0 0-8,0 0-19,0 0-152,0 0-202,0 0-101,0 0-240,0 0-343</inkml:trace>
  </inkml:traceGroup>
</inkml:ink>
</file>

<file path=ppt/ink/ink1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3:12.11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0890101-90EF-45B5-B537-206B7FDADBDD}" emma:medium="tactile" emma:mode="ink">
          <msink:context xmlns:msink="http://schemas.microsoft.com/ink/2010/main" type="writingRegion" rotatedBoundingBox="14983,10816 13434,11230 13170,10243 14719,9829">
            <msink:destinationLink direction="with" ref="{495DCD34-890F-40A5-AE26-52D19E13BD64}"/>
          </msink:context>
        </emma:interpretation>
      </emma:emma>
    </inkml:annotationXML>
    <inkml:traceGroup>
      <inkml:annotationXML>
        <emma:emma xmlns:emma="http://www.w3.org/2003/04/emma" version="1.0">
          <emma:interpretation id="{A04441E2-2E84-4D05-8E7B-DC3EA4D47C36}" emma:medium="tactile" emma:mode="ink">
            <msink:context xmlns:msink="http://schemas.microsoft.com/ink/2010/main" type="paragraph" rotatedBoundingBox="14983,10816 13434,11230 13170,10243 14719,9829" alignmentLevel="1"/>
          </emma:interpretation>
        </emma:emma>
      </inkml:annotationXML>
      <inkml:traceGroup>
        <inkml:annotationXML>
          <emma:emma xmlns:emma="http://www.w3.org/2003/04/emma" version="1.0">
            <emma:interpretation id="{3490DB37-1983-4C5B-9D61-ED493155E2E4}" emma:medium="tactile" emma:mode="ink">
              <msink:context xmlns:msink="http://schemas.microsoft.com/ink/2010/main" type="line" rotatedBoundingBox="14983,10816 13434,11230 13170,10243 14719,9829"/>
            </emma:interpretation>
          </emma:emma>
        </inkml:annotationXML>
        <inkml:traceGroup>
          <inkml:annotationXML>
            <emma:emma xmlns:emma="http://www.w3.org/2003/04/emma" version="1.0">
              <emma:interpretation id="{B3F70B02-7DF6-4F37-B7BD-95B9E755E9A3}" emma:medium="tactile" emma:mode="ink">
                <msink:context xmlns:msink="http://schemas.microsoft.com/ink/2010/main" type="inkWord" rotatedBoundingBox="14983,10816 13434,11230 13170,10243 14719,9829"/>
              </emma:interpretation>
            </emma:emma>
          </inkml:annotationXML>
          <inkml:trace contextRef="#ctx0" brushRef="#br0">1163 7145 770,'0'0'211,"0"0"69,0 0-2,0 0-51,0 0-52,0 0-34,0 0-23,0 0-9,0 0-39,0 0 135,0 0-50,27-3-56,5 1-22,4-6-11,5 3-17,-5 0-12,5 0 2,-5 0-7,-5 0-18,-4 0-5,-4 0-12,-23 5 6,0 0 2,18 0 10,-18 0 0,0 0-8,0 0-4,0 0-3,0 0-11,0 0-56,0 0-55,-18 15-9,0-2-28,-5-1 12,1 1 36,-1-3 34,23-10 30,-27 10 18,5-5 16,22-5 13,0 0 0,-23 5 4,23-5-4,0 0 6,0 0 47,0 0 16,0 0-8,0 0-9,0 0-8,0 0-11,0 0-3,0 0 3,0 0-5,-18 8 4,18-8 44,-5 15 96,5 3-39,0 7-32,5 3-1,-1 3 15,1 2-31,-1 0-6,1 3-12,-5 2 25,0-3-26,4 1-22,-4-1-3,0-2-14,-4-5 0,-1 0-1,1 0-1,-1-5 4,1-3-12,4 1-2,-5-4 11,5 4 21,-4-3-13,-1-3-8,5-15-12,-4 18-5,4-18-8,0 0 0,0 0 0,0 0-6,0 0-48,0 0-139,0 0-80,0 0-74,0 0-178,0 0-147,0 0-26,0 0 48</inkml:trace>
          <inkml:trace contextRef="#ctx0" brushRef="#br0" timeOffset="728.48">1136 7856 810,'0'0'218,"0"0"28,0 0-19,0 0-54,0 0-44,0 0-18,-18 5 3,18-5 113,0 0 1,0 0-73,0 0-23,23 3-20,-5-1-12,-5 1-32,-13-3 12,18 0-6,-4 0-21,-14 0-15,0 0-7,23 0 1,-23 0-10,18-3 11,-18 3 6,0 0-21,27-7-7,-5 2 2,-4-3-4,0 0-13,0 3 4,1 0 8,-19 5-11,22-7 5,-8 4 7,-14 3-9,18-5 3,-18 5 15,18-8-1,-18 8-10,18-5 5,-18 5 10,18-5 4,-18 5-10,0 0-6,14-5 2,-14 5 9,0 0 9,0 0 15,0 0 14,0 0-14,0 0-12,0 0-9,0 0-11,0 0-2,0 0-4,0 0-7,0 0-4,0 0-2,-28 18 8,6-8-2,-1 0-5,1-2 1,-1-1-3,-4 1 0,0-3-2,0 0-20,4 0-7,1-2 11,-6-1 11,6-2 4,4 3 7,0-3 3,18 0-5,-23 0-2,23 0 7,0 0 0,-13-3 3,13 3 0,0 0 3,0 0-4,0 0-6,0 0 4,0 0-4,0 0-3,0 0 3,0 0-2,0 0 1,0 0 5,0 0-5,0 0 9,0 0-46,0 0-175,0 0-150,0 0-317,0 0-256</inkml:trace>
          <inkml:trace contextRef="#ctx0" brushRef="#br0" timeOffset="2711.79">2162 6899 677,'0'0'81,"0"0"-4,0 0 9,0 0 10,0 0-44,0 0-9,0 0 213,0 0-33,13 27-89,-13-1-60,0 4 92,-9 1-39,-4-1-1,-1 3-44,-8 0-17,-6-2-24,1-1 31,-4 1 20,-1-1-38,0-2-13,5-5-21,-4-3-11,8-4 22,5-1 5,0-5-24,18-10 11,-18 8-20,18-8-3,-18 0 10,18 0-10,0 0 3,-18-3 8,18 3-22,0 0 11,0 0 13,-18-2-22,18 2 9,0 0 5,0 0-17,0 0 18,0 0 0,0 0 8,0 0 27,0 0 0,0 0-18,0 0 4,0 0-19,0 0-8,0 0 10,0 0-22,0 0 17,0 0 137,4 17-46,1 4-17,8 2 16,5 4 7,0 4-3,5 2 62,4 0-26,5 0-26,-1 0-33,1-2-12,0 2 96,-1-3-20,1-2-54,-5-3-35,-4-4-17,-5-1 13,-18-20 25,22 23-18,-22-23-7,0 0-23,23 20-4,-23-20-2,0 0-15,0 0-3,0 0 5,0 0-2,0 0 5,0 0-2,0 0 4,0 0-3,0 0-7,0 0 7,0 0 2,0 0-4,0 0-1,0 0-4,0 0 0,0 0-30,18 5-168,-18-5-123,0 0-44,0 0-19,4-15-63,-4 15-191,0 0-152,5-25 3</inkml:trace>
          <inkml:trace contextRef="#ctx0" brushRef="#br0" timeOffset="3867.55">2284 7325 843,'0'0'187,"0"0"70,0 0 37,0 0-9,0 0-73,0 0-128,0 0-19,0 0-38,0 0-8,4-25-8,-4 25-2,0 0 4,14-28-19,-14 28 20,13-23-20,-13 23-3,0 0 14,0 0-5,0 0 14,27-23-26,-27 23 21,0 0 14,0 0-1,0 0 22,23-15-30,-23 15 28,0 0 31,0 0 3,32 8 23,-32-8-3,22 22 41,-4 1-34,-9 0-8,0 3-25,0-1-7,-4 3 7,4-3-16,-5 3-16,-4-2 20,0-1 1,-4-5-16,-1 3 1,5-23-16,-4 26-14,4-26 9,-9 20-12,9-20 3,0 0 13,0 0 8,0 0 18,0 0-5,0 0-20,0 0 3,0 0-16,0 0 3,0 0-14,0 0-7,0 0 11,0 0-16,-9-31 8,4-2-5,5-2-10,5-6 11,8-4-12,-4-4-6,5 4 12,4 1-7,-4 9 14,-1 7 3,-13 28-7,14-28-2,-14 28 0,0 0 14,0 0-22,0 0 21,0 0-12,0 0 12,0 0-2,27 5 2,-27-5 1,0 0-3,18 36 13,-5-6-1,-4-2-3,-4-5 14,-5-23-10,9 38 5,-4-10 7,-1-3-8,-4-25 20,5 36 2,-1-11-16,-4-25 6,9 31 14,-9-31 36,5 30 42,-5-30-4,4 28-19,-4-28 1,5 28-44,-5-28-6,4 25-4,-4-25-24,0 0 8,0 0-18,5 28-4,-5-28 2,0 0-11,0 0 6,0 0-13,0 0 16,0 0-4,0 0-5,0 0 18,0 0-23,0 0 5,0 0-6,0 0 6,0 0 13,0 0-23,0 0 3,0 0-32,0 0-104,0 0-172,0 0-88,0 0-16,0 0-86,0 0-157,0 0-185</inkml:trace>
          <inkml:trace contextRef="#ctx0" brushRef="#br0" timeOffset="6012.97">1764 7688 192,'0'0'17,"0"0"5,0 0-12,0 0-7,0 0 2,0 0-5,0 0 8,0 0-12,0 0-56,0 0-32</inkml:trace>
          <inkml:trace contextRef="#ctx0" brushRef="#br0" timeOffset="7311.83">1683 7605 386,'0'0'113,"0"0"-7,18-5 2,-18 5-37,0 0-35,0 0-25,0 0 0,0 0-6,0 0-5,0 0 0,0 0 0,0 0 5,0 0 28,0 0 11,0 0 18,0 0-3,0 0-12,0 0-19,0 0-3,0 0-4,0 0 63,0 0-18,0 0-33,0 0 2,0 0 1,0 0-26,0 0 31,0 0 2,0 0 222,0 0-102,0 0-75,0 0-28,22 20-22,-22-20 82,0 0-33,0 0-33,19 23 4,-19-23-24,9 20 0,-9-20-13,0 0-21,18 18 24,-18-18-19,0 0 22,13 18 103,-13-18-63,14 15-20,-14-15-29,13 18-9,-13-18-1,9 15 4,-9-15 20,9 18 10,-9-18 0,14 15-17,-14-15-18,4 15 6,-4-15-5,0 0-8,14 18 20,-14-18-5,9 18-8,-9-18 12,9 17-4,-9-17-18,0 0 14,18 18-1,-18-18-7,0 0-1,23 21 23,-5-9 45,-18-12-22,0 0-14,22 16-8,-22-16-18,23 12 8,-23-12-2,0 0-10,18 13 11,-18-13 0,0 0-4,0 0 2,0 0 0,23 15-1,-23-15 9,0 0 8,0 0-7,0 0-2,0 0-7,0 0 4,18 13-5,-18-13-4,0 0-3,0 0 0,0 0-2,0 0 0,0 0 0,0 0-3,0 0 0,0 0 6,0 0-6,0 0 6,0 0 1,0 0 10,0 0 31,0 0 6,0 0-12,0 0-17,0 0-9,0 0-5,0 0-5,0 0 0,0 0-4,0 0-2,0 0 0,0 0 3,0 0 0,0 0-3,0 0 4,0 0-8,0 0-8,0 0-149,0 0-162,0 0-325,0 0-392</inkml:trace>
        </inkml:traceGroup>
      </inkml:traceGroup>
    </inkml:traceGroup>
  </inkml:traceGroup>
</inkml:ink>
</file>

<file path=ppt/ink/ink1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3:20.62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36EFA6C-D71C-4DE8-80F0-1BB7B45A5D86}" emma:medium="tactile" emma:mode="ink">
          <msink:context xmlns:msink="http://schemas.microsoft.com/ink/2010/main" type="inkDrawing" rotatedBoundingBox="10611,10985 12348,10789 12351,10820 10614,11016" semanticType="underline" shapeName="Other">
            <msink:sourceLink direction="with" ref="{0EC45A0E-C968-48A8-8A19-85E214990151}"/>
            <msink:destinationLink direction="with" ref="{E1733A60-47EB-4A80-85BB-E3557A80EE9D}"/>
          </msink:context>
        </emma:interpretation>
      </emma:emma>
    </inkml:annotationXML>
    <inkml:trace contextRef="#ctx0" brushRef="#br0">1735 0 364,'0'0'12,"0"0"87,0 0 28,0 0 47,0 0-17,0 0 22,0 0-8,0 0 20,0 0-1,0 0 5,-32 16-16,5-6 5,4-3-49,-4-1-65,0 1-10,-5-2 8,-8-2-9,-1-1 4,-4 3-11,-9 0 9,0 1 9,-10-1-5,-3 2-39,3-4 13,-8 4 6,-5 4 47,0-4-21,-4 3-21,0-2-12,-1 2 32,-3 0-35,3 0-6,10 3 21,-9-5 44,17 2-23,10-2-42,5-3-3,8-3-19,5 1 5,0-1 9,8-2 7,6 0 5,22 0-24,0 0 4,-18 0-18,18 0 1,0 0 6,0 0-64,0 0-97,0 0-126,0 0-226,0 0-349,0 0-97</inkml:trace>
  </inkml:traceGroup>
</inkml:ink>
</file>

<file path=ppt/ink/ink19.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0:03.50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B991139-D2D0-4D89-9A10-47F8260651CC}" emma:medium="tactile" emma:mode="ink">
          <msink:context xmlns:msink="http://schemas.microsoft.com/ink/2010/main" type="inkDrawing" rotatedBoundingBox="4733,8440 6585,17179 3522,17828 1670,9089" semanticType="verticalRange" shapeName="Other">
            <msink:sourceLink direction="with" ref="{2326092C-CE08-4F74-8F06-A4F5B99F8F17}"/>
            <msink:sourceLink direction="with" ref="{442FAC2C-2031-4D29-97B3-9FD5B8ED7260}"/>
            <msink:sourceLink direction="with" ref="{53209D58-A989-472E-A323-144CE9788930}"/>
            <msink:destinationLink direction="with" ref="{D9BE055B-F677-48F4-B08E-C371A2234FFF}"/>
          </msink:context>
        </emma:interpretation>
      </emma:emma>
    </inkml:annotationXML>
    <inkml:trace contextRef="#ctx0" brushRef="#br0">3181 7116 430 0,'0'0'99'15,"0"0"-31"-15,0 0 9 16,0 0-29-16,0 0 3 0,0 0-4 16,0 0 10-16,0 0-2 15,0 0 32-15,0 0-25 0,0 0 13 16,0 0-25-16,0 0 89 15,0 0-23-15,0 0 16 0,0 0-35 16,0 0-9-16,0 0-50 16,0 0 11-16,0 0 19 0,0 0 8 15,0 0-12-15,0 0-22 16,0 0-12-16,0 0 0 0,0 0 12 15,0 0-2-15,0 0-17 0,0 0-37 16,0 0 14-16,0 0 30 16,0 0 67-16,20 33 6 0,-5 1-8 15,5 6-26-15,-10 1 19 16,-1 3 2-16,1 8-9 15,0-4-19-15,0 4-21 0,0-1-15 16,-5 1 11-16,0 4 6 0,0-1-2 16,-1 0-16-16,6-3-17 15,-5 4 4-15,0-5 12 0,5 5-4 16,-5-5-20-16,0-3 9 15,5 1 1-15,-5-1 12 0,0-8-4 16,0-3-10-16,-1 0 5 0,1 0 0 16,0-4-6-16,0-3-7 15,0-1 13-15,0 5-13 0,-5-34 3 16,5 33 0-16,-5-33-3 15,5 37-3-15,-5-37 8 16,0 0-5-16,0 0 0 0,5 33-3 16,-5-33 10-16,0 0-7 0,0 0 0 15,0 0 0-15,0 0-6 16,0 0 2-16,0 0-1 0,0 0 10 15,0 0 4-15,0 0-5 16,0 0 1-16,0 0-5 0,0 0 0 16,0 0 0-16,0 0 27 0,0 0 52 15,0 0 18-15,0 0-5 16,0 0-21-16,0 0-24 15,0 0 2-15,0 0 28 0,0 0-26 16,0 0-26-16,-25 26-20 16,25-26 2-16,-29 15 1 0,29-15 4 15,-30 11-12-15,5-7 7 0,25-4 0 16,-24 7-12-16,24-7 5 15,-30 4 9-15,30-4-9 0,-24 0 10 16,24 0 0-16,0 0-15 0,-25 0 5 16,25 0 0-16,0 0-7 15,0 0 10-15,0 0 3 0,0 0-15 16,0 0 5-16,0 0 7 15,0 0 3-15,0 0-6 16,0 0-13-16,0 0 9 0,0 0 13 16,0 0-2-16,0 0-17 0,0 0 7 15,0 0 3-15,0 0 5 16,0 0-3-16,0 0-8 0,0 0 11 15,0 0-2-15,0 0-6 16,0 0-3-16,0 0 0 0,0 0 13 16,0 0 0-16,0 0-12 0,0 0 5 15,0 0 0-15,0 0 0 16,0 0 0-16,0 0-7 15,0 0 11-15,0 0-4 0,0 0 10 16,0 0-6-16,0 0-1 16,0 0-15-16,0 0 6 0,0 0 12 15,0 0 0-15,0 0-9 0,0 0-5 16,0 0 15-16,0 0-3 15,0 0-1-15,0 0-16 0,0 0 13 16,0 0 10-16,0 0-6 0,0 0-12 16,0 0 8-16,0 0 6 15,0 0-10-15,0 0-4 0,0 0 4 16,0 0 13-16,0 0-6 15,0 0 0-15,0 0-3 16,0 0 0-16,0 0 7 0,0 0-1 16,0 0-13-16,0 0 0 0,0 0 7 15,0 0 7-15,0 0-7 16,0 0-10-16,0 0 2 0,0 0 21 15,0 0-5-15,0 0-12 16,0 0-7-16,0 0 11 0,0 0 9 16,0 0-5-16,0 0-9 0,0 0 0 15,0 0 10-15,0 0-3 16,0 0-2-16,0 0-6 15,0 0 15-15,-30 3-1 0,30-3-12 16,0 0 1-16,-24 0-1 0,24 0 4 16,-25-3 6-16,25 3-13 15,-19 0-2-15,19 0 15 0,-30-4-2 16,5 0-4-16,25 4-7 15,-29 0-1-15,4 0 8 0,25 0 9 16,-29-3 0-16,29 3-7 0,-25 0-12 16,25 0 12-16,-30-4 6 15,30 4-8-15,-29 0-7 0,4-4 7 16,25 4 7-16,-24 0-18 15,24 0 11-15,-35-4 4 16,35 4 0-16,-29-3-8 0,4-1 4 16,25 4-5-16,-25-4 11 0,1 1-6 15,24 3-11-15,-35-4 17 16,11 4 0-16,-6 0-13 0,0 0 7 15,6-4-7-15,-6 4 7 0,6-3 7 16,-1 3-17-16,-5-4 15 16,30 4-3-16,-34 0-6 0,4 0 10 15,30 0-10-15,-34 0-5 16,4 4 2-16,30-4 7 15,-39 0 11-15,9 0-16 0,30 0-5 16,-34 0 10-16,4 7 15 0,30-7-15 16,-39-4 4-16,4 1-18 15,6 3 11-15,29 0 3 0,-40-4 0 16,11 0-4-16,-1 4 8 15,6-4 0-15,-1 1-4 0,0 3 0 16,25 0-8-16,-34 0 13 0,9 0-5 16,1 0-4-16,-1-4 11 15,-4 4-4-15,4 0-3 0,0 0 2 16,1 0-12-16,-1-4 13 15,-5 1 0-15,6-1-13 0,-11-3 10 16,6-1 8-16,-6 1-16 16,-4-1 12-16,-5 5-11 0,4-5 4 15,-4 1 3-15,0 3-6 16,-1 1 10-16,6-1 5 0,4 0-14 15,-4 1-1-15,9-1 15 0,1-4-13 16,9 5 10-16,20 3 0 16,-34-8-3-16,9 5-16 0,0-5 6 15,25 8 7-15,-29-11 0 0,4 4 0 16,25 7 9-16,-25-4-12 15,25 4-6-15,-29-4 16 16,29 4-7-16,-30 0-10 0,6-7 5 16,24 7 14-16,-35-4-9 15,35 4 2-15,-34-3 1 0,4-5-1 16,30 8-2-16,-39-3-7 0,9-5 7 15,30 8-7-15,-34-7 7 16,4-4 3-16,30 11-3 0,-39-8 0 16,39 8 0-16,-35-7 6 0,6 0-14 15,29 7 10-15,-30-8-9 16,30 8 7-16,0 0 3 15,-34-7-1-15,34 7-8 0,0 0 14 16,0 0-5-16,-30-11-3 16,30 11 0-16,0 0-6 0,0 0 1 15,-24-19-4-15,24 19 0 0,0 0 13 16,-35-33-1-16,35 33 4 15,0 0-12-15,-29-33 9 0,29 33-4 16,-25-37 9-16,25 37-9 0,-20-37-10 16,20 37 17-16,-20-45-7 15,20 45-8-15,-24-44 8 0,14 7 0 16,0 4-4-16,0 3 8 15,0 1-15-15,1-4 11 16,-1-4 3-16,5-4-9 0,0 0-1 16,0-3 10-16,0 0-7 0,-5-4 9 15,5 0-3-15,-5-8 4 16,5 4-10-16,1-3 4 0,-6 3 8 15,5 4-19-15,0-3 13 0,0-1 2 16,0 4-13-16,0-4 9 16,5 0 4-16,-5 1-4 0,0-1 0 15,0-7 0-15,5 0-8 16,-5-4 5-16,0-4 14 15,1-3-11-15,-1 4-3 0,0-1 6 16,5-7-3-16,-5 8 0 0,0-8 6 16,0 0 4-16,5 7-24 15,-5 5 17-15,5-5-3 0,0 1 0 16,-5-5 2-16,5-2-2 15,0-1 0-15,0-8-4 0,0-3 4 16,5-3-9-16,0-8 18 0,-5-8-2 16,5-3-12-16,0-4 15 15,0 4-15-15,0 4 5 0,0 3 8 16,-1 0-8-16,-4 8 11 15,5-1-11-15,0 1 0 0,-5 0 0 16,5-4 2-16,0 3-8 16,-5 5 18-16,5-8-15 0,0-4 5 15,-5-4 8-15,0 1-16 16,0 0 6-16,-5-1 6 0,0 4-6 15,5 1 0-15,-5 2 8 0,0 1-18 16,5 0 20-16,-5 4-10 16,0 0 0-16,5 3 0 0,0-3 0 15,0 3 3-15,0-3 1 0,5-4-11 16,-5-1 22-1,5 5-10-15,-5 3-17 0,5 12 12 16,-5-1 6-16,0 12-16 0,0 3 10 16,0-4-9-16,0 8 13 15,0 8 5-15,0 51-9 0,-5-71-10 16,0 20 17-16,5 51-18 0,-5-52 23 15,5 52-16-15,-4-55-4 16,-1 14 16-16,5 41-13 0,-5-55 5 16,0 3 0-16,0-4-14 15,0-3-1-15,0-4 5 0,0 1 7 16,0 6-13-16,5 1 9 15,-5 7 16-15,5 48-17 0,0-56 14 16,0 12-6-16,0 44 0 16,0 0-4-16,0-41 4 0,0 41-7 15,0 0 0-15,0 0 12 0,0 0-14 16,0 0 9-16,0 0 0 15,0 0-4-15,0 0 4 0,0 0 2 16,0-44-7-16,0 44 10 16,0 0-10-16,0 0 10 0,0 0-5 15,0-44-5-15,0 44 21 0,0 0-31 16,0 0 11-16,0 0 4 15,0 0-13-15,5-41 8 16,-5 41-4-16,0 0-5 0,0 0 9 16,0 0-8-16,0 0 5 15,0 0 8-15,0 0-5 0,0 0 10 16,0 0-10-16,0 0 2 0,0 0 5 15,0 0-10-15,0 0 11 16,0 0 1-16,0 0-7 0,0 0 10 16,0 0-14-16,20-41 14 0,-20 41-7 15,0 0-12-15,0 0 19 16,0 0-7-16,0 0-3 15,15-48 3-15,-15 48-5 0,0 0 14 16,0 0-12-16,9-44-5 16,-9 44 8-16,0 0-6 0,0 0 6 15,0 0-3-15,25-41-9 0,-25 41 15 16,0 0-1-16,35-25-2 15,-35 25 6-15,34-12-1 0,-34 12-10 16,35-7 2-16,-35 7 5 0,44 4-9 16,-44-4 21-16,39 0-22 15,-39 0 4-15,40 3 12 0,-40-3-16 16,0 0 4-16,49 0 10 15,-15 4 1-15,-34-4-13 16,35 4-4-16,-35-4 25 0,39 0-29 16,-39 0 16-16,40 0 10 0,-40 0-24 15,39 0 15-15,-39 0-3 16,40-4-8-16,-40 4 23 0,34-4-24 15,-34 4 9-15,39-7 7 16,-39 7-17-16,40-7 21 0,-40 7-11 16,34-11-8-16,-34 11 11 0,40-8 6 15,-40 8-18-15,44-11 12 16,-44 11-3-16,39-7-7 15,-39 7 18-15,40-11-18 0,-40 11-1 16,0 0 15-16,34-8-7 0,-34 8 0 16,0 0 2-16,35 0-9 15,-35 0 3-15,0 0 13 0,0 0-15 16,0 0 1-16,0 0 19 15,0 0-25-15,0 0 11 0,0 0 5 16,34 4-9-16,-34-4-2 0,0 0 18 16,0 0-21-16,0 0 9 15,0 0 11-15,35 15-23 0,-35-15 22 16,0 0-10-16,0 0 0 15,34 7-5-15,-34-7 10 0,0 0-14 16,0 0 23-16,0 0-18 16,0 0 0-16,0 0 4 0,0 0-12 15,0 0 12-15,0 0 6 16,0 0-17-16,0 0 21 0,0 0-20 15,0 0 10-15,0 0 3 0,0 0-12 16,-34 0 2-16,34 0 3 16,-35-15-7-16,35 15-9 0,-39-25-13 15,4 6-12-15,35 19 19 16,-44-26 12-16,44 26-6 15,-39-22 14-15,39 22 9 0,-40-18-12 16,40 18 3-16,0 0 10 0,0 0-4 16,0 0 0-16,0 0 6 15,-29-19-9-15,29 19-3 0,0 0 11 16,0 0-12-16,0 0-1 0,0 0 17 15,0 0-16-15,-40-37 4 16,40 37 12-16,0 0-14 0,0 0-5 16,0 0 19-16,0 0-16 15,0 0 1-15,-24-41 10 0,24 41 0 16,0 0-13-16,0 0 4 15,0 0 11-15,0 0-15 0,0 0 3 16,0 0 9-16,0 0-3 16,0 0 0-16,0 0 2 0,44 30-7 15,-5 0 5-15,1 3 10 0,-6-4-16 16,1 5 8-16,-1-5-2 15,-34-29-3-15,45 37 8 0,-16-11-3 16,-29-26-7-16,0 0 9 16,35 26 0-16,-35-26-12 0,0 0 18 15,0 0 1-15,0 0-7 0,0 0 3 16,0 0-3-16,0 0-15 15,0 0 15-15,0 0-12 16,0 0 8-16,0 0 9 0,-25 55-9 16,-5-10-11-16,30-45 16 15,-44 59-2-15,-5-4-14 0,5-7 21 16,4 0-13-16,6-3 3 0,34-45 8 15,-40 51-18-15,40-51 10 16,0 0 0-16,-39 41-5 0,39-41 8 16,0 0-27-16,0 0-187 0,0 0-192 15,0 0-203-15,0 0-256 16</inkml:trace>
  </inkml:traceGroup>
</inkml:ink>
</file>

<file path=ppt/ink/ink1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3:21.67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EC45A0E-C968-48A8-8A19-85E214990151}" emma:medium="tactile" emma:mode="ink">
          <msink:context xmlns:msink="http://schemas.microsoft.com/ink/2010/main" type="writingRegion" rotatedBoundingBox="10969,9799 11848,10369 11381,11089 10502,10519">
            <msink:destinationLink direction="with" ref="{2B46AEE2-F3D9-45AD-88A6-8D754BBEC727}"/>
            <msink:destinationLink direction="with" ref="{136EFA6C-D71C-4DE8-80F0-1BB7B45A5D86}"/>
          </msink:context>
        </emma:interpretation>
      </emma:emma>
    </inkml:annotationXML>
    <inkml:traceGroup>
      <inkml:annotationXML>
        <emma:emma xmlns:emma="http://www.w3.org/2003/04/emma" version="1.0">
          <emma:interpretation id="{8EDD6B78-9EC3-40D7-8CC2-473BEE9A157F}" emma:medium="tactile" emma:mode="ink">
            <msink:context xmlns:msink="http://schemas.microsoft.com/ink/2010/main" type="paragraph" rotatedBoundingBox="10969,9799 11848,10369 11381,11089 10502,10519" alignmentLevel="1"/>
          </emma:interpretation>
        </emma:emma>
      </inkml:annotationXML>
      <inkml:traceGroup>
        <inkml:annotationXML>
          <emma:emma xmlns:emma="http://www.w3.org/2003/04/emma" version="1.0">
            <emma:interpretation id="{6B77CA4E-4E22-4391-9512-F048B6E34433}" emma:medium="tactile" emma:mode="ink">
              <msink:context xmlns:msink="http://schemas.microsoft.com/ink/2010/main" type="line" rotatedBoundingBox="10970,9798 11848,10369 11381,11089 10502,10519"/>
            </emma:interpretation>
          </emma:emma>
        </inkml:annotationXML>
        <inkml:traceGroup>
          <inkml:annotationXML>
            <emma:emma xmlns:emma="http://www.w3.org/2003/04/emma" version="1.0">
              <emma:interpretation id="{1E8784D0-2B64-46BD-84A9-D509ABD5FC25}" emma:medium="tactile" emma:mode="ink">
                <msink:context xmlns:msink="http://schemas.microsoft.com/ink/2010/main" type="inkWord" rotatedBoundingBox="10970,9798 11848,10369 11381,11089 10502,10519"/>
              </emma:interpretation>
            </emma:emma>
          </inkml:annotationXML>
          <inkml:trace contextRef="#ctx0" brushRef="#br0">671 353 915,'0'0'122,"0"0"131,0 0-26,18-5-64,-18 5 110,0 0-78,9 18-57,-4-1 19,-1 6-33,1 0-8,-5 0 7,0 2-37,-5 1-25,-4-1-39,0 1-7,-4-4 5,-5 1-11,0-2-6,-1-4-3,1-1 3,18-16 49,-18 10 10,18-10 17,0 0-31,-18-5-25,18 5-5,-22-26-9,4-4-9,0-8 3,-1-5-11,1-11 3,-4-7 5,-1-2 5,5-1 2,0 6-7,-4 4-3,3 11 0,6 8 3,-1 7 0,1 5-8,13 23 8,-5-20-4,5 20 4,0 0-4,0 0 8,0 0 2,-4-18-3,4 18-8,0 0 9,0 0-4,0 0 0,0 0 0,0 0-5,0 0 5,0 0-3,0 0 3,4 35 3,5 1 9,0 5 27,5-1 12,4 3-12,-4 3 0,-5 0-16,0-3-9,4 3-7,-4-6 0,0 1-4,0-5-3,0-3 0,-4-5 0,4-8 0,0 0 0,-9-20 0,4 18 0,-4-18 0,0 0 7,0 0 1,0 0-2,0 0 0,0 0 8,0 15 5,0-15 7,0 0-13,-27 18-6,5-3-3,-1-2 2,5-5 5,0-3-11,0 0 6,0 0-4,-5-5-2,1 0 0,-5 0 0,4-5-6,-4-3 0,4 3 3,1-5 3,-1 2 0,23 8 3,-23-10 6,23 10-9,-22-10 5,22 10-5,0 0 0,-23-3-7,23 3 3,0 0-7,0 0 4,0 0 7,0 0 4,-22 23 1,8-2 2,1 1-4,8 1 4,1-2 1,-1-1-4,5-20 1,5 28-5,-5-10 6,0-18-3,9 20-3,-9-20-7,18 15-17,-18-15-68,22 10-58,-4-2-79,-18-8-111,32 10-103,-5 0-120,-4 8-7,-1 0 30</inkml:trace>
          <inkml:trace contextRef="#ctx0" brushRef="#br0" timeOffset="579.38">897 848 522,'0'0'144,"0"20"35,0-20 10,0 0 31,0 0-23,-4 31-87,4-31-36,0 0 11,-5 25-29,5-25-21,0 0 19,0 0 94,9 21-75,-9-21-42,0 0 11,0 0-29,0 0-10,23 7 33,-23-7-31,0 0-5,22-15 5,-22 15-1,9-30-11,0 4-5,-9 6 24,0 20 13,-4-20 32,4 20 30,0 0 2,0 0-34,-23-6 6,1 9 39,-1 7 11,5 5-37,-5 3-28,5-3-15,0 1-25,18-16-6,0 0 11,-13 17-14,13-17 3,0 0 12,0 0-12,0 0 5,13 13-5,5-8 7,-4-5-13,4-5 22,-18 5-26,0 0 17,23-18-7,-23 18 2,0 0-2,0 0 12,0 0-15,0 0-54,0 0-185,0 0-212,0 0-204,0 0-48</inkml:trace>
        </inkml:traceGroup>
      </inkml:traceGroup>
    </inkml:traceGroup>
  </inkml:traceGroup>
</inkml:ink>
</file>

<file path=ppt/ink/ink1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3:25.65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1733A60-47EB-4A80-85BB-E3557A80EE9D}" emma:medium="tactile" emma:mode="ink">
          <msink:context xmlns:msink="http://schemas.microsoft.com/ink/2010/main" type="inkDrawing" rotatedBoundingBox="1504,8949 10933,10680 10466,13224 1037,11493" semanticType="callout" shapeName="Other">
            <msink:sourceLink direction="with" ref="{136EFA6C-D71C-4DE8-80F0-1BB7B45A5D86}"/>
            <msink:sourceLink direction="with" ref="{54985A84-FAA4-4839-A398-3A92389A6F49}"/>
          </msink:context>
        </emma:interpretation>
      </emma:emma>
    </inkml:annotationXML>
    <inkml:trace contextRef="#ctx0" brushRef="#br0">9402 2042 598,'0'0'79,"0"0"-30,-23-2 5,23 2 13,0 0 1,-27 2-6,27-2 9,0 0 2,0 0 14,-27 8 7,27-8-7,0 0 14,0 0 45,-32 5-21,32-5-9,-27 8-38,27-8 28,-31 10-3,8-2 14,-4-1 0,9-2-26,-9 0-34,4 3-20,1-3-8,-5 0 23,-5 3 26,-4-1-55,4 1 9,-4 0-21,4-3 29,1 0 16,4 0-10,-5-3-28,0 4 8,1-4 6,-1 1-3,1 2-6,-1-3-11,0 3-6,1 3 0,-6-3-1,-3 3 3,-1-1-12,1 3 8,-10 1-4,-4 1 10,4 1-8,-4-3-7,-5 5 15,5-2-17,0 0 16,-5-1-9,5 1 53,4 2-26,0-4-1,-4 1 6,13 1 1,1-3-15,-1 0-7,0 3-5,1-5-3,-1 2 2,-4 0-9,0 3 1,-5-1 3,0 1 2,1 2 3,-6 0 0,1-2-10,-5 5 0,5-3 5,0-2 2,-5 0 1,1-1-3,-6 4 4,6-4-2,-6 3 1,1 1 3,0-4-6,0 1-5,4-3-1,-4 0 6,4 3 0,-9 0 0,5-3 5,0 5-1,-1 0 4,1-2-11,4 2 11,1-2-8,3 0 2,1 0-6,9-3 14,-5 0-14,5 0 7,-5 0-3,5-2 0,0-1 0,0 4 0,0 1-5,-5 1 5,0-3-4,1 3 8,-6 0-1,1-1-3,-4 3-7,-1-2 10,0-3-12,0 6 16,1-6-14,-1 0 14,9-5-11,-4 0 13,9 3-16,-5-3 11,5 0-4,0 0 4,0-3-7,-1 1-2,1 2 8,-5-2-6,5-1 6,0 1 1,0-1-8,4-2-1,-4 0 5,0-2-7,4 4 15,1-4-17,-1-1 21,5-2-22,-5 0 16,5 0-13,-5-3 18,5-2-17,-4 0 14,3 2-20,-3-2 21,-1 3-18,5-1 15,-5 0-10,5 3-1,0 3 5,0-3-4,4 2 9,1 1-10,-1-1 12,-4 0-13,9 1 12,-9-3-10,8 2 7,1-2-3,0 0 4,0 0-7,-4 3 3,3-4 2,-3 1-12,-1 3 18,1-3-16,-1 5 11,0-5-3,-4 2 3,0 1-3,0-1 0,0 3-3,0-2-2,4-1 9,-9 0-9,5-2 8,-4 3-1,-1-3-2,0 2 0,-8 3-3,3 3-2,-3-1 2,-1 3 10,0 0-16,1-2 12,3-3 17,6 3 62,4-3-29,-1 2-23,10-4-22,-4-1-1,-1 0-2,5-4 6,-5-3-11,10-1 0,-5 1-6,4-2-1,0-1 11,-4 3-7,5 0 0,-5 2 7,0-2-10,-1 2 6,1 3-3,-4 0 3,-1 0 0,-4 0 0,4 2-4,-4-2 4,0 3 0,-5-3 6,5 0-10,0 2 10,4 3-11,1-3 5,8 1 0,23 2-3,-36-8 0,36 8 10,-31-12-13,31 12 6,-28-16 0,28 16 0,-27-15 0,27 15 4,-27-20-12,27 20 8,-27-20 0,27 20-4,-36-21 4,4 8 0,10 3 7,-5 0-15,27 10 5,-37-10-2,6 0 9,-1 0 2,5 0-10,-5-3 1,1 5-2,4-5 5,-5 3 7,1-5-12,-1-3 5,-4-5 3,4 1-3,1-1 0,3 0 0,6 0 0,4 5-6,18 18 6,-27-30-5,9 4 8,4 1 0,5 0-9,0-1 2,-5-2 11,5 0-2,0-5-5,5 0-12,-5-5 12,4 0 7,-4-3-7,5-2-6,-5-2 0,0-1 12,-5 0-1,5 3-9,0 2-4,0 1 13,-5 4 2,5 6-7,0-3-10,0 2 10,5 1 8,-5 2-12,4 0-4,1-3 10,-1 1 8,1-3-13,-1 0 3,1-5-12,-1-1 21,-4-4 0,0 0-9,-5-5-6,5 2 1,0-2 15,-4 2-8,4 6-7,0 1 0,0 1 5,0 5 4,0 0 0,4 3-7,-8-1-7,4 3 14,0 0 5,-5 3-9,14 25-9,-14-33 0,5 8 11,9 25 5,-9-28-7,9 28-3,-9-26-1,9 26 4,-9-28-4,9 28 9,0-23-3,0 23-8,0-27 1,0 27 13,5-28-4,-5 2-12,4 3 0,1-2 16,-1 0-8,-4 25 0,0-33-9,5 2 5,-5 3 6,0 3 2,0 25-9,0-28 5,0 28 0,0-31 2,0 31 1,0 0-10,-5-23 2,5 23 14,0 0-4,0 0-14,0 0 1,0 0 3,0 0 10,0 0 2,0 0-10,0 0-7,0 0 4,0 0 6,0 0 8,0 0-8,0 0 0,0 0-5,0 0 5,0 0 0,0 0 0,0 0 7,0 0-3,0 0-11,32 0-1,-32 0 11,32 3-3,-5 0 5,-5-1 0,10-2-12,-5 0 10,5 3-3,-5-1 6,4 3-6,-3 0-8,-28-5 8,27 3 0,-27-3 6,0 0-9,27 2-5,-27-2 8,0 0 5,0 0 0,0 0-2,0 0-3,0 0-11,0 0 11,0 0 7,0 0-7,0 0-4,0 0-3,27 3 7,-27-3 4,0 0-1,27 0 3,-27 0-6,0 0-9,27-8 5,-27 8 4,0 0 0,27-12 10,-27 12-14,0 0-3,0 0 3,27-11 4,-27 11 4,0 0 1,0 0 0,27-7-5,-27 7-13,0 0 13,0 0 6,0 0-6,0 0 5,27-8-5,-27 8-6,0 0 1,0 0 5,0 0 3,23-12 0,-23 12 2,27-8-12,-27 8 4,0 0 3,27-10 0,-27 10 7,0 0-10,0 0-2,0 0-4,0 0 3,0 0 6,0 0 4,0 0-4,0 0 0,0 0-3,0 0-2,0 0-1,0 0 6,0 0 3,0 0 2,0 0 0,-36-5-8,9-6-8,0-1-10,-5-3 4,5 2 7,0-2 2,0 2-7,27 13 15,-36-20 8,36 20-8,-23-16-5,23 16-7,0 0 12,0 0 0,0 0 2,0 0-2,0 0-7,0 0-2,0 0 12,0 0 3,0 0-2,0 0-9,0 0-1,0 0 14,0 0-2,32 13-6,-1 0-5,6 2 0,-1 0 12,0 0-1,-4 1-3,-1-1-11,-4 0 4,-27-15-1,27 18 5,-27-18 5,0 0 2,27 20-1,-27-20-15,0 0 4,0 0 5,0 0 0,0 0 3,0 0 2,0 0-5,0 0-8,0 0 2,14 31-1,-18-8 10,-6-3 4,-3 5-2,-5 3-11,0 3 2,-5-1 4,-4 3 2,0-5 4,0 0-4,4-2-7,5-6-5,18-20 10,-22 18 2,22-18 3,0 0-5,0 0-5,0 0-6,0 0-62,0 0-90,0 0-187,0 0-265,0 0-175</inkml:trace>
  </inkml:traceGroup>
</inkml:ink>
</file>

<file path=ppt/ink/ink1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3:27.26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5FB2E2C-9323-4ED5-AB14-18779F06B9E4}" emma:medium="tactile" emma:mode="ink">
          <msink:context xmlns:msink="http://schemas.microsoft.com/ink/2010/main" type="inkDrawing" rotatedBoundingBox="15734,10188 18900,9597 18912,9662 15746,10252" semanticType="underline" shapeName="Other">
            <msink:sourceLink direction="with" ref="{E254BC73-9B75-4EF7-9D35-1302AA2EC006}"/>
            <msink:sourceLink direction="with" ref="{400491EA-052A-4829-BA99-2F2526CEF103}"/>
          </msink:context>
        </emma:interpretation>
      </emma:emma>
    </inkml:annotationXML>
    <inkml:trace contextRef="#ctx0" brushRef="#br0">0 534 634,'0'0'130,"0"0"50,0 0 28,0 0 39,0 0-52,0 0-26,0 0-29,4 17 71,-4-17-8,19 8-13,-6-3-40,10 0-20,4-5-55,13-5-9,10-5 61,13-5-18,10-6-41,17-4-24,14-3-17,18-5 14,9 3 29,18 2 10,9-5-34,14-6-17,4 4-15,5-3-6,-10 5 1,1 0 13,-9 2-20,-14 6-5,-5 2 3,-17 5 3,-10 3 34,-13 5-40,-18 0-4,-9 2 2,-14 0 18,-9 3 32,-8 0 10,-10 3-18,-9-1-13,-9 1-12,-18 2-4,0 0 0,0 0 8,0 0 4,0 0-6,0 0-7,27 0-7,-27 0 0,0 0 0,0 0-7,0 0-3,0 0-77,0 0-102,0 0-101,0 0-215,0 0-303,-27-3-83</inkml:trace>
  </inkml:traceGroup>
</inkml:ink>
</file>

<file path=ppt/ink/ink1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3:31.71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1304727-D38F-490A-9755-2C1FCF254469}" emma:medium="tactile" emma:mode="ink">
          <msink:context xmlns:msink="http://schemas.microsoft.com/ink/2010/main" type="inkDrawing" rotatedBoundingBox="18582,9507 21903,8300 22527,10016 19206,11223" semanticType="enclosure" shapeName="Other">
            <msink:sourceLink direction="with" ref="{CEC253FD-1BCF-4746-AFE9-DBB4297046FC}"/>
          </msink:context>
        </emma:interpretation>
      </emma:emma>
    </inkml:annotationXML>
    <inkml:trace contextRef="#ctx0" brushRef="#br0">2864 0 643,'0'0'146,"0"0"55,0 0 35,-45 18-54,0-3-68,-5-7-74,-9 4-5,-13-2 13,-9 3-30,-19 2-15,-8 3-3,-5 8 2,-18-1 12,-14 8-25,-4 0 3,0 3 11,9 4 57,9 6-16,9 0-13,14 7-5,13 0 40,4-2-1,10 2-20,4-2-32,10 3 7,3-4 3,6 1-19,8-5-7,5-3-2,0-2 19,8-1-30,1 1 16,9-3-4,0-2-4,4-3-12,5 2 30,0-2 148,0-2-32,5-1-59,-5 1-25,-5 2-3,0-3 43,1 1-44,4-1-13,-5 1-11,1-3-6,4 0-6,4-3 12,0-2-6,1 0 2,8 2 19,-4 3 26,9-3-18,-4 6-19,8 2-12,5-3 12,-4 1-9,8 4 108,1 1-45,0-3-28,4 3-12,0-3-14,9 0 38,4-5-17,10-1-16,4-4-8,5-5-15,4-5 18,9-1-9,1 1-14,3-8 16,10-2-5,5-1 9,3-4-15,10-1 12,0 1-9,9-3-8,-5-3 16,5 3-11,5-5-4,-5 0 11,0-1-11,-1-1 4,-3-3 9,-5-3-18,-5 0 9,0-2 8,-4-1-14,-4 4 9,-1-6 2,-4 0-1,0 0-4,-1-2-6,-3-3 13,-1-3-10,-4-2 8,4-2-5,-4-9-3,-1-1 10,1-6-16,-5-5 17,-4 0-3,-9-5-10,-9 0 14,-10-2-20,-8 2 11,-1-3 0,-8-2 0,-1 0 0,1 0 5,-5 5-12,-4 0 12,-1 5-5,-4 3 6,-9 2-2,-4 8-10,-6 0 6,-8 5 0,-4 2-10,-5 1 19,-5 4-9,5 1 0,-5 2 6,5 2-10,0 1 4,9 2 0,-5 3-4,10-1 13,-6 4-9,1-1-11,-4 3 17,8-1-13,-13 1 7,4 2 0,1 3-5,-5 0 5,-1 0 2,6 0-2,31 10 4,-41-10-8,41 10 4,-36-16 7,36 16-10,0 0 3,-32-17 4,32 17-9,0 0 5,0 0 3,0 0-11,0 0 0,0 0-117,0 0-122,0 0-207,0 0-196,0 0-39</inkml:trace>
  </inkml:traceGroup>
</inkml:ink>
</file>

<file path=ppt/ink/ink1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3:27.93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8D59A31-1EB9-4DB8-B25E-1220E2EE4C7E}" emma:medium="tactile" emma:mode="ink">
          <msink:context xmlns:msink="http://schemas.microsoft.com/ink/2010/main" type="writingRegion" rotatedBoundingBox="16660,8251 21491,8865 21292,10433 16460,9819">
            <msink:destinationLink direction="with" ref="{2B46AEE2-F3D9-45AD-88A6-8D754BBEC727}"/>
          </msink:context>
        </emma:interpretation>
      </emma:emma>
    </inkml:annotationXML>
    <inkml:traceGroup>
      <inkml:annotationXML>
        <emma:emma xmlns:emma="http://www.w3.org/2003/04/emma" version="1.0">
          <emma:interpretation id="{DFED7612-F4EE-4F1C-B2BC-B3D32B4E355C}" emma:medium="tactile" emma:mode="ink">
            <msink:context xmlns:msink="http://schemas.microsoft.com/ink/2010/main" type="paragraph" rotatedBoundingBox="16660,8251 21491,8865 21292,10433 16460,9819" alignmentLevel="1"/>
          </emma:interpretation>
        </emma:emma>
      </inkml:annotationXML>
      <inkml:traceGroup>
        <inkml:annotationXML>
          <emma:emma xmlns:emma="http://www.w3.org/2003/04/emma" version="1.0">
            <emma:interpretation id="{AFFB348B-2C91-4378-9F31-16156A03C09F}" emma:medium="tactile" emma:mode="ink">
              <msink:context xmlns:msink="http://schemas.microsoft.com/ink/2010/main" type="line" rotatedBoundingBox="16660,8251 21491,8865 21292,10433 16460,9819"/>
            </emma:interpretation>
          </emma:emma>
        </inkml:annotationXML>
        <inkml:traceGroup>
          <inkml:annotationXML>
            <emma:emma xmlns:emma="http://www.w3.org/2003/04/emma" version="1.0">
              <emma:interpretation id="{E254BC73-9B75-4EF7-9D35-1302AA2EC006}" emma:medium="tactile" emma:mode="ink">
                <msink:context xmlns:msink="http://schemas.microsoft.com/ink/2010/main" type="inkWord" rotatedBoundingBox="16660,8251 17682,8381 17526,9608 16504,9479">
                  <msink:destinationLink direction="with" ref="{35FB2E2C-9323-4ED5-AB14-18779F06B9E4}"/>
                </msink:context>
              </emma:interpretation>
            </emma:emma>
          </inkml:annotationXML>
          <inkml:trace contextRef="#ctx0" brushRef="#br0">-3713 55 766,'0'0'178,"0"0"54,0 0 18,-18-26-59,18 26 6,0 0-76,0 0-60,-32-25 2,32 25-48,-22-30 10,3 7-7,10-5-23,5 0 16,13 0-18,0 2 4,-9 26-20,27-30 29,0 7-3,0 10-18,0 8 38,0 8-19,1 7 62,-6 3 23,-22-13-59,32 30 19,-14-2 42,-5 0 47,-13 3-47,-4-1-40,-10 1-40,-8-1-3,-10-5 2,-9 1-19,-4-3 26,-4-8-22,-1-7-14,0-3-33,1-10-12,3-8-34,6-5 32,4-7 39,-1-1 1,10 1 19,27 25 20,-27-20-13,27 20 5,-31-11 54,8 16 34,0 16 20,-4 2-6,0 7-14,5 6-14,-10 7 33,0 3-15,1 2-5,-5 5-19,4-2-31,0 0-15,5-5-6,0-3-3,0-8-13,0-2-1,0 0-75,4-7-163,-4-3-237,27-23-298,-27 15-112</inkml:trace>
          <inkml:trace contextRef="#ctx0" brushRef="#br0" timeOffset="441.04">-4197 545 2186,'0'0'322,"28"13"-32,8-13-62,4-5-79,15-8-73,8-5-43,-5 0-20,1 1-133,-14 1-229,-4 6-334,-14 3-194</inkml:trace>
          <inkml:trace contextRef="#ctx0" brushRef="#br0" timeOffset="236.3">-4066-524 2461,'0'0'196,"0"0"25,0 0-30,0 0-75,0 0-55,0 0-30,0 0-25,0 0-2,0 0-122,28-18-216,-28 18-213,27 10-250</inkml:trace>
        </inkml:traceGroup>
        <inkml:traceGroup>
          <inkml:annotationXML>
            <emma:emma xmlns:emma="http://www.w3.org/2003/04/emma" version="1.0">
              <emma:interpretation id="{400491EA-052A-4829-BA99-2F2526CEF103}" emma:medium="tactile" emma:mode="ink">
                <msink:context xmlns:msink="http://schemas.microsoft.com/ink/2010/main" type="inkWord" rotatedBoundingBox="18727,9357 19214,9418 19120,10157 18633,10095">
                  <msink:destinationLink direction="with" ref="{35FB2E2C-9323-4ED5-AB14-18779F06B9E4}"/>
                </msink:context>
              </emma:interpretation>
            </emma:emma>
          </inkml:annotationXML>
          <inkml:trace contextRef="#ctx0" brushRef="#br0" timeOffset="6647.85">-2435 515 791,'0'0'140,"0"0"104,-22-13 4,22 13-46,0 0-13,0 0-39,0 0-46,0 0 17,0 0-55,0 0-20,0 0-49,0 0 34,0 0 59,0 0-13,0 33-51,4-5 4,5 2 66,9-4-34,5 2 29,4-5 14,9 2-36,5-2-2,4-5-33,0 2 10,0-2-21,-4-1 3,0 1-21,-10-5 7,-8-3-12,-23-10 8,23 10 3,-23-10 29,0 0 15,0 0 15,0 0 6,0 0-14,0 0-24,0 0-28,0 0 1,0 0-11,-23 8 10,5-3-17,18-5 11,-32 5-15,1 0 14,3 3-8,1 4 9,5 4-8,-5 1 13,-5 1-15,9 5 6,-4-3 0,5 8-6,-5 3 6,0 9 0,4 1-88,-4 2-130,4 0-309,1 3-422</inkml:trace>
        </inkml:traceGroup>
        <inkml:traceGroup>
          <inkml:annotationXML>
            <emma:emma xmlns:emma="http://www.w3.org/2003/04/emma" version="1.0">
              <emma:interpretation id="{CEC253FD-1BCF-4746-AFE9-DBB4297046FC}" emma:medium="tactile" emma:mode="ink">
                <msink:context xmlns:msink="http://schemas.microsoft.com/ink/2010/main" type="inkWord" rotatedBoundingBox="20469,8736 21491,8866 21306,10327 20284,10197">
                  <msink:destinationLink direction="with" ref="{F1304727-D38F-490A-9755-2C1FCF254469}"/>
                </msink:context>
              </emma:interpretation>
            </emma:emma>
          </inkml:annotationXML>
          <inkml:trace contextRef="#ctx0" brushRef="#br0" timeOffset="4595.58">0 34 1878,'0'0'165,"0"0"63,0 0-58,0 0-81,37 0-48,-6-2-22,1-6 0,8 1-11,-8-1-17,-5 3 14,0 2-8,-27 3-123,0 0-138,32 8-101,-32-8-42,13 31-73</inkml:trace>
          <inkml:trace contextRef="#ctx0" brushRef="#br0" timeOffset="4351.59">258 403 1383,'0'0'189,"0"0"36,0 0 10,0 0-52,-32 35-72,32-35-31,-45 46 0,4-8-23,1 0-1,8 3 20,1 0-6,3-1-19,6-2-29,8 0-3,5-2 1,5 0-16,4-36 0,13 40-1,1-12 6,-14-28 3,18 31-9,-18-31 10,0 0-24,0 0 13,32 28 17,-32-28 68,0 0 1,0 0-40,0 0-25,0 0-2,0 0-21,-37 2 8,37-2-13,-40-5 30,8-3 22,5-4-14,27 12-24,-27-36-5,0-2 8,9 0-19,0-5 11,0-3-2,4-5-5,0 0 3,1-2 7,4 0-7,4-3-6,1 3 15,-1 2-13,5 8-2,-4 4 9,4 9-11,0 5-79,0 25-39,-5-28-85,5 28-108,0 0-154,0-28-158,0 28-1</inkml:trace>
          <inkml:trace contextRef="#ctx0" brushRef="#br0" timeOffset="5116.04">-510 685 922,'0'0'293,"0"0"30,0 0-59,0 0-68,9 28-75,-9-28-36,23 25-38,-23-25-24,0 0 15,18 25-22,-18-25 0,0 0-3,0 0-23,0 0 26,0 0-11,0 0-21,0 0 43,0 0-18,0 0-23,0 0 31,0 0-24,0 0-2,-28-2 23,1-6-33,27 8 19,-40-5 0,4 8 44,-1 2 103,1 10 1,5 3-22,-5 0-22,8 5-37,1 2-32,0 3 6,9 0 2,5 2 42,4 6 21,4-1 5,5 1-22,0 5 22,0-1-23,9 1-18,5-6 28,-5 1 16,4-3-42,1-5-28,-14-28-6,18 30-27,-18-30-1,0 0 3,22 28-11,-22-28-5,0 0 14,0 0-14,0 0-1,0 0 4,0 0-138,0 0-178,0 0-215,0 0-398</inkml:trace>
        </inkml:traceGroup>
      </inkml:traceGroup>
    </inkml:traceGroup>
  </inkml:traceGroup>
</inkml:ink>
</file>

<file path=ppt/ink/ink1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47:40.85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0A87B38-8FC1-4A44-B5F1-3556544F8F24}" emma:medium="tactile" emma:mode="ink">
          <msink:context xmlns:msink="http://schemas.microsoft.com/ink/2010/main" type="writingRegion" rotatedBoundingBox="6721,6648 3980,7111 3823,6184 6565,5721">
            <msink:destinationLink direction="with" ref="{34C19112-1E61-4D15-831C-DF1A30D35891}"/>
          </msink:context>
        </emma:interpretation>
      </emma:emma>
    </inkml:annotationXML>
    <inkml:traceGroup>
      <inkml:annotationXML>
        <emma:emma xmlns:emma="http://www.w3.org/2003/04/emma" version="1.0">
          <emma:interpretation id="{EA3FCEA4-DD34-448E-8FDC-C79FAB0E88B3}" emma:medium="tactile" emma:mode="ink">
            <msink:context xmlns:msink="http://schemas.microsoft.com/ink/2010/main" type="paragraph" rotatedBoundingBox="6721,6648 3980,7111 3823,6184 6565,5721" alignmentLevel="1"/>
          </emma:interpretation>
        </emma:emma>
      </inkml:annotationXML>
      <inkml:traceGroup>
        <inkml:annotationXML>
          <emma:emma xmlns:emma="http://www.w3.org/2003/04/emma" version="1.0">
            <emma:interpretation id="{E8729043-7022-454C-ADD0-4290E215FD11}" emma:medium="tactile" emma:mode="ink">
              <msink:context xmlns:msink="http://schemas.microsoft.com/ink/2010/main" type="line" rotatedBoundingBox="6721,6648 3980,7111 3823,6184 6565,5721"/>
            </emma:interpretation>
          </emma:emma>
        </inkml:annotationXML>
        <inkml:traceGroup>
          <inkml:annotationXML>
            <emma:emma xmlns:emma="http://www.w3.org/2003/04/emma" version="1.0">
              <emma:interpretation id="{BCBBA3A6-DE16-4E5C-AAAB-7DA572E0C572}" emma:medium="tactile" emma:mode="ink">
                <msink:context xmlns:msink="http://schemas.microsoft.com/ink/2010/main" type="inkWord" rotatedBoundingBox="6721,6648 3980,7111 3823,6184 6565,5721"/>
              </emma:interpretation>
            </emma:emma>
          </inkml:annotationXML>
          <inkml:trace contextRef="#ctx0" brushRef="#br0">1479-2227 1774,'0'0'179,"0"0"57,0 0-27,0 0-104,0 0-49,0 0-31,0 0-63,0 0-490,0 0-475</inkml:trace>
          <inkml:trace contextRef="#ctx0" brushRef="#br0" timeOffset="-2170.82">3440-2433 753,'0'0'159,"0"0"42,0 0 19,0 0-70,0 0-61,0 0-39,0 0 1,0 0-16,0 0-29,-14-23-2,14 23-14,-4-33 0,4 33-1,0-28 7,0 28-5,0 0-1,0 0-6,0 0-1,0 0 31,0 0-2,22 0 1,-22 0-5,23 28 4,-10 2 30,-4 3 53,-9 3 22,0 5-19,-4-3-6,-5-5-1,4-3-43,-4-4-25,9-26 0,0 0-15,-9 25-11,9-25 6,0 0 4,0 0 1,0 0 21,0 0-20,0 0-9,0 0 7,14-38-7,4-8-16,5-10-19,8-5-4,5-2 23,-4 10-7,0 4 15,-5 9 0,0 9-7,-5 8 8,-22 23-15,27-17 5,-27 17 28,28 7-11,-28-7 33,22 38 0,-8 3 15,-5 0 0,-5 2-17,1-3-4,-5-2-14,4-2-13,-4-5 3,0-6-3,0 0-4,0-25-47,-4 26-276,4-26-278,-5 23-56</inkml:trace>
          <inkml:trace contextRef="#ctx0" brushRef="#br0" timeOffset="-1927.98">3182-2334 1240,'0'0'90,"0"0"-8,0 0 2,0 0 82,0 0 164,-31 15-35,4 16-106,4 4-71,0 6-55,1-1-28,-1 1-16,-4 0-17,0-3-5,0-5-31,27-33-158,-41 38-374,5-13-175</inkml:trace>
          <inkml:trace contextRef="#ctx0" brushRef="#br0" timeOffset="-1696.7">2934-2862 1197,'0'0'51,"0"0"-13,-9 50 176,4 6 21,-4 5-72,9 0-54,-4 3-54,4-3-13,0-3-28,0-5-11,0-4 3,-5-9-406,1-2-307</inkml:trace>
          <inkml:trace contextRef="#ctx0" brushRef="#br0" timeOffset="-1116.5">2753-2580 1160,'0'0'38,"0"0"124,0 0 23,0 0-50,0 0-14,0 0-14,0 0 14,-23 30-17,-4 3-55,-9 3-12,-4-1-25,-1-2-12,0-5 0,5 0 13,5-5-32,31-23 6,-28 28-1,28-28 10,-22 25-18,22-25-20,0 0-7,-5 28 20,5-28 32,0 0-20,27 28 21,-27-28-8,32 23-6,-32-23 2,23 20-9,-23-20 9,0 0 8,0 0 26,4 28-1,-4-28-28,0 0 36,-36 28-36,0-10 3,4-5 8,1-8 2,31-5-10,-37 0-9,10-5 3,27 5-19,-31-21-43,31 21-2,-23-28 43,23 28 14,0 0 13,0 0-5,0 0 5,0 0-7,0 0-11,0 0 1,32-7 4,-32 7 7,27 15 41,-27-15 112,9 33 35,-9 0 15,-14 0-55,-13 3-48,-4-3-45,-6 0-26,1-5-23,0 0-50,0-8-245,4-5-375</inkml:trace>
          <inkml:trace contextRef="#ctx0" brushRef="#br0" timeOffset="-931.78">2509-1920 1748,'0'0'231,"0"0"65,0 0-63,0 0-132,0 0-56,0 0-189,0 0-293,0 0-345</inkml:trace>
          <inkml:trace contextRef="#ctx0" brushRef="#br0" timeOffset="-727.91">2274-2504 1923,'0'0'49,"0"0"103,0 0 8,0 0-58,0 0-51,0 0-35,0 0 7,0 0-39,0 0-346,0 0-389</inkml:trace>
          <inkml:trace contextRef="#ctx0" brushRef="#br0" timeOffset="-144.74">1610-2359 1923,'0'0'0,"0"0"18,0 0 149,27 45 23,0 4-61,-9-1-16,0 3-20,-4-3-20,-9-2-25,-5 2 49,-14-2-24,-9-1-21,-8-2-23,-10-4-22,-9-9 7,-8-5 4,-6-9 3,1-14-13,9-9 30,0-11-3,4-13-14,5-7 2,13-2 31,5-4 6,9 4 5,5 4-21,8-2-22,14 0-15,9 0-11,9 0-6,5 2-74,8 1-205,6 2-204,3 5-245,1 2 6</inkml:trace>
          <inkml:trace contextRef="#ctx0" brushRef="#br0" timeOffset="-499.84">1859-2738 2015,'0'0'25,"0"0"36,0 0 227,4 36-39,-4 17-51,5 10-94,4 9-49,-5 1-27,-4 1-8,-4-3-29,-5-2-174,0-3-311,-5-8-328</inkml:trace>
        </inkml:traceGroup>
      </inkml:traceGroup>
    </inkml:traceGroup>
  </inkml:traceGroup>
</inkml:ink>
</file>

<file path=ppt/ink/ink1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51:15.62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E88D8F0-17F4-43C5-9DCE-3C804A365F9B}" emma:medium="tactile" emma:mode="ink">
          <msink:context xmlns:msink="http://schemas.microsoft.com/ink/2010/main" type="writingRegion" rotatedBoundingBox="2919,7325 5743,7325 5743,8084 2919,8084"/>
        </emma:interpretation>
      </emma:emma>
    </inkml:annotationXML>
    <inkml:traceGroup>
      <inkml:annotationXML>
        <emma:emma xmlns:emma="http://www.w3.org/2003/04/emma" version="1.0">
          <emma:interpretation id="{DC85C50F-9337-45C0-9E16-2C67C99E6DE0}" emma:medium="tactile" emma:mode="ink">
            <msink:context xmlns:msink="http://schemas.microsoft.com/ink/2010/main" type="paragraph" rotatedBoundingBox="2919,7325 5743,7325 5743,8084 2919,8084" alignmentLevel="1"/>
          </emma:interpretation>
        </emma:emma>
      </inkml:annotationXML>
      <inkml:traceGroup>
        <inkml:annotationXML>
          <emma:emma xmlns:emma="http://www.w3.org/2003/04/emma" version="1.0">
            <emma:interpretation id="{E87B0F4F-24CC-4CCD-86B4-8873EACC3B69}" emma:medium="tactile" emma:mode="ink">
              <msink:context xmlns:msink="http://schemas.microsoft.com/ink/2010/main" type="line" rotatedBoundingBox="2919,7325 5743,7325 5743,8084 2919,8084"/>
            </emma:interpretation>
          </emma:emma>
        </inkml:annotationXML>
        <inkml:traceGroup>
          <inkml:annotationXML>
            <emma:emma xmlns:emma="http://www.w3.org/2003/04/emma" version="1.0">
              <emma:interpretation id="{236A31AA-9EA1-42FF-B013-38B925FE2D7D}" emma:medium="tactile" emma:mode="ink">
                <msink:context xmlns:msink="http://schemas.microsoft.com/ink/2010/main" type="inkWord" rotatedBoundingBox="5435,7325 5743,7325 5743,7602 5435,7602"/>
              </emma:interpretation>
            </emma:emma>
          </inkml:annotationXML>
          <inkml:trace contextRef="#ctx0" brushRef="#br0">2848-1420 380,'0'0'63,"0"0"6,0-25 13,0 25-30,0 0 6,0 0-45,0 0-10,0 0 14,0 0-9,0 0-8,0 0 20,23-5-20,-23 5 0,0 0 13,0 0 1,0 0-6,22 28 3,-13 0 27,-4-3 60,-10 1-50,5-26-37,-9 38 57,-4-8-34,-1-7-47,0-3 27,14-20-18,-18 26 28,18-26-35,0 0 8,-22 23 31,22-23 22,-23 10 42,23-10-10,0 0-6,-27 0-31,27 0 9,-18-5 20,18 5-45,0 0 26,0 0-10,-23-16-40,23 16 24,-13-20-6,8 0-54,1-1 38,-1 1-3,1 0 8,4 20-6,-5-26-14,5 26 16,-4-17-28,4 17 20,0 0 12,0 0-7,0 0-23,0 0 25,0 0-15,0 0-4,0 0 26,0 0-74,0 0-281,0 0-127</inkml:trace>
          <inkml:trace contextRef="#ctx0" brushRef="#br0" timeOffset="1040.68">2599-1303 216,'0'0'-3,"0"0"12,0 0 7,0 0 5,23 5-6,-23-5 7,27 13 5,-4-3 8,-1-2-6,-22-8-13,27 7-1,-27-7-1,23 8-9,-23-8-8,0 0 9,0 0-6,18 5 0,-18-5 3,0 0 13,0 0-5,0 0-16,0 0 8,0 0-10,0 0 22,0 0-8,0 0-24,0 0 11,0 0-70</inkml:trace>
        </inkml:traceGroup>
        <inkml:traceGroup>
          <inkml:annotationXML>
            <emma:emma xmlns:emma="http://www.w3.org/2003/04/emma" version="1.0">
              <emma:interpretation id="{12561A29-E923-480B-9DAE-1CAE8AC77EED}" emma:medium="tactile" emma:mode="ink">
                <msink:context xmlns:msink="http://schemas.microsoft.com/ink/2010/main" type="inkWord" rotatedBoundingBox="2919,7640 3104,7640 3104,8084 2919,8084"/>
              </emma:interpretation>
            </emma:emma>
          </inkml:annotationXML>
          <inkml:trace contextRef="#ctx0" brushRef="#br0" timeOffset="3008.98">83-1117 445,'0'0'-17,"0"0"24,0-18 32,0 18-39,0 0 27,0 0-4,0 0-27,0 0 13,0 0 1,0 0 1,0 0-23,9 23 9,0 7-18,5 8 42,-5 3 43,9 2-17,0 0 1,0 0-13,-4-4-26,4-1-7,-5-5 9,5-5 9,-4-3-35,-14-25 12,13 20 33,-13-20-38,0 0 11,0 0 12,0 0-7,0 0 11,0 0-36,0 0-61,0 0-163</inkml:trace>
        </inkml:traceGroup>
      </inkml:traceGroup>
    </inkml:traceGroup>
  </inkml:traceGroup>
</inkml:ink>
</file>

<file path=ppt/ink/ink197.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41:30.337"/>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5D8E913-B6C4-41D8-86F8-E34710FB0536}" emma:medium="tactile" emma:mode="ink">
          <msink:context xmlns:msink="http://schemas.microsoft.com/ink/2010/main" type="writingRegion" rotatedBoundingBox="23441,6765 2787,8788 2035,1108 22689,-915"/>
        </emma:interpretation>
      </emma:emma>
    </inkml:annotationXML>
    <inkml:traceGroup>
      <inkml:annotationXML>
        <emma:emma xmlns:emma="http://www.w3.org/2003/04/emma" version="1.0">
          <emma:interpretation id="{BFB4451F-0DA9-4D54-AF3E-B27E856368CB}" emma:medium="tactile" emma:mode="ink">
            <msink:context xmlns:msink="http://schemas.microsoft.com/ink/2010/main" type="paragraph" rotatedBoundingBox="22650,7064 16453,7180 16383,3448 22580,3333" alignmentLevel="1"/>
          </emma:interpretation>
        </emma:emma>
      </inkml:annotationXML>
      <inkml:traceGroup>
        <inkml:annotationXML>
          <emma:emma xmlns:emma="http://www.w3.org/2003/04/emma" version="1.0">
            <emma:interpretation id="{E4AFE164-F2E9-4E84-B54D-C00EC3B2E4A3}" emma:medium="tactile" emma:mode="ink">
              <msink:context xmlns:msink="http://schemas.microsoft.com/ink/2010/main" type="line" rotatedBoundingBox="22650,7064 16453,7180 16383,3448 22580,3333"/>
            </emma:interpretation>
          </emma:emma>
        </inkml:annotationXML>
        <inkml:traceGroup>
          <inkml:annotationXML>
            <emma:emma xmlns:emma="http://www.w3.org/2003/04/emma" version="1.0">
              <emma:interpretation id="{36C50EAC-7540-42A7-A9EC-EE6BB622EF12}" emma:medium="tactile" emma:mode="ink">
                <msink:context xmlns:msink="http://schemas.microsoft.com/ink/2010/main" type="inkWord" rotatedBoundingBox="22650,7064 16453,7180 16383,3448 22580,3333"/>
              </emma:interpretation>
              <emma:one-of disjunction-type="recognition" id="oneOf0">
                <emma:interpretation id="interp0" emma:lang="en-US" emma:confidence="0">
                  <emma:literal>it!!</emma:literal>
                </emma:interpretation>
                <emma:interpretation id="interp1" emma:lang="en-US" emma:confidence="0">
                  <emma:literal>st!!</emma:literal>
                </emma:interpretation>
                <emma:interpretation id="interp2" emma:lang="en-US" emma:confidence="0">
                  <emma:literal>it?!</emma:literal>
                </emma:interpretation>
                <emma:interpretation id="interp3" emma:lang="en-US" emma:confidence="0">
                  <emma:literal>it?!!</emma:literal>
                </emma:interpretation>
                <emma:interpretation id="interp4" emma:lang="en-US" emma:confidence="0">
                  <emma:literal>PRI</emma:literal>
                </emma:interpretation>
              </emma:one-of>
            </emma:emma>
          </inkml:annotationXML>
          <inkml:trace contextRef="#ctx0" brushRef="#br0">823 4134 1676 0,'0'0'143'0,"0"0"14"16,0 0 73-16,15 45 70 15,-10 3 16-15,-15 14-57 0,0 5-55 16,-10 11-69-1,-9 3-54-15,-1 4-40 0,-9-4-25 16,-5 0 1-16,-6-3-1 16,6-8-22-16,-5-3-176 0,9-12-145 15,1-14-148-15,39-41-218 16,-35 29-124-16</inkml:trace>
          <inkml:trace contextRef="#ctx0" brushRef="#br0" timeOffset="218.4">665 2948 1564 0,'0'0'104'16,"0"0"67"-16,-14 37 5 0,-1 22-4 15,5 19 33-15,0 14-12 16,0 16-27-16,10 2-21 0,0-2-64 15,5 2-16-15,0-6-29 16,10-12-31-16,-5-3 14 0,0-12-17 16,0-3-12-16,-6-7-358 15,1-1-562-15</inkml:trace>
          <inkml:trace contextRef="#ctx0" brushRef="#br0" timeOffset="1172">-295 4275 651 0,'0'0'100'0,"0"0"35"0,0 0 0 16,0 0-16-16,0 0-10 16,0 0-1-16,0 0 39 0,0 0 54 15,0 0-23-15,0 0-31 16,0 0-16-16,0 0 2 15,0 0-6-15,0 0-4 16,0 0-29-16,0 0-14 0,0 0-2 16,0 0-4-16,0 0 3 15,0 0-7-15,0 0-44 16,0 0-21-16,0 0-1 0,0 0 0 15,10-48-4-15,4 3-37 16,1-6-22-16,5-8 2 0,5-4 7 16,4 0 34-16,1 11 4 15,-1 12-14-15,1 6 3 16,-6 12 0-16,1 7-16 15,-25 15 36-15,35 11-12 0,-35-11 20 16,34 45-9-16,-14-8 11 16,-10 7-10-16,-5 0 20 0,-10 4 2 15,0-7-15-15,-10 3 3 16,15-44 9-16,-44 56-3 15,4-16-7-15,1-10 7 0,4-8-13 16,1-7 17-16,-1-11 13 16,6-8 33-16,29 4 10 0,-40-33-7 15,11-8 11-15,4-11-32 16,5-14 13-16,1-8-12 15,4-4 21-15,5 1-17 16,5-5-9-16,-5 12 42 0,5 7 4 16,5 12-39-16,-5 10-19 15,5 8-23-15,0 0 8 0,0 33-7 16,0-37-16-16,-4 11 18 15,4 26-20-15,0-33 7 0,-5 3-44 16,5 4-57-16,0-3-13 16,-5-5 10-16,5 5-86 0,0 29-146 15,0 0-118-15,0-37-228 16,0 37-3-16</inkml:trace>
          <inkml:trace contextRef="#ctx0" brushRef="#br0" timeOffset="1466.4">-379 4674 1483 0,'0'0'399'0,"0"48"-70"15,0-48-122-15,0 0-106 16,0 0-43-16,0 0-6 15,0 0-20-15,49-33 2 0,-49 33 13 16,45-26-13-16,-45 26-7 16,44-15 5-16,-44 15 8 0,35 4-26 15,-35-4 25-15,0 0-18 16,0 0-10-16,34 51 20 15,-34-51-3-15,10 59-21 0,-15-3 19 16,-10-4-21-16,-14-4 15 16,-11 0-57-16,-9-8-166 0,0-7-247 15,-6-14-357-15</inkml:trace>
          <inkml:trace contextRef="#ctx0" brushRef="#br0" timeOffset="1840.8">-763 3746 886 0,'0'0'59'0,"0"0"110"15,0 0 58-15,39 4-3 16,-9 11-44-16,-30-15 19 15,29 37 13-15,-29-37-3 0,5 59 24 16,-19-7 22-16,-21-1-57 16,-14 1-37-16,-25 4-13 0,-15-5 10 15,-14 5 11-15,-25-5-13 16,-10 1-37-16,-15-4 16 0,-9-11-37 15,-16-11-40-15,6-11-29 16,-1-8 20-16,16-11 17 16,19-10 16-16,15-1-16 0,19-4-32 15,20-3 2-15,16 0-23 16,18 7-13-16,11 4-3 15,39 11-14-15,0 0 19 0,0 0-2 16,-40-11-369-16,40 11-95 16,0 0-145-16,0 0-222 0,0 0-32 15</inkml:trace>
          <inkml:trace contextRef="#ctx0" brushRef="#br0" timeOffset="2106">-2246 5509 2475 0,'0'0'310'0,"35"-22"-31"16,-35 22-77-16,44-52-103 0,-5 7-43 15,6 9 7-15,4 6-29 16,0 4-3-16,-4 15-6 0,-6 7-16 15,-5 12 21-15,-34-8-9 16,45 33-6-16,-45-33 25 0,24 74-22 16,-14-4-8-16,-20 8 0 15,-4-1-30-15,-11-3-188 0,-9 0-200 16,-21-7-389-1</inkml:trace>
          <inkml:trace contextRef="#ctx0" brushRef="#br0" timeOffset="3104.4">-3482 3285 1869 0,'0'0'263'0,"0"-41"-58"16,0 41-74-16,0 0-63 15,0 0-36-15,0 0-13 0,0 33 73 16,0 26 25-16,0 23-27 15,-5 10-25-15,-10 8-24 0,0 3-5 16,-9 1 0-16,-21-1-10 16,-9 4-4-16,-10-7-16 0,-15-8 12 15,5-18-21-15,0-11 17 16,5-15-2-16,15-18-16 15,0-16 13-15,10-25-16 16,4-15 23-16,11-18-26 0,4-11 17 16,5-8-20-16,6 7 18 15,9 12-13-15,0 7 4 0,5 37-9 16,0 0 2-16,0 0 11 15,0 0 0-15,0 0 17 0,0 0-22 16,0 74 21-16,-10-7-16 16,-5-1 10-16,0-3-5 15,-4-4-12-15,19-59 22 0,-30 63-24 16,30-63 24-16,-24 52-15 15,24-52 8-15,0 0-8 16,0 0-6-16,0 0 16 0,-45-15-17 16,45 15 17-16,-29-48-18 15,4 0 11-15,10 3-17 16,0 5 20-16,15 40-16 0,-14-48 16 15,14 48-10-15,0 0-4 16,-15-45 21-16,15 45-28 0,0 0 27 16,0 0-25-16,0 0 10 15,0 0 9-15,0 0-9 0,0 0 10 16,0 0-7-1,0 0 4-15,0 0-17 0,0 0 24 16,0 0-15-16,0 0-3 16,0 0 10-16,0 0-14 0,0 0 26 15,0 0-19-15,0 0 1 16,0 0 13-16,0 0-25 0,0 0 25 15,0 0-10-15,0 0 6 16,0 0-4-16,0 0-9 0,0 0 19 16,0 0-23-16,0 0 20 15,0 0-5-15,0 0-8 16,-10-40 12-16,10 40-20 15,0 0 14-15,-5-48-8 0,0 7 15 16,5 0-14-16,-5-3 10 16,5 0-22-16,0 3 19 0,0 0-5 15,-5 4 13-15,5 37-17 16,0-40 14-16,0 40-7 15,0 0-6-15,0 0 6 0,0 0-20 16,0 0 25-16,0 0-9 16,-19 59 17-16,-1 15-13 0,-5 11 14 15,-4 11 12-15,-11 11 184 16,-4 0-92-16,-5 4-48 15,-5-4-29-15,-1-3-34 16,6-16 9-16,5-6-19 0,4-23-3 16,6-8-152-16,34-51-124 15,-40 41-268-15,40-41-520 0</inkml:trace>
          <inkml:trace contextRef="#ctx0" brushRef="#br0" timeOffset="3447.6">-4300 3270 1825 0,'0'0'229'16,"0"0"-47"-16,0 0-70 0,20 33-56 15,-20-33-23-15,14 37-17 16,-14-37-1-16,20 33 8 0,-20-33-11 16,0 0-12-16,0 0 18 15,0 0 65-15,0 0 121 0,0 0 21 16,0 0-30-1,0 0-56-15,0 0-74 0,10-29-24 16,-10 29-10-16,0-34-7 16,0 34-24-16,0 0-5 0,0 0 13 15,0 0-17-15,0 0-10 16,0 0-73-16,0 0-97 0,0 0-217 15,-30 37-355-15,30-37-74 16</inkml:trace>
          <inkml:trace contextRef="#ctx0" brushRef="#br0" timeOffset="3728.4">-1822 2124 1687 0,'39'-14'141'16,"-14"6"69"-16,-25 8 33 0,0 0-49 16,0 0-86-16,0 0-33 15,0 0-17-15,-25 45 6 0,-34 21 17 16,-30 12-31-1,-34 10-21-15,-15 16 4 0,-19 7-21 16,-16 11-19-16,-14 7-103 16,-10 8-133-16,0 7-185 0,-5 0-236 15,-10-7-51-15</inkml:trace>
          <inkml:trace contextRef="#ctx0" brushRef="#br0" timeOffset="4243.2">-5354 4338 1395 0,'0'0'175'0,"0"0"43"0,0 0-4 16,0 0-81-16,0 0-24 15,0 0-16-15,0 0 0 0,0 0 0 16,0 0-16-16,34 14 34 15,-34-14 74-15,30-3-4 16,-30 3-10-16,0 0-23 0,24-19-17 16,-24 19-9-16,0 0-24 15,20-37 24-15,-20 37-6 0,0 0-20 16,0 0-30-1,0 0-22-15,0 0-7 0,0 0-37 16,0 0-3-16,0 0-1 16,0 0 6-16,0 0-5 0,0 0-17 15,0 0-37-15,0 0-95 16,0 0-81-16,0 0-69 0,0 0-93 15,0 0-117-15,0 0-226 16,0 0-60-16</inkml:trace>
        </inkml:traceGroup>
      </inkml:traceGroup>
    </inkml:traceGroup>
    <inkml:traceGroup>
      <inkml:annotationXML>
        <emma:emma xmlns:emma="http://www.w3.org/2003/04/emma" version="1.0">
          <emma:interpretation id="{6EFDB7F7-3730-4046-A08E-B48D3CF5502E}" emma:medium="tactile" emma:mode="ink">
            <msink:context xmlns:msink="http://schemas.microsoft.com/ink/2010/main" type="paragraph" rotatedBoundingBox="23210,4406 2556,6430 2035,1108 22689,-915" alignmentLevel="1"/>
          </emma:interpretation>
        </emma:emma>
      </inkml:annotationXML>
      <inkml:traceGroup>
        <inkml:annotationXML>
          <emma:emma xmlns:emma="http://www.w3.org/2003/04/emma" version="1.0">
            <emma:interpretation id="{BCE6661E-C456-41CD-8AF5-A209199BEA7A}" emma:medium="tactile" emma:mode="ink">
              <msink:context xmlns:msink="http://schemas.microsoft.com/ink/2010/main" type="line" rotatedBoundingBox="23210,4406 2556,6430 2035,1108 22689,-915"/>
            </emma:interpretation>
          </emma:emma>
        </inkml:annotationXML>
        <inkml:traceGroup>
          <inkml:annotationXML>
            <emma:emma xmlns:emma="http://www.w3.org/2003/04/emma" version="1.0">
              <emma:interpretation id="{C0F4682E-9D77-4F6F-BD26-B9888B4BA586}" emma:medium="tactile" emma:mode="ink">
                <msink:context xmlns:msink="http://schemas.microsoft.com/ink/2010/main" type="inkWord" rotatedBoundingBox="6869,6007 2556,6430 2052,1281 6364,858"/>
              </emma:interpretation>
              <emma:one-of disjunction-type="recognition" id="oneOf1">
                <emma:interpretation id="interp5" emma:lang="en-US" emma:confidence="0">
                  <emma:literal>"grissini.</emma:literal>
                </emma:interpretation>
                <emma:interpretation id="interp6" emma:lang="en-US" emma:confidence="0">
                  <emma:literal>"grissini'.</emma:literal>
                </emma:interpretation>
                <emma:interpretation id="interp7" emma:lang="en-US" emma:confidence="0">
                  <emma:literal>"grissini's.</emma:literal>
                </emma:interpretation>
                <emma:interpretation id="interp8" emma:lang="en-US" emma:confidence="0">
                  <emma:literal>"grissini".</emma:literal>
                </emma:interpretation>
                <emma:interpretation id="interp9" emma:lang="en-US" emma:confidence="0">
                  <emma:literal>"egoistic'.</emma:literal>
                </emma:interpretation>
              </emma:one-of>
            </emma:emma>
          </inkml:annotationXML>
          <inkml:trace contextRef="#ctx0" brushRef="#br0" timeOffset="-1622.41">-19655 26 1741 0,'-9'-30'221'0,"9"30"-83"16,0 0-33-1,0 0-44-15,0 0 55 0,-5 34 79 16,10 21-52-16,-5 19-16 16,5 15-16-16,-1 10-41 0,6 12-1 15,0 4-15-15,0 7-18 16,0 0-20-16,-5 3-2 0,5-7-5 15,-5-7-13-15,-5-11 11 16,9-11-17-16,-9-19-256 0,10-15-231 16,-5-14-254-16,10-8 51 15</inkml:trace>
          <inkml:trace contextRef="#ctx0" brushRef="#br0" timeOffset="-904.81">-18763 791 1037 0,'-5'40'251'0,"5"-40"7"16,-10 48-105-16,-4-11-57 0,9-7-2 16,5-30-56-16,-5 41-22 15,5-41 3-15,10 33 2 16,-10-33 12-16,0 0-24 0,14 29-9 15,-14-29-11-15,0 0 17 16,0 0 21-16,25-7 35 0,-25 7-8 16,15-30-22-16,-10-7 26 15,-5 4 106-15,-10 4 26 0,10 29-51 16,-15-30-60-16,15 30-29 15,-34-7-19-15,-1 18 10 16,-4 15 5-16,-1 7-9 0,6 0-15 16,-1 0-4-16,11-10-2 15,24-23-6-15,-20 29-14 0,20-29-9 16,-5 33 15-16,5-33-14 15,0 0-229-15,34 34-289 0,6-23-183 16</inkml:trace>
          <inkml:trace contextRef="#ctx0" brushRef="#br0" timeOffset="-1263.61">-19256 931 1411 0,'0'0'156'16,"0"0"-68"-16,0 0-7 15,0 0-39-15,0 0 39 0,0 0-27 16,10 33-15-1,-10-33 8-15,25 30-43 0,0-12 39 16,-1-6-15-16,-24-12-21 16,25 7 17-16,-25-7 38 0,0 0 59 15,0 0-11-15,0 0-67 16,15-37-7-16,-10 4-8 0,-5-1 26 15,0 34 91-15,-5-33-37 16,5 33-55-16,0 0-13 0,0 0-21 16,0 0-16-16,-25-7 2 15,25 7-5-15,-35 29-8 0,11 1 18 16,9 3-10-1,5-3-13-15,10-30 13 0,-5 37 4 16,5-37-1-16,10 37-43 16,-10-37-242-16,0 0-161 0,35 29-122 15,-1-25-26-15</inkml:trace>
          <inkml:trace contextRef="#ctx0" brushRef="#br0" timeOffset="-2121.61">-17364 964 553 0,'0'0'133'16,"30"4"67"-16,-30-4 122 16,0 0-24-16,0 0 35 0,0 0-58 15,14 19 43-15,-14-19-9 16,-14 29-81-16,-16 1-94 15,-9-1-74-15,-11-7-21 0,1 1-18 16,0-5-14-16,14-7-11 16,6-3-14-16,29-8-18 0,-30-15-61 15,30 15-66-15,-15-48-3 16,15 7 40-16,5 4 64 15,10 8 26-15,-15 29 8 0,20-23 14 16,-20 23-3-16,25-7 34 16,-25 7 2-16,24 26 9 0,-4 3 3 15,-10 5 64-15,0 6 24 16,-5 5 43-16,-1 3-34 0,-4 0-15 15,-4 3-25-15,-11 9-36 16,-20 6-18-16,-14 4-14 16,-10 0-44-16,-10 1-217 0,-5-5-263 15,-5-7-372-15</inkml:trace>
          <inkml:trace contextRef="#ctx0" brushRef="#br0" timeOffset="-2761.21">-15512 743 871 0,'0'0'84'0,"0"0"-35"0,0 0-15 16,0 0 26-16,0 0-3 15,0 0 9-15,15 33 21 16,-15-33-22-16,0 0 15 0,25 30-9 16,-1-16 21-16,1-14-34 15,0-7-34-15,-6-8 13 16,6 0-41-16,-25 15 78 0,25-37-18 15,-6 12-12-15,-19 25 27 16,5-37 18-16,-5 37-22 0,0 0-20 16,-24-26-40-16,-1 26 26 15,-5 11-33-15,1 11-26 0,-6 8 35 16,11-5 2-1,24-25 14-15,-25 37-9 0,25-37 14 16,0 0 12-16,-20 30-31 16,20-30 35-16,0 0-19 0,0 0-10 15,20 18 6-15,5-18-18 16,-1-7 7-16,-4-8-27 0,-20 15 30 15,25-22-21-15,-25 22 26 16,0 0-20-16,0 0 9 0,0 0-156 16,0 0-316-16,0 0-312 15</inkml:trace>
          <inkml:trace contextRef="#ctx0" brushRef="#br0" timeOffset="-6692.42">-16783-29 989 0,'0'0'42'0,"0"0"59"16,0 0 16-16,0 0-21 15,0 0-65-15,0 0 1 0,0 0 12 16,0 0-12-1,0 0 55-15,50 55-6 0,-1 0 54 16,10 5-11-16,5 6-59 16,5 4 7-16,5 4-22 0,0 4 10 15,0-8 19-15,0 0-41 16,-1-3-8-16,-4-1 12 15,-5 1-27-15,-14-12 3 0,-6-3 29 16,-14-8 10-16,-11-3-1 16,-9-8-15-16,-5 4-5 0,-20-4-11 15,-14-7 10-15,-6 4-24 16,-14-8-7-16,-5-4-1 15,0-14 0-15,4-4-15 16,1-7-42-16,0-16-31 0,5-17-35 16,-1-12-15-16,11-11 19 15,4 4 72-15,5 0 22 0,6 11 16 16,4 11 3-16,15 37 11 15,-15-37-8-15,15 37-11 0,0 0-4 16,0 0 15-16,0 0 0 16,0 0 13-16,0 0 9 0,20 41 34 15,-5-4 29-15,-10 3 1 16,4-3 21-16,-13 8 3 15,-6 3-9-15,-5 0-10 16,-10 3-5-16,-9-6-8 0,-6-5-18 16,-4-3-23-16,0-7 13 15,4-15 42-15,1-12 0 0,4-18-4 16,1-14 20-16,4-19-40 15,1-19-28-15,9-6-22 0,5-9-4 16,10 1-5-16,10-8-9 16,5 1-10-16,10 10 10 15,5 0 0-15,-1 8 4 0,11 7-4 16,-1 8 6-16,1 3-15 15,4 12 9-15,-9 10 0 16,-30 30 0-16,29-33-15 0,-29 33-3 16,0 0-18-16,30-15-24 15,-30 15-37-15,0 0-69 0,0 0-104 16,0 0-125-16,0 0-85 15,0 0-118-15,0 0-40 0</inkml:trace>
          <inkml:trace contextRef="#ctx0" brushRef="#br1" timeOffset="203408.75">-15620 4585 476 0,'0'0'94'16,"0"0"42"-16,0 0 12 0,0 0-37 15,0 0-30-15,0 0 29 16,0 0 39-16,0 0-24 15,0 0 2-15,0 0-39 0,0 0-14 16,0 0 7-16,0 0-36 16,0 0 5-16,0 0-27 15,0 0-7-15,0 0 5 16,0 0 6-16,0 0 6 0,0 0 13 15,0 0-9-15,0 0 2 16,0 0-36-16,0 0 7 16,0 0-16-16,0 0-7 0,0 0 13 15,0 0 0-15,0 0 8 16,0 0-13-16,0 0 5 0,0 0 0 15,0 0-12-15,0 0 17 16,0 0 3-16,0 0-18 16,0 0 10-16,0 0 3 0,0 0-1 15,0 0 28 1,0 0-52-16,0 0 36 0,0 0 0 15,0 0-30-15,0 0 25 16,0 0-20-16,0 0-51 0,0 0-157 16,0 0-228-16,0 0-67 15</inkml:trace>
          <inkml:trace contextRef="#ctx0" brushRef="#br1" timeOffset="202691.15">-15758 4548 557 0,'0'0'80'16,"0"0"23"-16,0 0-22 0,0 0-28 15,0 0-15-15,0 0-44 16,0 0-10-16,0 0 18 15,0 0 31-15,0 0-3 16,0 0 3-16,0 0-1 0,0 0 9 16,0 0-9-16,0 0-22 15,0 0-27-15,0 0 32 16,0 0 12-16,0 0-27 0,0 0-19 15,0 0 16-15,0 0-24 16,0 0-104-16,0 0-126 0</inkml:trace>
          <inkml:trace contextRef="#ctx0" brushRef="#br1" timeOffset="208821.96">-16039 3673 688 0,'0'0'85'16,"0"0"73"-16,-15-34 73 15,15 34 37-15,0 0-90 0,-24-40-54 16,24 40-49-16,-30-37-16 15,30 37 49-15,-39-45-11 0,9 12-42 16,-4 0-3-16,9 0-29 16,-4-4-13-16,-1 0 7 15,-4 3 4-15,-1 1-21 16,-4 4 32-16,-1-1-35 0,-4 4 8 15,-5 4-2-15,-6 0-13 16,-4 7 5-16,5 4-5 16,0 4 3-16,0-1 24 0,0 8-25 15,-1 0 14-15,1 8 0 16,0-1-20-16,5 0 20 0,0 4-6 15,4 1 5-15,-4-5 0 16,5 4-5-16,4 0-3 0,-4 0-15 16,4 0 35-16,1 0-34 15,0 4 27-15,4 0-21 16,6 0 21-16,-6 7-1 15,6 4-21-15,-1 0 12 0,0-1 12 16,6 5-7-16,-6 0-22 16,6-1 45-16,24-29-24 0,-40 56-26 15,6-12 41-15,9-3-16 16,-4-5-3-16,29-36 6 0,-35 49 7 15,10-13-36-15,25-36 30 16,-24 41 1-16,24-41-8 16,-25 41 14-16,25-41-14 0,-20 40-16 15,20-40 30-15,0 0-14 16,-9 48 5-16,9-48 6 15,-10 52 8-15,5-11-25 0,5-41 1 16,0 48 21-16,0-8-22 16,0-40 8-16,0 52 7 15,0-8 7-15,0-44-29 0,10 60 29 16,0-9 0-16,-10-51 3 15,19 67-3-15,-4-15-7 0,5-4-9 16,4-8 15-16,-24-40-2 16,40 59 6-16,-1-11-9 0,1-7 9 15,4-4 13-15,5-4-20 16,5-3-6-16,1-1 27 15,9-7-4-15,0 4 124 16,0 0 59-16,-5-4-94 0,0-3-61 16,0-4-15-16,-5-1-24 15,-5-6-15-15,1 3 7 0,-1-7-1 16,-5 3-13-16,6-7 20 15,-6-4-6-15,10 1-25 0,5-5 25 16,-5-3-10-16,10-4 5 16,-9 1-5-16,4-5-10 0,-5 4 19 15,-5-3 1 1,5-1-15-16,-9-3 2 0,-1 4 6 15,0-1 2-15,-4-3-2 16,-6 0-10-16,1 0 13 0,-35 22-1 16,34-37-5-16,-34 37-10 15,35-41 25-15,-35 41 15 0,29-48 8 16,-14 7-15-16,0 8-6 15,-15 33-12-15,10-51-8 16,0 14 9-16,-6 0-6 0,1 3 0 16,-5 34 5-16,5-44-5 15,-5 0-13-15,5 7 23 16,-5 3-10-16,-5 1-9 0,0 4 26 15,0 3-20-15,1 0-1 16,4 26 14-16,-10-41-14 16,-5 8 1-16,5 4 10 0,0 3-7 15,0-4 0-15,10 30 0 16,-14-41-4-16,4 12 4 0,10 29-5 15,-10-37 5-15,0 7-4 16,10 30 4-16,-5-33 0 0,5 33 0 16,-10-33-4-16,10 33 11 15,-10-30 0-15,10 30-7 0,0 0-6 16,0 0 12-16,0 0 2 15,0 0-8-15,0 0-6 16,-9-26 12-16,9 26 2 16,0 0-12-16,0 0-3 0,0 0 2 15,-15-29 14-15,15 29-2 16,0 0-10-16,0 0 0 0,0 0 5 15,0 0 0-15,-15-30-8 16,15 30 6-16,0 0 0 0,0 0 0 16,0 0-6-16,0 0 2 15,0 0 4-15,0 0-46 0,0 0-188 16,0 0-186-1,0 0-461-15</inkml:trace>
          <inkml:trace contextRef="#ctx0" brushRef="#br0" timeOffset="-17955.64">1030 801 433 0,'-25'-11'20'15,"1"0"35"-15,-1 0 32 16,25 11-26-16,-29-26-13 0,29 26-28 15,-25-37 9-15,15 4 22 16,10 3-14-16,0 30-9 0,10-37 0 16,-10 37-24-16,25-33 44 15,-25 33 3-15,34-18 139 0,-9 10-28 16,-1 12-60-1,1 11-9-15,0 3-21 0,-6 8-17 16,6 0 29-16,-1 7-47 16,-4 1 0-16,0-5 58 0,-20-29 14 15,15 41-40-15,-5-12 19 16,-10-29 52-16,-15 37-37 0,-10-11-39 15,-9-4-28-15,-11-7-23 16,-9-4 3-16,0-4-16 0,0-3 8 16,0-4-5-16,-1-7 1 15,1-12 3-15,5-3-7 0,5-11-16 16,-1-8 11-16,6-10-9 15,-1-12 4-15,6-11 10 16,-1-4-18-16,6-10 21 0,4-1 0 16,6 8 8-16,-1 3-7 15,0 12-4-15,0 14 0 16,6 11 8-16,14 41-8 0,-15-40 0 15,15 40 15-15,0 0-26 16,0 0-3-16,0 0 4 0,0 0 0 16,0 0 4-16,0 0 6 15,0 0 8-15,0 0-18 0,10 51-1 16,9 8 19-16,1 4-8 15,0 4 10-15,5 3-10 16,-1 0 3-16,1 0-14 0,-1-3-2 16,-4-1 7-16,-5-10 35 15,0-5-32-15,-5-6 5 0,-6-12-12 16,-4 0 6-16,0-33 18 15,-4 34 4-15,4-34-13 0,0 0-5 16,-25 25 6-16,25-25-2 16,-40 4 1-16,1-11-5 0,5-8-10 15,-6-7 21-15,1-4-26 16,4 0-3-16,6-4-50 15,-1-6 4-15,10-1 10 16,20 37 17-16,-19-45 6 0,19 45 31 16,0 0-22-16,0 0 13 15,0 0 25-15,29-15-16 0,1 19 13 16,-1 15-13-16,1 6-3 15,0 12 20-15,-1 4-2 0,1 3 36 16,-1 4 28-16,-9 4 16 16,0 0-8-16,-6-4 42 0,-9 0 3 15,-10 0-22-15,-4 0-14 16,-11 0-18-16,-10-7-3 15,-9-1-21-15,-15-6-27 0,0-9-7 16,-1-2-20-16,6-16 9 16,5-7-17-16,4-19-101 0,6-17-184 15,9-31-212-15,10-18-302 16</inkml:trace>
          <inkml:trace contextRef="#ctx0" brushRef="#br0" timeOffset="-17768.44">1050-207 1298 0,'0'0'74'15,"0"0"16"-15,29 11-55 16,-29-11-7-16,0 0-11 0,30 18-66 15,-30-18-327-15</inkml:trace>
          <inkml:trace contextRef="#ctx0" brushRef="#br0" timeOffset="-17269.24">-359 750 1175 0,'-15'-63'142'0,"15"0"-59"16,10 0-38-16,10 4-22 15,4 7-31-15,6 8 8 0,-30 44-8 16,44-33-6-16,0 22 19 15,-9 14-9-15,-1 16 13 16,1 7-14-16,-1 0-7 0,-34-26 1 16,40 40 60-16,-11-10-44 15,-29-30-5-15,0 0 42 0,20 40 68 16,-20-40 153-16,-5 45-8 15,-24-5-28-15,-6-6-35 0,-14-5-24 16,0-3-29-16,4-8-28 16,1-6 28-16,9-5 22 0,6-7-32 15,-1-11-16-15,6-8-11 16,-1-14-25-16,0-19-25 15,1-18-22-15,-1-18-23 16,-4-16 3-16,9-3 3 0,0 0-6 16,10 14-4-16,-4 12 2 15,9 18-9-15,0 12-12 0,0 14-24 16,5 37-134-16,-5-30-183 15,5 30-152-15,0 0-246 0,-5 41-81 16</inkml:trace>
          <inkml:trace contextRef="#ctx0" brushRef="#br0" timeOffset="-17050.83">-364 1019 1965 0,'0'0'386'0,"0"0"-115"16,0 0-135-16,0 0-57 0,0 0-51 15,5 30-15-15,-5-30 54 16,15 29-19-16,-15-29-7 16,14 34-5-16,-14-34-10 0,10 44 6 15,-5-11-2-15,-5 0-17 16,-10 4-7-16,-4 0 6 15,-16 0-38-15,-5 0-176 0,-9-7-241 16,-5-8-370-16,-5-11-12 16</inkml:trace>
          <inkml:trace contextRef="#ctx0" brushRef="#br0" timeOffset="-16848.03">-778 602 836 0,'0'0'349'16,"0"0"23"-16,25 40-56 15,-20 5-91-15,-5-1-26 16,-15 8 14-16,-5 0-68 0,-9 3-67 16,-6-3-27-16,-9 3-40 15,-1-3-14-15,1-12-146 0,0-10-330 16,-1-8-301-16</inkml:trace>
          <inkml:trace contextRef="#ctx0" brushRef="#br0" timeOffset="-16348.83">-1172 310 566 0,'0'0'38'15,"0"0"75"-15,35 7 97 0,-35-7 55 16,0 0-60-16,29 34 18 15,-29-34-82-15,20 36-13 0,-20-36-32 16,10 49-27-16,-15-9-1 16,-5-3-52-16,10-37 16 0,-35 52-26 15,6-12 16-15,-1-10-26 16,30-30-1-16,-34 33 16 15,34-33-15-15,-30 30 14 0,30-30-19 16,0 0 4-16,0 0-27 16,0 0 34-16,-15 37 4 0,15-37-9 15,10 37 16-15,-10-37-21 16,30 48 30-16,-6-8-28 0,-24-40 21 15,35 37-6-15,-35-37 2 16,30 41 34-16,-30-41 24 0,14 37 113 16,-19-4 31-16,-9 0-65 15,-21-3-55-15,-14 0-47 0,-5-8-23 16,-5-4-1-1,-1-10-22-15,1-12 63 0,10-4 14 16,0-14-7-16,4-11 12 16,6-19-49-16,5-10-1 0,4-5 0 15,10 1-23-15,10-5-1 16,10 5-11-16,10-1-9 0,5 1-19 15,10 7-138-15,4 3-242 16,6 1-241-16,9-1-200 0</inkml:trace>
          <inkml:trace contextRef="#ctx0" brushRef="#br0" timeOffset="-16161.63">-1339-56 1541 0,'0'0'255'0,"29"-15"-78"16,15 4-65-16,6 0-39 16,4 4-54-16,5-4 4 0,-10 3-296 15,-4 5-366-15</inkml:trace>
          <inkml:trace contextRef="#ctx0" brushRef="#br0" timeOffset="-15896.43">-2295 517 1605 0,'0'0'151'15,"15"33"82"-15,-1 0 42 16,-9 4 30-16,-14 8-25 0,-6 10-91 16,-15 8-72-16,-4 0-52 15,-11 7-31-15,-9 0-18 0,0-4-11 16,-5-3-59-16,5-11-199 15,0-8-289-15,4-18-385 0</inkml:trace>
          <inkml:trace contextRef="#ctx0" brushRef="#br0" timeOffset="-15303.63">-2256-466 1582 0,'10'33'160'15,"-15"15"88"-15,-10 11 1 16,-14 8-50-16,-11 14-46 0,-9 4-23 16,-5 0-8-16,-15 4-24 15,-5-8-45-15,-14 4-35 0,-6-7 4 16,-10-12-3-1,1-7-7-15,-5-11-19 0,-6-11 11 16,1-11-47-16,0-22-42 16,-5-8-11-16,-1-14 36 0,16-12 43 15,19-7-62-15,10 0 16 16,20 0-3-16,10-3-2 0,19 6-37 15,25 34 28-15,0-40 27 16,0 40 31-16,39-30-5 0,11 23 24 16,-1 14-8-16,0 8 11 15,-9 0-10-15,-6 3-10 0,-4 1 17 16,-30-19 16-16,0 0-13 15,19 40 23-15,-19-40 4 16,-14 41-6-16,14-41-18 0,-50 33 1 16,-9-14 21-16,5-5-33 15,-10-6-2-15,5-4 30 0,5-4 17 16,9 0 11-16,6 3-8 15,9 1-24-15,30-4-23 0,-24 18 25 16,24-18 11-16,-25 37-9 16,15 8-9-16,10 10 14 0,0 8 6 15,5 7 31-15,5 8 31 16,0 14-42-16,10 8-16 15,-6 14-5-15,11 1-13 16,-10 3-2-16,5-7-3 0,-6-8-99 16,-4-10-443-1,0-16-403-15</inkml:trace>
          <inkml:trace contextRef="#ctx0" brushRef="#br0" timeOffset="-14508.03">-4748-762 1999 0,'0'0'8'15,"0"0"84"-15,19 48 88 0,1 19-16 16,-5 18-48-16,0 11-9 16,-5 11 27-16,-6 4-38 0,1 11-37 15,-10-8-15-15,1 1-16 16,-6-12-10-16,-10-3-18 15,5-7 8-15,-9-16 1 16,-6-10 3-16,0-16-5 0,-4-10-11 16,-1-11 4-16,-4-16-19 15,5-21-29-15,-1-19-7 0,6-18-10 16,-1-19-10-16,10 0 40 15,1-3 23-15,9 10 7 0,0 12 5 16,10 44-5-16,-5-37 5 16,5 37 4-16,0 0-4 0,0 0-4 15,0 0 4-15,0 0 23 16,0 0 3-16,-10 55-12 15,-5 1 2-15,-4-8 5 0,-1-4-7 16,-5 0-3-16,1-7-18 16,-6-3 10-16,5-12-3 0,1-4 4 15,4-14 8-15,20-4-4 16,0 0-49-16,-34-59-48 0,19-4 15 15,10-3 18-15,0 6 27 16,10 12 24-16,-5 48-13 0,0 0-14 16,5-33 29-16,-5 33-4 15,0 0 12-15,0 0 35 0,0 52 20 16,0 7 21-16,-10 4 1 15,0 3 2-15,-10 1-17 16,1-8-24-16,-6-7-13 16,5-12-9-16,1-6-11 0,-6-9-10 15,25-25 0-15,-34 12 10 16,9-20-10-16,5-25-66 0,1-23-89 15,9-29-59-15,10-18 62 16,5 0 72-16,4 3 46 0,1 22 34 16,-5 15 22-16,-5 23 8 15,0 40-15-15,0 0 56 0,0 0 117 16,-34 40-50-16,-6 27-48 15,-19 18-28-15,-10 11-3 16,-5 7 7-16,-4 1-38 0,-1-12-7 16,10-10-1-16,5-16-10 15,5-14-129-15,4-12-191 0,16-17-349 16,39-23-246-16</inkml:trace>
          <inkml:trace contextRef="#ctx0" brushRef="#br0" timeOffset="-14320.83">-5251-603 1985 0,'20'-7'373'0,"-20"7"-31"15,0 0-149-15,20-4-101 0,-20 4-46 16,0 0-151-16,0 0-297 15,0 0-446-15</inkml:trace>
          <inkml:trace contextRef="#ctx0" brushRef="#br0" timeOffset="-14164.83">-5773 1455 2117 0,'74'-11'168'0,"15"-11"-71"0,9-15-62 15,11-15-19-15,9-11-199 16,5-14-401-16</inkml:trace>
          <inkml:trace contextRef="#ctx0" brushRef="#br0" timeOffset="-13962.03">-3024-1334 2190 0,'-10'44'175'16,"-25"4"64"-16,-19 11-89 16,-15 11-51-16,-19 8-65 0,-16 7-12 15,-19 7-132-15,-20-3-303 16,-14 7-406-16</inkml:trace>
          <inkml:trace contextRef="#ctx0" brushRef="#br0" timeOffset="-13525.23">-6738-299 1615 0,'0'0'5'16,"0"0"82"-16,19 52 30 16,-4-4-24-16,-5 0-10 0,0 7-14 15,-5 8-27-15,-5 3 0 16,-5 5-27-16,-5-1-4 0,-10-4 0 15,5-3-20-15,-4-7 21 16,-6-8 0-16,5-8-12 0,20-40 15 16,-34 45-15-16,34-45 15 15,-35 25-13-15,35-25-7 0,-34-3 5 16,34 3 0-16,-39-41 3 15,9-7 0-15,0 7 98 16,6 8-15-16,24 33-39 0,0 0-9 16,-40-22-10-16,16 33-2 15,24-11 32-15,-45 63 9 0,16 0-33 16,-1-1 14-16,6 1-37 15,4-7-7-15,5-8 14 0,0-8-21 16,15-40-82-16,-14 45-264 16,14-45-396-16,0 0-58 15</inkml:trace>
          <inkml:trace contextRef="#ctx0" brushRef="#br0" timeOffset="-13291.23">-5428-1555 2127 0,'25'-15'285'0,"-25"15"65"0,14-7-12 15,-14 7-128-15,0 0-113 16,-29 29-37-16,-20 19-27 15,-25 19-27-15,-15 18-6 0,-10 11-33 16,-9 15-181-16,-5 7-157 16,-10 4-298-16,-1 7-179 0</inkml:trace>
          <inkml:trace contextRef="#ctx0" brushRef="#br0" timeOffset="-12760.83">-7842-617 2036 0,'0'0'143'0,"0"0"-5"16,0 0 82-16,-10 41 9 16,10 14-24-16,0 23-36 0,0 18-8 15,5 15-60-15,0 7-43 16,5 4-25-16,0 7-17 0,-5-3-12 15,10-4-20-15,-11-11-209 16,1-12-353-16,-5-10-397 0</inkml:trace>
          <inkml:trace contextRef="#ctx0" brushRef="#br0" timeOffset="-12292.83">-8132 78 1944 0,'-60'7'98'16,"11"15"62"-16,-10 15-30 0,5 11-46 16,0 11-37-16,9 4-26 15,11 0-15-15,9-4-10 0,15 0-7 16,10-7 20-16,20-8 4 15,10 1-22-15,9-12 4 16,10-7 19-16,-4 0-14 0,-6-12-5 16,-39-14 23-16,34 23 12 15,-34-23 63-15,0 0-32 0,0 0-39 16,-44 29-6-16,-15-7-1 15,-10-14-15-15,5-12 17 0,-5-15-6 16,-5-6-17-16,5-20 17 16,5-10-5-16,5-8-12 0,10-3 41 15,4 6 10-15,16 12-10 16,4 15-17-16,25 33-14 15,0 0-23-15,0 0 23 0,0 0 4 16,-5 37-5-16,10 19 30 16,-10 17-2-16,0 20 3 0,-14 3 2 15,-11 4 1-15,-4-1-28 16,-1-6-6-16,-9-8 15 0,-5-15-135 15,4-15-192-15,1-18-316 16,9-18-261-16</inkml:trace>
          <inkml:trace contextRef="#ctx0" brushRef="#br0" timeOffset="-12090.03">-9206-521 1665 0,'0'0'102'0,"0"0"122"0,5 26 36 15,-5 11-40-15,-5 7-61 16,5 15-40-16,-5 19-41 0,0 11-41 16,5 14-3-16,-5 12-24 15,0 7 14-15,0 0-13 0,-10-4-147 16,5 0-282-16,-9-15-395 15</inkml:trace>
          <inkml:trace contextRef="#ctx0" brushRef="#br0" timeOffset="-11824.83">-9694 155 2165 0,'0'0'26'0,"0"0"28"16,0 0 56-16,0 0 81 15,25 41 36-15,9 14-43 16,1 8-13-16,-1 7-31 0,-4 4 9 16,-6 4 37-16,-9 3 15 15,-15 8-57-15,-15 3-66 0,-14 1-24 16,-11 6-37-16,-19 1-68 15,-5-4-233-15,0-15-188 0,-10-14-384 16,0-12-351-16</inkml:trace>
          <inkml:trace contextRef="#ctx0" brushRef="#br0" timeOffset="-9750.02">-12320 274 2606 0,'0'0'19'0,"0"0"-5"0,0 0-2 16,0 0-12-16,-19 29 33 16,9 15-22-16,-5 16 14 0,-5 2-10 15,1 1-9-15,-11 4 7 16,-4-8-18-16,-1-11 11 15,1-11-14-15,4-15-38 16,0-15 1-16,1-18 2 0,4-15 29 16,6-18-8-16,4-8 7 15,5 1-7-15,0 6 38 0,5 12 24 16,5 33-27-16,0 0-13 15,0 0-13-15,0 0 17 0,0 0 15 16,-15 44-7-16,1 12 2 16,-11 3 24-16,5 7 7 0,-9 1-18 15,4-8-20-15,-4-4-3 16,-6-10 23-16,10-16-8 15,1-7-28-15,-1-14 26 16,1-16-2-16,24 8-12 0,-30-51-3 16,10-8 13-16,10-1-17 15,1 9 0-15,4 10-10 0,0 12 2 16,5 29 6-16,0 0 3 15,0 0 3-15,24 55 14 0,-4 19 18 16,0 22-13-16,-1 18-5 16,-9 12 21-16,-5 3 55 0,-15 1-4 15,-4-1-6-15,-16-3-3 16,-9-4 40-16,-16-12 8 15,-13-6-45-15,-11-16-20 16,-5-17 35-16,-5-23 35 0,-4-19-1 16,4-25 16-16,-5-26-32 15,1-30-52-15,-1-26-9 0,15-21 10 16,10-27 25-16,25-7-51 15,19-11-14-15,21 0-15 0,23 7 4 16,16 4-16-16,14 11-15 16,15 15 20-16,10 7-4 15,10 15-59-15,-6 15-193 0,-9 15-209 16,-4 14-333-16,-6 15-193 15</inkml:trace>
          <inkml:trace contextRef="#ctx0" brushRef="#br0" timeOffset="-9562.82">-12458 2043 3658 0,'0'0'337'0,"0"0"-120"16,0 37-129-16,0-37-98 15,0 0-306-15,-39 33-252 16,0 1-428-16</inkml:trace>
          <inkml:trace contextRef="#ctx0" brushRef="#br0" timeOffset="-9360.02">-13428 3395 2475 0,'25'-33'91'16,"19"-26"14"-1,15-15-41-15,20-11-41 0,5-7-87 16,4-4-325-16,-9-4-292 16</inkml:trace>
          <inkml:trace contextRef="#ctx0" brushRef="#br0" timeOffset="-9157.22">-14093-103 2522 0,'0'0'237'0,"-10"-19"25"15,10 19-25-15,0 0-102 0,30-11-70 16,-11 4-38-16,1 7-1 15,-5-4-19-15,-15 4-4 0,0 0-14 16,0 0-124-16,0 0-293 16,0 0-166-16,15 41-284 0</inkml:trace>
          <inkml:trace contextRef="#ctx0" brushRef="#br0" timeOffset="-4352.41">-10349 761 1077 0,'-30'19'0'16,"1"-12"58"-16,-1-11 23 0,1 1-13 16,-1-8 5-16,30 11 30 15,-25-34-67-15,11 1-59 0,14-11-17 16,9-4 13-16,11 7 22 15,0 4-34-15,9 4 46 16,1 7-41-16,0 11 61 0,-30 15-37 16,29 0 16-16,-29 0 21 15,0 0 18-15,15 48-11 0,-20 4 37 16,-10 11 91-1,-14 3 9-15,-11 8 42 0,-14 11-2 16,-5 8-59-16,-10 3-16 16,0-4-54-16,0-3-45 0,5-4 0 15,0-11-29-15,10-12-8 16,4-6 18-16,11-12-44 0,0-11-166 15,39-33-329-15,-45 19-269 16</inkml:trace>
          <inkml:trace contextRef="#ctx0" brushRef="#br0" timeOffset="-4009.21">-10640-295 1231 0,'0'0'31'0,"0"0"11"15,0 0 38-15,0 0 39 16,0 0-1-16,25 14-55 0,-25-14 10 16,24 8-40-16,-24-8 24 15,0 0-10-15,20 7 54 0,-20-7 55 16,0 0-10-1,0 0-16-15,0 0-45 0,0 0-49 16,0 0 42-16,0 0 7 16,0 0-38-16,0 0-40 0,0 0 11 15,0 0-22-15,0 0-1 16,0 0-74-16,0 0-203 0,0 0-297 15,0 0-97-15</inkml:trace>
          <inkml:trace contextRef="#ctx0" brushRef="#br0" timeOffset="-3744.01">-11364 318 1325 0,'15'-44'111'16,"-15"44"-9"-16,0 0 12 16,44-19 11-16,-4 26 24 0,-6 16-38 15,0 17 30-15,-4 12 14 16,0 11 21-16,-11 7-10 15,-4 8 51-15,-15 7-5 16,-5 3-47-16,-15 12-31 0,-4 3-64 16,-21-3-17-16,-4-4-39 15,-10 0 0-15,-10-3-87 0,-10-8-210 16,1-4-312-16,-6-15-381 15</inkml:trace>
        </inkml:traceGroup>
      </inkml:traceGroup>
    </inkml:traceGroup>
  </inkml:traceGroup>
</inkml:ink>
</file>

<file path=ppt/ink/ink1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1:26.76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590DFE1-0D69-456B-A865-C7603AFCCDA8}" emma:medium="tactile" emma:mode="ink">
          <msink:context xmlns:msink="http://schemas.microsoft.com/ink/2010/main" type="writingRegion" rotatedBoundingBox="23471,2198 13885,2078 13907,298 23493,418"/>
        </emma:interpretation>
      </emma:emma>
    </inkml:annotationXML>
    <inkml:traceGroup>
      <inkml:annotationXML>
        <emma:emma xmlns:emma="http://www.w3.org/2003/04/emma" version="1.0">
          <emma:interpretation id="{21CC8FD1-156D-4530-B8CF-6AA9E7FBB6AD}" emma:medium="tactile" emma:mode="ink">
            <msink:context xmlns:msink="http://schemas.microsoft.com/ink/2010/main" type="paragraph" rotatedBoundingBox="23471,2198 13885,2078 13907,298 23493,418" alignmentLevel="1"/>
          </emma:interpretation>
        </emma:emma>
      </inkml:annotationXML>
      <inkml:traceGroup>
        <inkml:annotationXML>
          <emma:emma xmlns:emma="http://www.w3.org/2003/04/emma" version="1.0">
            <emma:interpretation id="{45F39CEB-35FE-4FD5-AD39-BC33E369093B}" emma:medium="tactile" emma:mode="ink">
              <msink:context xmlns:msink="http://schemas.microsoft.com/ink/2010/main" type="line" rotatedBoundingBox="23471,2198 13885,2078 13907,298 23493,418"/>
            </emma:interpretation>
          </emma:emma>
        </inkml:annotationXML>
        <inkml:traceGroup>
          <inkml:annotationXML>
            <emma:emma xmlns:emma="http://www.w3.org/2003/04/emma" version="1.0">
              <emma:interpretation id="{16A4850E-2CB8-42D7-95C0-13B0FA8655AB}" emma:medium="tactile" emma:mode="ink">
                <msink:context xmlns:msink="http://schemas.microsoft.com/ink/2010/main" type="inkWord" rotatedBoundingBox="23471,2177 20335,2137 20357,379 23493,418"/>
              </emma:interpretation>
            </emma:emma>
          </inkml:annotationXML>
          <inkml:trace contextRef="#ctx0" brushRef="#br0">8 0 1613,'0'0'101,"0"0"153,0 0 121,-9 28-62,9 3-83,4 7-64,15 5-21,8 0-48,4 5-52,5 3-15,5-3-17,0 1-11,8 4 3,6-5-5,-10-2-42,0-3-182,-13-5-127,8-7-182,-22-6-180,5-2 13</inkml:trace>
          <inkml:trace contextRef="#ctx0" brushRef="#br0" timeOffset="891.16">-78 363 796,'0'0'244,"0"0"-73,0 0 14,0 0-33,0 0-46,0 0-22,0 0-55,0 0 3,0 0 7,-31-5 14,3 10-19,28-5 6,-27 13-20,27-13 15,-31 26-5,-1-6-4,32-20 4,-27 30-13,27-30 10,-18 31-1,18-31 22,9 30-11,-9-30-40,27 28 24,5-10-13,4-3 7,-5-5-15,1 1 6,-5-4-24,5 3 25,-14-2-16,-18-8 0,0 0 26,27 8-13,-27-8-9,0 0 29,0 0 1,0 0-25,0 0 22,0 0-22,-41 10-4,-4-8 6,-5-7 10,10-2-12,-14-6-3,4-5 9,0-2-28,0 0 28,1-6-14,13 3 5,-1 3 9,1 5-14,36 15 0,-27-21 15,-4 6 10,31 15-29,0 0 2,-18-10 27,18 10-17,0 0-23,0 0 32,0 0-1,0 0-12,4 36 36,10-9 32,8-4-32,5 0 2,5-2 7,0-4-19,4-1-20,-9-4 14,4-2-10,-31-10-19,28 8 25,-28-8 1,0 0-9,0 0 5,0 0 6,0 0-27,0 0 1,0 0 22,0-28-3,0 28-17,0 0 20,0 0-8,-28-10 13,6 12 77,22-2 1,-27 26-23,4-3-4,1 2-15,8 1 9,-4-1 11,4-5-43,14-20-10,-22 28-10,-1-10 10,1-8-19,-1 0-4,-4-5 13,4-5-15,1-5 2,-1-5 4,-4-3-151,4-7-160,23 20-180,-31-41-169,13 1-100</inkml:trace>
          <inkml:trace contextRef="#ctx0" brushRef="#br0" timeOffset="1155.85">-1108-94 1212,'0'0'287,"-18"13"71,4 15-13,14 7-34,5 9-73,9 4-29,-1 3-75,23 2-56,0-2-36,5-3-24,4-5-16,0-5-6,1-2-160,-10-3-249,0-5-213,-5-5-128</inkml:trace>
          <inkml:trace contextRef="#ctx0" brushRef="#br0" timeOffset="1611.14">-1266 404 1299,'-27'-10'187,"27"10"-39,0 0-62,0 0-40,0 0 64,0 0 32,0 0-23,31 33-8,10-3 51,4-2-40,1 0-42,-1 0-35,-9-2-27,4-3-6,-8-8-12,-9 0 14,-23-15 4,0 0-7,0 0 4,0 0-22,0 0-2,0 0 6,0 0-1,-27-8-1,4 1 5,0-1 0,23 8 3,-27-5 0,27 5-3,-27-5 11,0 8-8,27-3-3,-18 20-4,-5-2 19,5 4 73,5 6 62,-1 0-24,5 0-34,-4-2-30,-1-3-22,1-3-12,13-20-15,-32 20-6,14-5-12,-9-7-4,4-5-162,-4-3-172,27 0-159,-36-13-253</inkml:trace>
        </inkml:traceGroup>
        <inkml:traceGroup>
          <inkml:annotationXML>
            <emma:emma xmlns:emma="http://www.w3.org/2003/04/emma" version="1.0">
              <emma:interpretation id="{BEE7EF8B-F915-41FB-B832-0B070651F13C}" emma:medium="tactile" emma:mode="ink">
                <msink:context xmlns:msink="http://schemas.microsoft.com/ink/2010/main" type="inkWord" rotatedBoundingBox="20072,2155 18267,2133 18283,897 20088,920"/>
              </emma:interpretation>
            </emma:emma>
          </inkml:annotationXML>
          <inkml:trace contextRef="#ctx0" brushRef="#br0" timeOffset="5783.22">-3665 1575 1185,'0'0'190,"-27"10"-90,27-10-31,0 0 51,0 0 13,0 0-15,0 0-10,9 28-36,-9-28 8,0 0-24,32 23-18,-5-13-23,4-7-6,-4-3 15,1-5-24,-1-3-7,-27 8 4,27-18 0,-27 18 33,0 0-25,18-30-9,-18 30 1,-5-31-1,5 31-13,0 0 33,-36-23-4,9 11-4,27 12 10,-36 0 28,9 5 17,4 0 1,23-5-30,-22 8-29,22-8 1,0 0 12,0 0-12,0 0-17,0 0-96,-5 27-141,5-27-190,0 0-131,32 26-26</inkml:trace>
          <inkml:trace contextRef="#ctx0" brushRef="#br0" timeOffset="6135.04">-3299 1595 1559,'0'0'211,"0"0"-35,0 0-29,0 0-55,0 0-27,-32 13-27,32-13-21,0 0-17,0 0 0,0 0 19,0 0 7,-13 31-9,13-31-5,0 0-3,0 0 2,36 15-11,-9-10 12,0-8 7,-27 3-8,27-12-19,-27 12-5,0 0 8,27-33 2,-13 7 20,-14 26-10,0-30 33,0 30 32,-5-26-6,5 26 6,0 0 1,-36-15-12,5 13-27,8 4-14,-4 1-11,0 4 0,27-7-101,-36 10-297,4 1-388</inkml:trace>
          <inkml:trace contextRef="#ctx0" brushRef="#br0" timeOffset="5335.72">-3055 1176 1058,'0'0'229,"0"0"-37,0 0-43,-9 26-48,9-26 3,0 0 32,0 33-7,0-33-33,13 28-21,-13-28-30,28 20-30,-6-10-12,1-5 14,-1-7-2,-22 2 6,27-13-30,-27 13 9,19-18 5,-19 18 10,9-30-11,-9 2-10,-5 5-5,-9 3 36,14 20 10,-22-18 3,-5 8 22,4 7-6,1 3-32,22 0-8,-28 5-4,28-5-4,-22 8-1,22-8-15,0 0-63,0 0-336,0 0-298</inkml:trace>
          <inkml:trace contextRef="#ctx0" brushRef="#br0" timeOffset="4775.43">-3385 422 1028,'0'0'26,"0"0"152,0 0 132,0 0-27,23 33-68,-5-5-91,-5 0-24,-4 0 0,-4-3-1,-1 1-56,-4-4-4,-4 1-21,-5 3 0,-5-6 1,14-20-22,-27 23 5,5-8 15,22-15-27,-27 5 18,4-10-14,23 5-168,-23-30-8,10-9 37,4 1 59,4 3 36,1 4 14,4 31 33,0-25-24,0 25-13,0 0 54,0 0 46,0 0 19,0 0 29,18 33-10,-9-3-20,0-2-1,-9-2-31,0-3-1,-5-3-7,-4 0-38,9-20 6,-31 26 12,-1-9-29,-4-6 14,0-6-9,0-5 1,4-10 5,-4-1-42,4-6 6,5-1 13,5 0 12,22 18-12,-23-18 1,23 18 22,0 0-30,0 0 15,0 0-2,0 0 22,0 0 14,0 0-24,0 0-2,23 0 12,-23 0-12,27 13 19,-27-13-26,22 23 34,-22-23 0,23 30-24,-5-7 27,-5 0-14,1-3 18,-14-20-27,18 28 0,-4-2 13,-10-3-1,5-3 9,-9-20 29,14 25-16,-10-2 24,-4 0 18,0 2 55,-9 1 29,-9 2-42,-9-3-54,-9 6-27,-14-1-6,-9-2-15,-13-5-13,-9-3-1,0-5-6,-1-9 9,5-6-2,1-8 13,3-10-13,6-10-3,3-10-9,10-8 9,4-7 12,5-5-12,14-3-19,8-3 0,14 1-71,4 7-19,19-3-47,13 3-82,14 11-116,18 2-138,13 7-153</inkml:trace>
          <inkml:trace contextRef="#ctx0" brushRef="#br0" timeOffset="6843.8">-4302 711 877,'0'0'164,"0"0"14,-23 3-40,23-3-68,0 0-4,0 0 33,-18 28 41,5-8-21,13-20-20,0 26-13,0-6 25,0-20-1,0 0-42,13 23-6,-13-23-21,27 15-25,-4-10-5,0-5 4,-1-5-15,-4-5 24,-18 10-14,27-20 2,-4-1-3,-14-2 13,0 3-7,-9 20-7,-4-25 40,4 25-5,-9-18-11,9 18-15,-23-10-6,0 7-6,23 3-5,-27 10 0,5 1-24,22-11-79,0 0-313,-23 25-306</inkml:trace>
        </inkml:traceGroup>
        <inkml:traceGroup>
          <inkml:annotationXML>
            <emma:emma xmlns:emma="http://www.w3.org/2003/04/emma" version="1.0">
              <emma:interpretation id="{6D1C018E-D446-47BA-A7F2-EFB33332EDFC}" emma:medium="tactile" emma:mode="ink">
                <msink:context xmlns:msink="http://schemas.microsoft.com/ink/2010/main" type="inkWord" rotatedBoundingBox="17791,1461 16821,1449 16830,723 17800,735"/>
              </emma:interpretation>
            </emma:emma>
          </inkml:annotationXML>
          <inkml:trace contextRef="#ctx0" brushRef="#br0" timeOffset="11935.6">-5431 546 1559,'0'0'176,"0"0"-56,0 0-9,0 0-45,0 0 24,-5 31-8,1-3-33,-1-3 4,1 1-6,8-1 27,1-2 27,4-3 28,-9-20-26,27 26-25,-5-9-8,5-4-47,1-10 9,-6-1-10,1-7-17,-1-8 10,1 1-7,-23 12-15,22-31 14,-3-2-15,-10-2 12,-5-6-17,-8 3 30,-1 5-17,-4 7 23,-5 4-23,14 22 7,-36-11-16,5 6 12,-10 13-8,9 5-2,-4-1 21,5 4-27,4-4 18,4 4 1,23-16-78,-32 20-248,32-20-351,-22 20-158</inkml:trace>
          <inkml:trace contextRef="#ctx0" brushRef="#br0" timeOffset="11523.76">-5797 529 1027,'0'0'153,"0"0"86,-9-23 13,9 23-59,0-26-53,4 11-76,1-3 13,-1 1-32,1-4-37,-1-2 22,1 3-21,4-3-19,-5 0 10,1 3 12,4 0-12,-5 4 0,-4 16 0,5-17 22,-5 17 71,0 0 11,0 0-23,0 0-27,0 0-23,-18-11-34,-9 11 17,-9 11-14,-5-1 11,0 3-18,-4 4 11,0 1-4,4-3 5,10 1 3,3-6-4,28-10-10,-22 7 11,22-7 4,0 0-1,0 0-8,0 0 5,0 0-15,0 0 0,0 0-2,0 0 18,-9 36 5,9-6 15,0 1-3,4 2-10,-4-5 2,-4 2-13,-1 3 11,1-5 4,-1-2-24,1-9 12,4-17-5,0 0 8,-9 23-3,9-23 9,0 0 36,0 0-30,0 0-5,0 0-12,27-33 0,9 0-12,-4 3 13,8 4-19,1 6 12,0 7-13,-1 8 20,1 8-10,0 7 16,-5 5-18,-5 6 20,-4 4-8,-8 0 10,-1 3 3,-9 0 0,-9 0 12,0 0 49,-9 3 59,-9-1-13,-10-2-33,-3 2-49,-10-4-12,0-3-19,1-3 6,-5-2-17,9-3 8,-1-5-14,6-5 14,4-2-17,27-3-21,-23 0-102,23 0-133,0 0-114,0 0-157,-9-38-127</inkml:trace>
        </inkml:traceGroup>
        <inkml:traceGroup>
          <inkml:annotationXML>
            <emma:emma xmlns:emma="http://www.w3.org/2003/04/emma" version="1.0">
              <emma:interpretation id="{94FF9F59-4088-4966-9B3A-F05115CEEF70}" emma:medium="tactile" emma:mode="ink">
                <msink:context xmlns:msink="http://schemas.microsoft.com/ink/2010/main" type="inkWord" rotatedBoundingBox="16307,1358 15779,1351 15786,790 16313,796"/>
              </emma:interpretation>
            </emma:emma>
          </inkml:annotationXML>
          <inkml:trace contextRef="#ctx0" brushRef="#br0" timeOffset="12487.4">-6954 739 808,'0'0'3,"0"0"23,0 0 72,0 0 133,0 0 38,0 0-84,-9 23 22,-4 0 18,-6-5-46,-3 2-36,-1-5-5,5 1-21,18-16 48,-18 7 19,18-7 45,0 0 7,0 0-54,0 0-77,0 0-31,-22-35-34,8-3-17,5-8-6,0-7-13,0-1-4,4-2-10,1 3-1,-5 5 17,4 10-2,1 5-10,4 7 0,-5 6 2,1 5 9,4 15-8,-5-16-28,5 16-96,0 0-77,0 0-61,0 0-109,-13-17-163,13 17-133,0 0-33</inkml:trace>
          <inkml:trace contextRef="#ctx0" brushRef="#br0" timeOffset="13547.42">-6900 318 739,'0'0'125,"0"0"-48,0 0-41,9 23-15,-9-23-10,0 0-4,0 0-7,9 22 0,-9-22 7,0 0-10,0 0 35,0 0 0,0 0-18,0 0 43,28 18-3,-28-18-20,27 5 17,-27-5-51,0 0 25,27 0-15,-27 0 59,0 0 29,0 0 73,0 0-18,0 0-54,0 0-51,0 0-15,0 0 59,0 0-62,0 0-7,0 0-13,0 0-23,0 0 17,0 0-9,0 0-16,0 0 36,0 0-28,-23-10 29,23 10-25,0 0-11,-22-2 39,22 2-28,0 0 14,0 0-10,0 0 1,0 0 21,0 0-30,0 0 15,0 0-44,0 0 2,0 0 34,0 0 6,0 0 9,0 0-21,0 0 3,0 0 16,0 0-45,0 0-2,0 0-58,0 0-37,0 0-14,0 0-74,0 0-66,0 0 12,0 0 35,0 0 39,0 0 70,-23-3 42,23 3 49,0 0 54,0 0 12,0 0 8,0 0 41,0 0 28,0 0 6,0 0 16,0 0-25,0 0-22,0 0 23,0 0 26,0 0 26,0 0 16,0 0-4,0 0-32,0 0-78,0 0-34,0 0-3,0 0 5,0 0-12,0 0-9,0 0 6,23-18 23,-1 11-21,1-1 23,4 0-12,-5 3-1,1-2-8,0 4-7,-23 3 20,22-5-23,-22 5 7,0 0 7,0 0-18,0 0 19,18-5-29,-18 5 2,0 0 26,0 0-59,0 0-114,0 0-198,0 0-79</inkml:trace>
        </inkml:traceGroup>
        <inkml:traceGroup>
          <inkml:annotationXML>
            <emma:emma xmlns:emma="http://www.w3.org/2003/04/emma" version="1.0">
              <emma:interpretation id="{6E2E0210-AD32-4509-800C-31D41221C5C4}" emma:medium="tactile" emma:mode="ink">
                <msink:context xmlns:msink="http://schemas.microsoft.com/ink/2010/main" type="inkWord" rotatedBoundingBox="15296,1632 13891,1614 13900,843 15305,861"/>
              </emma:interpretation>
            </emma:emma>
          </inkml:annotationXML>
          <inkml:trace contextRef="#ctx0" brushRef="#br0" timeOffset="15291.94">-8020 490 776,'0'0'112,"0"0"44,0 0 12,0 0 43,9 36-55,-9-3-29,0 0 19,0 0-55,4-2 25,6-3-51,3-1 38,-13-27-58,32 33 10,-1-10-25,1-5 1,4-8-14,-4-5-2,-5-7-5,4-3 4,-3-5 14,-6-6 1,-22 16-13,23-35-2,-10-8 0,-13-3-18,-4-5 62,-5 3 88,-5 7-45,-4 6-17,0 7-43,-9 7-22,-5 9 1,-8 9-17,-1 11-3,0 4 11,5 4-15,0 4-2,9 3 21,0 0-28,4-3 10,10 0 9,13-20-31,-14 28-50,14-28-243,0 0-122,-4 33-239,4-33-59</inkml:trace>
          <inkml:trace contextRef="#ctx0" brushRef="#br0" timeOffset="14890.78">-8481 577 1241,'0'0'143,"0"0"-30,0 0 21,-27 18-66,27-18 35,-23 40-20,5 1-12,9-6 0,9-2-27,5-2-6,4-1 5,9-2-19,0-5 11,5-2-18,-1-4-7,1-4 1,-1-10 2,1-1 0,4-7 0,0-8-9,0-2 1,-4-10 0,-1-3-5,6-10 16,-10-6-22,0-9 13,-9-3 8,-5 5 101,-4 6 76,-4 9-91,-5 8-22,9 28-48,-27-18-22,-1 16 2,1 12-15,-9 8 4,5 7 9,-6 6-9,6 4 6,8-2-6,1-2-11,13-3 8,0 0-24,4-5 11,10-3-63,-5-20-177,0 0-139,18 28-96,4-13-69</inkml:trace>
          <inkml:trace contextRef="#ctx0" brushRef="#br0" timeOffset="14471.3">-9082 663 675,'0'0'93,"0"0"69,0 0 34,0 0 17,32 13-91,-1-13-35,6-8-40,-6-4-8,1-6 30,0 3 28,-5-8-66,0 2-31,-5-4 14,-4-3-4,0-2 9,-4-3-16,-5 2-19,0 3 46,0 5-20,-9 23 42,5-25 34,-5 25-51,0 0-12,0 0-3,0 0-20,0 0 34,-5 25 3,-4 13-10,-4 8 3,-1 5 67,0 5-29,-4 2 1,5 6-22,-1-3-36,1 2 11,-5-2-9,4-5-19,5 0 6,-5-10 19,5-8-19,5-8 0,-5-10 0,9-20-102,0 0-185,0 0-73,0 0-129,0 0-46</inkml:trace>
        </inkml:traceGroup>
      </inkml:traceGroup>
    </inkml:traceGroup>
  </inkml:traceGroup>
</inkml:ink>
</file>

<file path=ppt/ink/ink1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1:47.83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5FBFAA4-7BA8-43C3-9B5C-40ED222321A4}" emma:medium="tactile" emma:mode="ink">
          <msink:context xmlns:msink="http://schemas.microsoft.com/ink/2010/main" type="inkDrawing" rotatedBoundingBox="3282,1104 6047,647 6224,1714 3458,2171" hotPoints="6229,1235 4856,1956 3339,1637 4712,916" semanticType="underline" shapeName="Ellipse">
            <msink:sourceLink direction="with" ref="{BD3BBECB-F5D6-40FD-B191-A0D881E90327}"/>
          </msink:context>
        </emma:interpretation>
      </emma:emma>
    </inkml:annotationXML>
    <inkml:trace contextRef="#ctx0" brushRef="#br0">2106 2 595,'0'0'123,"0"0"-4,0 0 34,0 0-7,0 0 8,0 0-12,0 0 13,0 0 8,0 0 28,0 0 12,0 0-35,0 0-26,0 0-56,0 0-29,0 0-40,-23-5 12,0 2-25,-4 3 20,5 3 9,-14-1 7,-1 1-9,-3 0 11,-1 2 4,-9 0-1,1 0-4,-5 2-4,-1 1 0,1 0-3,0 2-1,4-3 3,-4-2-10,4 6-7,1-6 0,-1 2-1,5 3-8,-5 1-5,5-4 5,0 3-7,0 6 6,-1-9-7,1 3 6,0 6 0,4-9-4,1 6 3,4 0 2,-1-1 4,6 4 3,4-6 3,-5 3 1,0 2-2,1-3 7,-1 4-5,1-4 2,-1 9-5,0-9-7,-4 4 0,4-1 4,-4 3-2,5-3 0,-1 3-3,0-6-2,1 4 1,4-1 5,-5 0-6,10-2 5,-1 0-1,0 4-1,23-17 9,-27 31 14,5-11 9,4 3-11,0 0-7,8 0-9,-3-3-3,8 3 0,5-23 1,-9 28 7,5 0-2,4-28-7,-5 35 6,5-4-1,0-31-3,5 30-2,-1 1 2,-4-31 7,9 33 4,-9-33 0,23 33 8,0-10 12,-23-23 13,31 30 8,-4-4 9,0-9-20,1 1-10,3-3-2,1 1-11,-1-4-6,6 9-8,-1-9-2,4-2-1,1-2 3,4 0 0,0-3-5,-4 0-5,4 0-1,5 0-4,-5 0 1,5-5-3,-1 0-3,6 0 22,3 0-11,1-2-8,0-4 2,4-1-2,-4 2 5,4 0-5,-4 2 0,0-2-16,-5 3 19,5-1 2,-1-2-2,-4-3 0,1 1-3,-1 2 0,0-3 5,-9 0-2,5 1-3,-9-1 0,4-2 0,0 0 0,-4-5-6,-1-1 6,1 1 0,0 0 5,-5 0-5,0-3 0,0 3-7,-4-1 7,-1 1 0,1 0-4,-32 15-8,41-26 5,-10 6 7,1 2 0,-5 1 2,5-1 4,-5 0-3,0 3-3,0-6 0,0 4 0,-4-1 0,-23 18 6,31-26-3,-31 26 0,32-30-3,-14 5 3,0 4-3,-4 1 6,-1 0-10,-13 20 4,14-28-3,-1 7 6,-13 21-3,9-22 2,-9 22 1,9-23-1,-9 23 2,5-23 1,-5 2-5,0 21 2,-5-25-2,1 7 0,4 18 0,-14-23 0,14 23 3,-13-25-3,13 25 0,-18-20 2,18 20-2,-19-26 0,19 26-3,-13-20 3,13 20 0,0 0 0,-27-20-4,27 20 9,0 0-5,-23-21 0,23 21 2,-22-17-7,22 17 7,0 0-2,-27-16 0,27 16 0,0 0 3,-19-12-8,19 12 8,0 0-14,-27-18 7,27 18 1,-22-10 0,22 10-1,-23-16 1,23 16 3,-27-10 6,27 10-10,-27-7 6,27 7-2,-23-13 0,23 13-3,-22-8 5,22 8 3,0 0-3,-27-7 0,27 7-2,-23-10-6,23 10 6,-32-8-4,10 3 4,4 2-7,18 3 4,-36-2-5,9 2 8,-1 0 0,1 0 0,-4 2 0,-1-2-4,0 0 1,1 0 3,-1 0 0,1 0-11,-1 0-5,0-2-4,5 2-48,5-3-143,4 1-82,-5 2-38,23 0-96,-18 0-193,18 0-219</inkml:trace>
  </inkml:traceGroup>
</inkml:ink>
</file>

<file path=ppt/ink/ink2.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2:42.42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8E3DE25-BB67-4B41-8F16-8227F4AC89F6}" emma:medium="tactile" emma:mode="ink">
          <msink:context xmlns:msink="http://schemas.microsoft.com/ink/2010/main" type="writingRegion" rotatedBoundingBox="12820,9722 11261,11344 10430,10544 11988,8923"/>
        </emma:interpretation>
      </emma:emma>
    </inkml:annotationXML>
    <inkml:traceGroup>
      <inkml:annotationXML>
        <emma:emma xmlns:emma="http://www.w3.org/2003/04/emma" version="1.0">
          <emma:interpretation id="{30B1E1EE-CDB0-4395-BC02-4082F6F7F120}" emma:medium="tactile" emma:mode="ink">
            <msink:context xmlns:msink="http://schemas.microsoft.com/ink/2010/main" type="paragraph" rotatedBoundingBox="12820,9722 11261,11344 10430,10544 11988,8923" alignmentLevel="1"/>
          </emma:interpretation>
        </emma:emma>
      </inkml:annotationXML>
      <inkml:traceGroup>
        <inkml:annotationXML>
          <emma:emma xmlns:emma="http://www.w3.org/2003/04/emma" version="1.0">
            <emma:interpretation id="{584598FF-73D4-465D-B51F-9B2B8716F803}" emma:medium="tactile" emma:mode="ink">
              <msink:context xmlns:msink="http://schemas.microsoft.com/ink/2010/main" type="line" rotatedBoundingBox="12820,9722 11261,11344 10430,10544 11988,8923"/>
            </emma:interpretation>
          </emma:emma>
        </inkml:annotationXML>
        <inkml:traceGroup>
          <inkml:annotationXML>
            <emma:emma xmlns:emma="http://www.w3.org/2003/04/emma" version="1.0">
              <emma:interpretation id="{12404DE7-3E54-4216-8723-1B0D737DBD4E}" emma:medium="tactile" emma:mode="ink">
                <msink:context xmlns:msink="http://schemas.microsoft.com/ink/2010/main" type="inkWord" rotatedBoundingBox="12820,9722 11261,11344 10430,10544 11988,8923"/>
              </emma:interpretation>
              <emma:one-of disjunction-type="recognition" id="oneOf0">
                <emma:interpretation id="interp0" emma:lang="en-US" emma:confidence="0">
                  <emma:literal>2nd</emma:literal>
                </emma:interpretation>
                <emma:interpretation id="interp1" emma:lang="en-US" emma:confidence="0">
                  <emma:literal>Tie</emma:literal>
                </emma:interpretation>
                <emma:interpretation id="interp2" emma:lang="en-US" emma:confidence="0">
                  <emma:literal>Tim</emma:literal>
                </emma:interpretation>
                <emma:interpretation id="interp3" emma:lang="en-US" emma:confidence="0">
                  <emma:literal>Tin</emma:literal>
                </emma:interpretation>
                <emma:interpretation id="interp4" emma:lang="en-US" emma:confidence="0">
                  <emma:literal>Pit</emma:literal>
                </emma:interpretation>
              </emma:one-of>
            </emma:emma>
          </inkml:annotationXML>
          <inkml:trace contextRef="#ctx0" brushRef="#br0">3 0 761 0,'0'0'194'0,"0"0"39"0,0 0 12 15,0 0-40-15,0 0-21 16,0 0-28-16,0 0-30 15,0 0-26-15,0 0-49 0,0 0 55 16,0 0 35-16,-5 41-9 16,5 18-30-16,10 8 3 0,5 10-32 15,14-3 10-15,11 4-36 16,9-4-9-16,10-4-24 15,5-11 22-15,10-4-31 16,0-10 10-16,-5-16-15 16,5-7 11-16,-5-7-11 0,-10-7 8 15,-10-1-17-15,-9-7-18 16,-16 0-111-16,-24 0-285 0,0 0-207 15,0 0-25-15,0 0 41 16</inkml:trace>
          <inkml:trace contextRef="#ctx0" brushRef="#br0" timeOffset="296.4">28-3 1132 0,'0'0'328'0,"0"0"77"16,-40 26-29-16,-4 25-60 15,-5 20-76-15,-5 14-33 16,-10 3-57-16,-5-3-20 15,-5-4-18-15,-5 1-46 0,-5-8-35 16,0-8-22-16,6-3-2 16,4-11-7-16,10-12 0 15,9-6-22-15,16-12-147 0,9-4-233 16,30-18-326-16,0 0-267 15</inkml:trace>
          <inkml:trace contextRef="#ctx0" brushRef="#br0" timeOffset="1232.4">-164 714 527 0,'0'0'119'0,"0"0"31"16,0 0-15-16,0 0 47 0,34-4-39 16,-34 4-48-16,35 7-19 15,-35-7-29-15,0 0-23 16,34 4-14-16,-34-4-10 0,35-7 15 15,-35 7 39-15,0 0-63 16,0 0-11-16,0 0 15 0,34-23 24 16,-34 23 24-16,0 0 1 15,0 0-37-15,0 0 5 16,0 0 30-16,0 0-55 0,0 0-6 15,-39-14 38-15,39 14 13 16,-40 0-10-16,40 0-19 16,0 0 43-16,-39 7-31 15,39-7-15-15,0 0 0 0,0 0-9 16,0 0 33-16,0 0 12 15,0 0-51-15,0 0 9 0,0 0 3 16,0 0 3-16,0 0 32 16,0 0-26-16,0 0-18 15,0 0 6-15,0 0 28 0,29-48-22 16,-29 48 2-16,0 0-6 15,0-44 0-15,0 44 22 16,0 0-18-16,0 0-8 16,0 0-12-16,-34 14 35 0,34-14-5 15,0 0-26-15,-25 45-46 16,25-45-121-16,-15 40-288 0</inkml:trace>
          <inkml:trace contextRef="#ctx0" brushRef="#br0" timeOffset="655.2">-76 961 1410 0,'-5'52'383'0,"5"-52"27"15,-14 44-54-15,14-44-73 16,-20 52-56-16,-5-8-48 0,1 1-57 15,-6 3-32 1,5-4-35-16,-4 0-16 0,4 1-21 16,-4-1-6-16,4-7-23 15,5-4 8-15,-4 0-45 0,24-33-120 16,-30 34-175-16,30-34-264 15,-34 25-238-15</inkml:trace>
          <inkml:trace contextRef="#ctx0" brushRef="#br0" timeOffset="1606.8">-425 1109 1077 0,'0'0'252'16,"-45"26"-17"-16,45-26-36 0,-34 14-47 16,34-14-24-16,0 0-76 15,0 0-52-15,0 0-6 0,0 0-13 16,-15-44 0-1,15 44-15-15,0 0 34 0,30-44-4 16,-30 44 21-16,44-33-23 16,-15 18 6-16,-29 15 0 0,35-4 12 15,-35 4-24-15,0 0 12 16,39 19 92-16,-39-19 64 15,0 0-23-15,5 59-51 0,-20-8-43 16,-9-6-25-16,-11-1 2 16,-9 0-12-16,0-3-58 0,-6-4-157 15,1-7-283-15,0-8-146 16</inkml:trace>
          <inkml:trace contextRef="#ctx0" brushRef="#br0" timeOffset="2059.2">-953 1168 1010 0,'0'0'207'16,"0"0"-44"-16,-34-48-60 0,19 7-27 15,10 8-49-15,15-4-10 16,-10 37 8-16,30-48-3 16,-1 11-44-16,6 11 13 15,-1 11 17-15,6 8 4 0,-11 7-10 16,1 7 15-16,-30-7 62 15,0 0 66-15,24 45-26 0,-19-1-25 16,-15 0-23-16,-14 5-21 16,-21 6-28-16,-4 0-13 15,-15 8 6-15,-5 0-20 0,5 0-9 16,5-4 29-16,10-4 33 15,4-3 8-15,11 0-5 16,9-4 19-16,11 0 13 16,4 4-25-16,15-1-32 0,9-3-19 15,16-3 15-15,4-1-22 16,11-3 3-16,9 3 1 0,0-7-2 15,0-8 8-15,1 1 1 16,-6-19-3-16,-10-7-11 16,1-15-116-16,-6-8-228 0,-4-18-336 15</inkml:trace>
          <inkml:trace contextRef="#ctx0" brushRef="#br0" timeOffset="2262">-716 1508 2075 0,'0'0'269'16,"0"0"-4"-16,0 0-82 0,0 0-50 15,0 0-50-15,0 0-49 16,0 0-31-16,0 0-283 15,0 0-503-15</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0:10.76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AC6D600-BF62-4211-9078-99E5EBD32BA5}" emma:medium="tactile" emma:mode="ink">
          <msink:context xmlns:msink="http://schemas.microsoft.com/ink/2010/main" type="inkDrawing" rotatedBoundingBox="6512,8179 9512,7958 9519,8062 6520,8283" semanticType="underline" shapeName="Other">
            <msink:sourceLink direction="with" ref="{CBB706B8-686C-4742-9B21-28E10A719368}"/>
          </msink:context>
        </emma:interpretation>
      </emma:emma>
    </inkml:annotationXML>
    <inkml:trace contextRef="#ctx0" brushRef="#br0">0 162 142 0,'0'0'15'15,"0"0"41"-15,0 0 25 16,0 0-31-16,0 0-8 16,0 0 6-16,0 0 13 0,0 0-8 15,0 0-2-15,0 0-17 16,0 0-11-16,0 0 6 15,0 0-7-15,0 0 4 0,0 0 1 16,0 0-13-16,0 0 48 16,0 0-8-16,0 0-15 0,0 0 3 15,0 0 17-15,0 0-31 16,0 0-13-16,0 0 15 15,0 0 30-15,0 0 21 16,0 0 2-16,0 0 2 16,34 30-33-16,-34-30-2 0,35 18 5 15,-35-18-8-15,34 11-11 16,-34-11 15-16,34 4-30 0,1-4 19 15,-35 0-3-15,39-4 2 16,-4-3 28-16,-35 7-40 16,44-8 3-16,-9 5-6 0,-35 3 9 15,39-8-44-15,-39 8 21 16,35-3-17-16,-35 3 23 15,44-8-29-15,-44 8 28 16,44-4-26-16,-14 1 25 0,4-1-29 16,-9 0 35-16,4 4-13 15,-29 0-22-15,40-3 37 16,-6 6-22-16,-4-3-21 0,-1 0 34 15,1 4-35-15,0-4 36 16,4 0-21-16,-4 0 29 0,4-4-28 16,1 4 13-16,4 0-18 15,-5 0 15-15,6-3-8 16,-1 3 4-16,1 0 8 15,-1 0-24-15,-4-4 30 0,4 8-33 16,0-4 19-16,1-4 18 16,-1 4-29-16,1 0 23 15,4-4-25-15,-5 4 33 0,6-3-32 16,-6-5 25-16,1 1-29 15,-1-1 21-15,0 5-26 16,1-1 41-16,-6 0-26 0,6 1 6 16,-6 3 5-16,1-4 7 15,-1 0-4-15,6 4-36 0,4-3 48 16,5-1-14-1,-5-4-21-15,6 5 19 0,-1-8 0 16,0 7 1-16,0-3 10 16,1-4-30-16,4-1 15 0,0 1-19 15,-5 4 34-15,1 0-20 16,-1-1 8-16,0 4-3 15,0 1 0-15,1-1 0 0,-6 0 4 16,-5 4-7-16,1 0-8 16,-11 4 33-16,6-4-22 15,-35 0 7-15,34 0-25 0,-34 0 22 16,35 4-13-16,-35-4 19 15,0 0 5-15,0 0-15 16,24 0 11-16,-24 0-17 16,0 0-5-16,0 0-204 0,0 0-204 15,0 0-250-15</inkml:trace>
  </inkml:traceGroup>
</inkml:ink>
</file>

<file path=ppt/ink/ink20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1:48.41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D3BBECB-F5D6-40FD-B191-A0D881E90327}" emma:medium="tactile" emma:mode="ink">
          <msink:context xmlns:msink="http://schemas.microsoft.com/ink/2010/main" type="writingRegion" rotatedBoundingBox="5933,1454 4767,2662 3880,1807 5046,598">
            <msink:destinationLink direction="with" ref="{75FBFAA4-7BA8-43C3-9B5C-40ED222321A4}"/>
          </msink:context>
        </emma:interpretation>
      </emma:emma>
    </inkml:annotationXML>
    <inkml:traceGroup>
      <inkml:annotationXML>
        <emma:emma xmlns:emma="http://www.w3.org/2003/04/emma" version="1.0">
          <emma:interpretation id="{1EA579C2-52BD-4410-A008-E5575FB297EA}" emma:medium="tactile" emma:mode="ink">
            <msink:context xmlns:msink="http://schemas.microsoft.com/ink/2010/main" type="paragraph" rotatedBoundingBox="5933,1454 4767,2662 3880,1807 5046,598" alignmentLevel="1"/>
          </emma:interpretation>
        </emma:emma>
      </inkml:annotationXML>
      <inkml:traceGroup>
        <inkml:annotationXML>
          <emma:emma xmlns:emma="http://www.w3.org/2003/04/emma" version="1.0">
            <emma:interpretation id="{B01667EB-3424-42BA-B643-646B9A7F915C}" emma:medium="tactile" emma:mode="ink">
              <msink:context xmlns:msink="http://schemas.microsoft.com/ink/2010/main" type="line" rotatedBoundingBox="5933,1454 4767,2662 3880,1807 5046,598"/>
            </emma:interpretation>
          </emma:emma>
        </inkml:annotationXML>
        <inkml:traceGroup>
          <inkml:annotationXML>
            <emma:emma xmlns:emma="http://www.w3.org/2003/04/emma" version="1.0">
              <emma:interpretation id="{49E9C7A2-282D-4490-9966-15D99336346E}" emma:medium="tactile" emma:mode="ink">
                <msink:context xmlns:msink="http://schemas.microsoft.com/ink/2010/main" type="inkWord" rotatedBoundingBox="5933,1454 4767,2662 3880,1807 5046,598"/>
              </emma:interpretation>
            </emma:emma>
          </inkml:annotationXML>
          <inkml:trace contextRef="#ctx0" brushRef="#br0">2273 380 599,'0'0'34,"0"0"-17,0 0-5,0 0 3,0 0 53,0 0 110,0 0-11,0 0-11,0 0 29,4 33-20,-4-33 13,-9 31 53,-4-6-66,-5-4-70,-9-1-41,-5 0-27,-4 1-23,-5-4 15,5-1-14,-5-1-5,5-5 23,5-5-21,3-2-8,6 2 13,-1-10-3,23 5-12,-22-5 28,22 5-20,0 0-8,0 0 22,0 0-20,0 0-2,0 0 1,-23-6-8,23 6-5,0 0 27,0 0-11,0 0-4,0 0 38,-13 23 24,3 3 139,-3-6 12,-1 3-53,-4-3-77,5 3-43,-10 3-6,1-9-9,-6 1-2,6 0-15,22-18-9,-27 15-141,27-15-197,0 0-151,-32 13-194,32-13-15</inkml:trace>
          <inkml:trace contextRef="#ctx0" brushRef="#br0" timeOffset="252.98">1767 485 1217,'22'-28'229,"-22"28"7,0 0-76,14-21-70,-14 21-15,0 0-34,18-17-3,-18 17 1,27-16-29,-4 9 4,-23 7 7,22-5-1,-22 5 14,0 0 26,18 5-22,-18-5 4,0 0-24,9 20 18,-13 0-27,4-20 6,-23 31-79,-4-3-231,-4-5-238,-6-1-72</inkml:trace>
          <inkml:trace contextRef="#ctx0" brushRef="#br0" timeOffset="544.5">1419 576 960,'0'0'322,"0"0"-81,0 0-114,0 0-52,0 0-55,0 0 7,0 0 8,0 0-8,0 0 42,0 0 59,0 0 25,23-8-42,-23 8-24,0 0-30,0 0 15,9 26 38,-9-3 34,-9 0-62,-5-3-22,-4 3-37,18-23-13,-41 35-2,5-4-16,0-11-207,9-2-215,27-18-152,-41 15-7,10-7 52</inkml:trace>
          <inkml:trace contextRef="#ctx0" brushRef="#br0" timeOffset="1056.86">1121 446 991,'0'0'216,"0"0"-59,0 0-42,0 0-32,0 0 18,-32 6-42,32-6 46,-31 15-54,31-15 41,-32 20-57,32-20-8,0 0-10,0 0 6,-18 41-20,18-41 3,0 0 15,4 23-37,-4-23 33,0 0-20,0 0 20,27 17-15,-27-17 7,0 0-5,0 0-4,0 0 7,0 0 1,0 0 13,0 0-28,0 0 51,0 0 22,0 0 43,0 0 0,0 0-14,0 0-65,0 0-8,0 0-16,-27 26 1,0-6-12,27-20 17,-36 28-23,9-5 18,27-23-13,-32 30 6,32-30 3,-22 36-3,22-36 16,0 23-9,0-23 40,0 0 0,27 23-4,4-13 5,1-5-23,0-5-18,8-3 12,1-2-19,0-5 9,-5 0-9,-5-3 12,1 3-12,-9 0-3,-1 0 8,-22 10-63,0 0-90,0 0-109,0 0-194,0 0-168,0 0-55</inkml:trace>
          <inkml:trace contextRef="#ctx0" brushRef="#br0" timeOffset="1969.12">1292 1231 342,'0'0'41,"0"0"32,0 0-16,0 0-18,0 0 10,0 0 11,0 0 33,0 0-10,0 0 2,0 0 6,0 0 34,0 0 25,0 0 2,0 0-38,0 0 15,0 0-49,0 0-33,0 0-16,0 0-11,0 0 208,9 28-69,-4 5 61,-1 5 3,6 6-9,-6 1-52,1 6-27,-1 2-27,5 3-32,0-5-23,0-3-6,-4-4 8,4-4-3,-5-7-19,1-5-21,-1-8-5,-4-20-3,0 0 8,5 21 0,-5-21-6,0 0-2,0 0-1,0 0 1,0 0-4,0 0 8,0 0-4,0 0 0,0 0-4,0 0-76,0 0-174,0 0-283,0 0-299,18 0-121</inkml:trace>
        </inkml:traceGroup>
      </inkml:traceGroup>
    </inkml:traceGroup>
  </inkml:traceGroup>
</inkml:ink>
</file>

<file path=ppt/ink/ink20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2:06.84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60078E6-9CFC-4826-B607-C6628B81C0A7}" emma:medium="tactile" emma:mode="ink">
          <msink:context xmlns:msink="http://schemas.microsoft.com/ink/2010/main" type="inkDrawing" rotatedBoundingBox="3235,7517 4266,4649 7030,5642 5998,8511" hotPoints="3494,6437 5040,4729 6587,6437 5040,8146" semanticType="enclosure" shapeName="Diamond">
            <msink:sourceLink direction="with" ref="{077144CE-B5B0-4053-BADA-7263120F2BE9}"/>
            <msink:destinationLink direction="with" ref="{A6765C9C-9499-4353-A059-773B06BFFF06}"/>
            <msink:destinationLink direction="with" ref="{CD765F33-7638-49FD-9198-49E6BAF88FC0}"/>
          </msink:context>
        </emma:interpretation>
      </emma:emma>
    </inkml:annotationXML>
    <inkml:trace contextRef="#ctx0" brushRef="#br0">0 0 486,'0'0'45,"0"0"8,0 0 2,0 0 3,0 0 9,0 0 11,0 0-32,0 0-7,0 0-15,0 0-11,0 0 24,0 0-9,0 0 14,0 0 120,0 0-24,0 0-41,0 0-53,0 0 23,0 0-67,0 0 73,27 5 29,-27-5 32,18 5-75,-18-5-7,0 0-36,23 13 18,-23-13-6,22 15 44,-22-15-43,23 15 19,-23-15-8,22 18 16,-22-18-3,28 26-24,-10-9 56,4 4 20,-4-4-46,-18-17-24,27 23-8,-4-5-24,-23-18-10,23 23 25,-23-23-5,27 25-13,-5-4 20,-22-21 10,27 20-2,-4-2-2,0-6-16,-1 4 6,-22-16-13,27 17-3,0-1 11,-9-4-7,-18-12 10,28 18-20,-10-3 2,-18-15 17,0 0-30,27 23 20,-27-23 11,22 21-14,-22-21 3,23 20-3,-23-20-3,27 23 6,-4-5 4,-5-3-7,4 0 0,1 0-6,-1 1 6,1-1-6,4 0 14,0 0-8,0 3 0,0 0 4,1 0-1,-1-1-11,-5 4 14,5-4-6,0 4-6,1-3 21,-6-1-30,1 1 15,-1 0 8,5-3-8,-4 3 3,0 0-3,4-1 3,-5-1-3,5-4 3,-4 1-9,4 0 13,0 2 0,0-2-14,-4-3 12,9 3-8,-5-3 7,4 2-4,5-1-10,-4 1 18,9-2-12,-5 1 4,0-1 12,0 0-17,-4 0 5,-1 0 0,-4-2-4,1 2 15,-6-2-24,-4 2 13,-18-10 9,23 13-9,-23-13 0,22 12 13,-22-12-26,0 0 17,0 0-4,28 15 0,-28-15 0,0 0 5,0 0-23,22 21 26,-22-21-8,0 0 0,0 0 13,0 0-13,0 0-12,0 0 19,0 0-3,0 0-4,0 0 6,0 0-14,0 0-156,0 0-167,0 0-333,0 0-180</inkml:trace>
    <inkml:trace contextRef="#ctx0" brushRef="#br0" timeOffset="-1648.31">-154 25 256,'0'0'67,"0"0"30,0 0-7,0 0-24,0 0-2,0 0-32,0 0-3,0 0 38,0 0-33,0 0 38,0 0 7,0 0 25,0 0-11,0 0-2,0 0 2,0 0-13,0 0 3,0 0-26,0 0 5,0 0-27,0 0 5,0 0-10,0 0 6,0 0 11,0 0 23,0 0-12,0 0 5,0 0 8,0 0-1,0 0 4,0 0-8,0 0-27,0 0-14,0 0-10,0 0 16,0 0-16,0 0 5,0 0-9,0 0 0,0 0-3,-9 23-2,-4 0 6,-1-3 5,1 1-1,-5 2 0,-1 2 0,1 0 10,0 3-1,0 0 17,0-2 7,-4-1 7,4 1 8,4-6-26,-9 3-3,10-3-11,-10-2 3,10 5-31,-5 2 10,0-2 1,0 5 14,-1-3-5,-3 6-13,-1-1 4,5-2 7,-4 3 7,-1-3-7,-4-3-2,4 3-7,5-5 3,0 2 26,-4-2-8,4-3-5,-1 3-8,6 0 11,-10 2-4,1 6-4,4-1-16,-5 1-10,0-1 16,5-4 4,-4 2 2,4 5-9,-5-3-3,1 1 41,-1 4 37,0 1-5,-4-3-34,5 0-13,-5 2 16,-1-2-5,1 3-9,5-6-5,-5 1 3,9-3-12,-5-3-18,23-25 9,-23 26 7,23-26-12,0 0-6,0 0 6,0 0 4,-18 25 0,18-25-10,0 0-3,0 0-169,0 0-326,0 0-408</inkml:trace>
    <inkml:trace contextRef="#ctx0" brushRef="#br0" timeOffset="1744.04">-1306 1621 355,'0'0'92,"0"0"13,0 0-42,0 0-21,0 0-14,0 0-5,0 0-4,0 0 34,0 0 6,0 0 15,0 0 18,23 30 22,-23-30-11,0 0 17,0 0-53,0 0-15,27 33-9,-27-33 71,0 0-45,23 33-6,-23-33 20,22 25-9,-22-25 47,23 31-49,-23-31 0,18 33-24,-18-33 40,27 33-40,-9-8 6,-18-25 7,27 33-3,-4-2-3,-5-6-32,-18-25 7,27 38-20,-5-7 18,-3-3-1,-1 0 9,4 0 19,-4 2-1,0-2-12,5 0-28,0 2 15,-1-2-18,1 3 26,4-3 10,4 0 3,1 0-15,4-3-22,-4 1 5,-5-1-14,0-2 5,0 0-16,-27-23 7,32 35 0,-1-4 0,-31-31 0,32 38 4,-5-8 2,-27-30-12,36 41 19,-13-8-22,-23-33 21,36 43-20,-4-10 5,-5-2 7,-27-31 8,40 45-28,-8-9 28,0-3-17,-5-3 13,-27-30-15,36 41 12,-4-8-5,-5-5 8,-27-28-12,36 33 4,-5-8 0,-31-25-9,37 26 9,-37-26 4,36 28-4,-9-10 7,-27-18-7,31 20 4,-31-20 1,32 18-2,-32-18 4,32 17-1,-32-17 53,27 21 37,-27-21-36,0 0-20,27 25-20,-27-25 2,0 0-12,0 0 0,22 26 2,-22-26-12,0 0 0,0 0 10,0 0-4,0 0 2,28 22-13,-28-22 14,0 0-9,0 0 10,0 0-13,27 18 9,-27-18-15,0 0 17,0 0-13,22 8 10,-22-8-12,0 0 7,0 0-29,0 0-94,0 0-157,0 0-264,0 0-256,0 0-987</inkml:trace>
    <inkml:trace contextRef="#ctx0" brushRef="#br0" timeOffset="2767.01">393 3213 606,'0'0'88,"0"0"-22,0 0-29,0 0 9,0 0 1,0 0 39,0 0 93,0 0 71,0 0 19,0 0-49,0 0-15,0 0-45,0 0-5,0 0-19,0 0-30,0 0-44,0 0 21,9-35-1,-9 35 4,18-33-29,-18 33 2,27-33-19,-27 33 10,23-36-17,-23 36 0,27-36-13,-27 36 2,27-40-8,-9 7-9,0 0 2,0 2-19,-4 3 25,-1-2-23,-13 30 15,27-41-5,-9 6 8,5 4-4,-5 1-13,-18 30 9,27-44 0,-9 6 0,5 5-7,0 0 21,-5 3-9,0-1-13,4 1 13,-4 2-5,0-3-6,-4 1 6,4 2-5,5 3 12,-5-3-14,0 0 11,4 2-2,-4-2 7,5 0-7,0 1-5,-5-4 16,0 1-16,0-3 13,0 2-16,0 3 6,0 0 3,-4 5-11,-1 0 14,1 1-9,-1 1 7,1 4-4,-1-4-5,-13 21 10,18-25-8,-18 25 12,28-36-23,-6 6 24,1 2-18,-5-3 13,4 3-8,1 3 3,0 0 3,-23 25-6,31-36 11,-8 8-14,-23 28 12,27-33-10,-5 8 7,-22 25-3,23-28 0,-23 28-3,23-33 8,-1 7-10,-22 26 12,27-28-18,-27 28 19,32-30-12,-32 30 11,23-28-7,-23 28-7,0 0 9,0 0 8,0 0-13,0 0 14,0 0 9,22-25 32,-22 25-24,0 0-7,0 0-17,0 0 7,23-26-19,-23 26 14,0 0-6,0 0 5,0 0-9,0 0 10,0 0-9,0 0 17,0 0-19,0 0 9,27-25-12,-27 25 17,0 0-14,0 0 10,0 0-9,0 0 14,0 0-17,0 0 13,0 0-16,0 0 10,0 0-120,0 0-159,0 0-282,0 0-317</inkml:trace>
  </inkml:traceGroup>
</inkml:ink>
</file>

<file path=ppt/ink/ink20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2:10.55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846DD15-0CB7-41B2-B063-973CF6D240BA}" emma:medium="tactile" emma:mode="ink">
          <msink:context xmlns:msink="http://schemas.microsoft.com/ink/2010/main" type="writingRegion" rotatedBoundingBox="4109,5900 7982,4598 8365,5735 4492,7037"/>
        </emma:interpretation>
      </emma:emma>
    </inkml:annotationXML>
    <inkml:traceGroup>
      <inkml:annotationXML>
        <emma:emma xmlns:emma="http://www.w3.org/2003/04/emma" version="1.0">
          <emma:interpretation id="{B4C381E0-3D76-489D-BCA2-20D3D8D4DEE9}" emma:medium="tactile" emma:mode="ink">
            <msink:context xmlns:msink="http://schemas.microsoft.com/ink/2010/main" type="paragraph" rotatedBoundingBox="4109,5900 7982,4598 8365,5735 4492,7037" alignmentLevel="1"/>
          </emma:interpretation>
        </emma:emma>
      </inkml:annotationXML>
      <inkml:traceGroup>
        <inkml:annotationXML>
          <emma:emma xmlns:emma="http://www.w3.org/2003/04/emma" version="1.0">
            <emma:interpretation id="{9A72C5DE-0C1B-4873-88D7-6257A21FAA02}" emma:medium="tactile" emma:mode="ink">
              <msink:context xmlns:msink="http://schemas.microsoft.com/ink/2010/main" type="line" rotatedBoundingBox="4109,5900 7982,4598 8365,5735 4492,7037"/>
            </emma:interpretation>
          </emma:emma>
        </inkml:annotationXML>
        <inkml:traceGroup>
          <inkml:annotationXML>
            <emma:emma xmlns:emma="http://www.w3.org/2003/04/emma" version="1.0">
              <emma:interpretation id="{077144CE-B5B0-4053-BADA-7263120F2BE9}" emma:medium="tactile" emma:mode="ink">
                <msink:context xmlns:msink="http://schemas.microsoft.com/ink/2010/main" type="inkWord" rotatedBoundingBox="4161,6055 6537,5256 6868,6239 4492,7037">
                  <msink:destinationLink direction="with" ref="{660078E6-9CFC-4826-B607-C6628B81C0A7}"/>
                </msink:context>
              </emma:interpretation>
            </emma:emma>
          </inkml:annotationXML>
          <inkml:trace contextRef="#ctx0" brushRef="#br0">800 5278 757,'27'-18'216,"-27"18"138,23-13-60,-23 13-62,36-2-20,-5-1-5,1 0-19,0 1 14,-1-3-24,5 0-37,5 2-50,-5-2-46,5-2-27,-5 1-3,-4-1-4,-1-1-6,-8 3-5,-5 3 5,-18 2-5,0 0 17,0 0-17,0 0 2,0 0-5,0 0 12,0 0-13,0 0-11,0 0-11,0 0 5,0 0-2,-27 5 4,0 0 19,4-3 0,23-2-12,-27 3 12,27-3 9,0 0-9,-18 2-6,18-2 9,0 0 1,0 0 2,0 0-10,0 0-7,0 0 18,0 0-7,0 0-4,0 0-3,0 0 7,-18 31 11,18-31-11,-9 35-4,4-4 70,5-3 15,0 0-27,0 2 68,0 6 7,5 2-55,-1 0-15,1 0 70,-1 0-7,1-2-12,-1-1-25,1-2-39,0-5-18,-1-2 0,-4-26-16,5 28-12,-5-28 10,0 0 1,0 25-11,0-25-7,0 0 16,0 0-2,0 0-7,0 0-7,0 0 16,0 0-126,0 0-181,0 0-155,0 0-136,0 0-96,0 0-47,0 0 54</inkml:trace>
          <inkml:trace contextRef="#ctx0" brushRef="#br0" timeOffset="256.87">1017 5852 1785,'0'0'258,"0"0"1,0 0 43,0 0 6,0 0-73,0 0-53,0 0-25,27 0-31,0-3-48,-4-5-20,8 3-18,1-2-30,4-3-10,0-1 5,0 1 7,-4-2-16,0 1-50,-5 1-161,-27 10-163,27-15-185,-27 15-208,0 0-27</inkml:trace>
          <inkml:trace contextRef="#ctx0" brushRef="#br0" timeOffset="880.13">1853 5151 1757,'0'0'177,"0"0"-16,0 0-62,0 0-19,0 0-29,0 0 33,0 0 19,22 7 21,-22-7-25,9 20 13,-13 3 29,-1 3-37,-13 4-43,-9 3-9,-5-2-16,-4 2-26,0 0 1,0 0-11,0-8 6,0-2 4,9-3 1,27-20-11,-28 13 7,28-13 6,0 0 15,0 0-5,0 0-15,0 0 11,0 0-5,0 0-8,0 0-2,0 0-4,0 0 7,0 0-2,0 0-13,0 0 10,0 0 24,0 28-2,0-28-7,23 28 7,-23-28 22,36 28 1,0-3-12,-4-2-21,0 0 4,-1-3-7,1 1-14,-1-1 7,-3-2-1,-10 0 9,-18-18-17,27 17-1,-27-17 13,18 13 0,-18-13-3,0 0-4,0 0 17,0 0 39,0 0-27,0 0-7,0 0-2,0 0-13,0 0-12,0 0 5,0 0 11,0 0-11,0 0-15,0 0-178,0 0-121,0 0-199,0 0-217,0 0-84</inkml:trace>
          <inkml:trace contextRef="#ctx0" brushRef="#br0" timeOffset="4048.47">3407 5222 417,'0'0'56,"0"0"33,0 0 36,4-20-55,-4 20-15,0 0-3,0 0 5,0 0 9,0 0 4,0 0-15,0 0 5,0 0-34,0 0 0,0 0 30,0 0 34,0 0 0,0 0 4,0 0-17,0 0 27,0-24 24,0 24 14,0 0-24,0 0-30,0 0-21,0 0-24,0 0-26,0 0 6,-31 18-6,8 3 23,-4-1-2,0 4 11,-5-4-6,1 3-4,3-2-20,28-21-1,-31 28-8,31-28-19,-27 26 9,27-26 9,0 0-13,0 0-113,0 0-278,0 0-300</inkml:trace>
          <inkml:trace contextRef="#ctx0" brushRef="#br0" timeOffset="5688.21">3321 5245 201,'0'0'-3,"0"0"30,0 0 6,0 0-3,0 0 12,0 0 0,18-8 16,-18 8 33,0 0-29,0 0-10,0 0-33,23-10 20,-23 10 2,0 0 36,0 0 2,0 0-27,0 0 4,0 0 3,0 0 39,0 0 39,0 0-1,0 0-22,4 28-32,-4-28-32,-9 33-28,-5-5 12,1-5-38,-1 2 26,14-25-34,-27 41-3,5-6 39,-1-2-12,1 0-18,3-7 26,19-26-49,-22 25 16,22-25 34,0 0-36,0 0 48,0 0 4,0 0 8,0 0-2,0 0-18,0 0-5,0 0-9,0 0-11,0 0 0,13-36-15,5 3 2,-4 3-38,4 2 30,-4 0-19,-1 0 19,1 3 17,-14 25-2,18-28 0,-18 28-3,13-26 6,-13 26 17,0 0-30,0 0 16,0 0 0,0 0-10,0 0 10,0 0-5,0 0 5,0 0 7,23-25-4,-23 25 13,0 0-11,0 0 1,0 0-15,23-25 25,-23 25-16,0 0 9,0 0-9,0 0 5,0 0 0,0 0-23,0 0 24,0 0-12,0 0 13,0 0-14,0 0 14,0 0 7,0 0-1,0 0 5,-32 38 5,5-5-6,0-5 0,-5 0-10,0 2-23,-4 3 16,0-5 17,5 0-23,-1 0 10,0-5-19,32-23-140,-27 25-219,27-25-107</inkml:trace>
          <inkml:trace contextRef="#ctx0" brushRef="#br0" timeOffset="-195596.41">1559 5796 277,'0'0'26,"0"0"20,0 0 8,0 0 12,-23-5-23,23 5-1,0 0 11,0 0 23,0 0 7,0 0-4,0 0-14,0 0-30,0 0 19,0 0 36,0 0-15,0 0-39,0 0 9,0 0 23,-27-18-23,27 18 48,0 0-21,-27-10 34,27 10 17,0 0-59,0 0-5,0 0-30,0 0 13,0 0-32,0 0-22,0 0 29,0 0-25,0 0 32,0 0-27,0 0 16,0 0 14,0 0-15,0 0 15,0 0-14,0 0 7,0 0 20,23 20 3,-23-20-9,27 23-28,-5-8 1,-22-15 12,23 15-5,-23-15-6,0 0-8,18 18 20,-18-18-27,0 0 10,0 0 4,23 20-26,-23-20 29,0 0-5,0 0-9,18 23 10,-18-23-13,0 0 29,18 21-22,-18-21 9,0 0-6,0 0-6,22 20 3,-22-20-12,0 0 19,0 0-13,19 18 14,-19-18-15,0 0 22,0 0-7,0 0-4,0 0 8,0 0 31,0 0 77,0 0-2,0 0-43,0 0-30,0 0-22,0 0-13,0 0-10,-28-18 2,1-2-11,5-1 12,4 4-3,-5-1 0,23 18-8,-27-26 0,27 26 8,-18-22-5,18 22 5,0 0-3,-18-21-4,18 21 16,0 0-4,0 0 2,0 0 4,0 0-11,0 0-6,0 0 3,0 0 11,0 0-2,0 0-17,0 0 11,-23-20 0,23 20-13,0 0 19,0 0-6,0 0 12,0 0-8,-22-13 6,22 13-19,0 0 15,0 0-6,0 0-3,0 0-2,0 0-8,0 0 16,0 0 17,0 0-5,0 0-1,0 0-14,0 0-4,0 0-5,0 0 2,0 0 7,0 0-3,0 0 13,0 0 2,22 10 40,5 3 25,-4 2-19,4-2-13,0 0-22,0-1-1,0 4-5,0 1 14,-4-1 8,0 1-7,-5-1-8,-18-16-12,27 22-7,-27-22-5,22 18 8,-22-18 8,0 0-6,0 0-13,0 0 6,0 0-1,0 0-2,0 0-3,18 18 3,-18-18 10,0 0 14,0 0 6,0 0 2,0 0-9,0 0-9,0 0-6,0 0-8,0 0-6,0 0 11,0 0 1,0 0 0,0 0-35,0 0-225,0 0-544</inkml:trace>
        </inkml:traceGroup>
        <inkml:traceGroup>
          <inkml:annotationXML>
            <emma:emma xmlns:emma="http://www.w3.org/2003/04/emma" version="1.0">
              <emma:interpretation id="{E3D88926-8628-463E-8DBC-C57EE560AFDD}" emma:medium="tactile" emma:mode="ink">
                <msink:context xmlns:msink="http://schemas.microsoft.com/ink/2010/main" type="inkWord" rotatedBoundingBox="7050,4912 7982,4598 8288,5506 7355,5820"/>
              </emma:interpretation>
            </emma:emma>
          </inkml:annotationXML>
          <inkml:trace contextRef="#ctx0" brushRef="#br0" timeOffset="-188259.38">4536 4555 1110,'0'0'142,"0"0"-55,-9-21 0,9 21 1,-13-25-37,8 0-42,1 2 2,4-8-32,4-2-10,1 3 36,4 2-12,-9 28 7,13-31-25,-13 31 7,0 0-14,0 0 14,32-20 14,-10 15 4,5 12 18,1 6-18,-1 5 18,4 5-23,-4-3 2,5 0 26,-9 1-27,-1-6 7,-22-15 3,0 0-12,23 23 35,-23-23 78,-5 23-12,5-23-26,-45 25-27,-5-5-22,-8-4 40,3-9-28,1-4 28,9-3-25,0-5 12,4-8-37,10-7 29,4-1 15,4-4 3,5 2-27,4 0-30,14 23 7,-13-20-27,13 20 17,0 0-3,0 0 8,0 0-24,0 0 2,0 0 23,0 0-15,0 0 24,0 0-29,18 25 43,4-2-36,-22-23 17,19 26-14,-19-26 16,13 23 4,-13-23 25,0 0 14,5 22 7,-5-22-32,-28 26-5,-3-6-1,-1-7 13,1-3 7,-1-5 21,5-2-5,4-6-11,23 3 7,-27-5 7,27 5-33,0 0-20,-22-8 1,22 8-5,0 0 4,0 0-10,0 0-19,0 0 15,0 0 7,-5 31 12,5-3-3,-4 0-4,4 0-2,-9 0 20,-1 0 7,-3-3-4,-5 3-1,-5-3 3,-4-2-20,0-3-12,-5-7-150,10-3-179,22-10-396</inkml:trace>
          <inkml:trace contextRef="#ctx0" brushRef="#br0" timeOffset="-187931.65">4319 4800 1664,'9'25'246,"-9"-25"85,23 16 22,4-11-88,9-5-140,9-3-49,10-4-38,3-1-103,1-7-408,0-3-363</inkml:trace>
          <inkml:trace contextRef="#ctx0" brushRef="#br0" timeOffset="-188107.63">4419 3880 1903,'0'0'134,"22"-12"26,-22 12-19,0 0-42,0 0-45,0 0-32,0 0-14,0 0-94,0 0-199,27 10-286,-13 19-85</inkml:trace>
        </inkml:traceGroup>
      </inkml:traceGroup>
    </inkml:traceGroup>
  </inkml:traceGroup>
</inkml:ink>
</file>

<file path=ppt/ink/ink20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1:59.44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CCA54E6-DE12-4ED4-B1DE-9BD0609BAB9B}" emma:medium="tactile" emma:mode="ink">
          <msink:context xmlns:msink="http://schemas.microsoft.com/ink/2010/main" type="writingRegion" rotatedBoundingBox="3680,2897 5995,2752 6123,4799 3809,4944"/>
        </emma:interpretation>
      </emma:emma>
    </inkml:annotationXML>
    <inkml:traceGroup>
      <inkml:annotationXML>
        <emma:emma xmlns:emma="http://www.w3.org/2003/04/emma" version="1.0">
          <emma:interpretation id="{B6EA85B0-3FE2-47A8-B701-C1F9CA17CAEE}" emma:medium="tactile" emma:mode="ink">
            <msink:context xmlns:msink="http://schemas.microsoft.com/ink/2010/main" type="paragraph" rotatedBoundingBox="3680,2897 5995,2752 6123,4799 3809,4944" alignmentLevel="1"/>
          </emma:interpretation>
        </emma:emma>
      </inkml:annotationXML>
      <inkml:traceGroup>
        <inkml:annotationXML>
          <emma:emma xmlns:emma="http://www.w3.org/2003/04/emma" version="1.0">
            <emma:interpretation id="{250BD2C8-DE82-4251-B5C2-FB6D2FAF0269}" emma:medium="tactile" emma:mode="ink">
              <msink:context xmlns:msink="http://schemas.microsoft.com/ink/2010/main" type="line" rotatedBoundingBox="4798,3923 4825,4881 4772,4882 4745,3925"/>
            </emma:interpretation>
          </emma:emma>
        </inkml:annotationXML>
        <inkml:traceGroup>
          <inkml:annotationXML>
            <emma:emma xmlns:emma="http://www.w3.org/2003/04/emma" version="1.0">
              <emma:interpretation id="{AB633792-1F3C-4925-BE5F-771C1CF18546}" emma:medium="tactile" emma:mode="ink">
                <msink:context xmlns:msink="http://schemas.microsoft.com/ink/2010/main" type="inkWord" rotatedBoundingBox="4798,3923 4825,4881 4772,4882 4745,3925"/>
              </emma:interpretation>
            </emma:emma>
          </inkml:annotationXML>
          <inkml:trace contextRef="#ctx0" brushRef="#br0">1432 3134 439,'0'0'94,"0"0"-7,0 0 28,0 0-22,0 0-30,0 0-18,0 0-2,0 0-16,0 0 35,0 0-13,0 0-30,0 0 137,0 0 55,-4 33 17,4 5-24,-9 5-96,4 5-40,-4 6 34,5 2 24,-1 2-29,5 0-12,-4 1 48,8-1 10,-4 1-39,9-6-2,-4-2-15,4-5-11,-5-1 8,5-2-17,-4-4-16,0-4 26,-1-9-37,-4-26-19,5 30-2,-5-30-3,0 0-12,0 0 7,0 0 13,0 0 2,9 25 31,-9-25-4,0 0-17,0 0 3,0 0-28,0 0 0,0 0-5,0 0-6,0 0 11,0 0-18,0 0 7,0 0 0,0 0-107,0 0-149,0 0-260,0 0-168,0 0-208</inkml:trace>
        </inkml:traceGroup>
      </inkml:traceGroup>
    </inkml:traceGroup>
  </inkml:traceGroup>
</inkml:ink>
</file>

<file path=ppt/ink/ink20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2:25.13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94EBE65-482A-477C-8F42-166D4387E914}" emma:medium="tactile" emma:mode="ink">
          <msink:context xmlns:msink="http://schemas.microsoft.com/ink/2010/main" type="writingRegion" rotatedBoundingBox="3547,7566 3945,7566 3945,8115 3547,8115"/>
        </emma:interpretation>
      </emma:emma>
    </inkml:annotationXML>
    <inkml:traceGroup>
      <inkml:annotationXML>
        <emma:emma xmlns:emma="http://www.w3.org/2003/04/emma" version="1.0">
          <emma:interpretation id="{EC3D5220-4C58-4D4F-9F4D-EEB1887426EC}" emma:medium="tactile" emma:mode="ink">
            <msink:context xmlns:msink="http://schemas.microsoft.com/ink/2010/main" type="paragraph" rotatedBoundingBox="3547,7566 3945,7566 3945,8115 3547,8115" alignmentLevel="1"/>
          </emma:interpretation>
        </emma:emma>
      </inkml:annotationXML>
      <inkml:traceGroup>
        <inkml:annotationXML>
          <emma:emma xmlns:emma="http://www.w3.org/2003/04/emma" version="1.0">
            <emma:interpretation id="{E78AEE51-A007-484C-9507-89A084B5460D}" emma:medium="tactile" emma:mode="ink">
              <msink:context xmlns:msink="http://schemas.microsoft.com/ink/2010/main" type="line" rotatedBoundingBox="3547,7566 3945,7566 3945,8115 3547,8115"/>
            </emma:interpretation>
          </emma:emma>
        </inkml:annotationXML>
        <inkml:traceGroup>
          <inkml:annotationXML>
            <emma:emma xmlns:emma="http://www.w3.org/2003/04/emma" version="1.0">
              <emma:interpretation id="{16DFED48-9F71-477F-A5DE-710C8ECB084C}" emma:medium="tactile" emma:mode="ink">
                <msink:context xmlns:msink="http://schemas.microsoft.com/ink/2010/main" type="inkWord" rotatedBoundingBox="3547,7566 3945,7566 3945,8115 3547,8115"/>
              </emma:interpretation>
            </emma:emma>
          </inkml:annotationXML>
          <inkml:trace contextRef="#ctx0" brushRef="#br0">385 262 316,'0'0'69,"0"0"28,0 0-29,0 0 3,0 0-47,0 0 17,0 0 7,0 0-11,0 0 22,0 0-23,0 0 47,0 0-26,0 0 2,0 0-43,0 0 36,0 0 34,0 0-37,0 0 44,0 0-12,0 0 1,0 0-5,0 0 24,9 38 12,-4-13-29,-5-25 1,0 28-35,0-28 21,-5 26-37,5-26-27,0 0 12,-9 30 8,9-30 1,0 0 39,0 0 86,0 0 19,0 0-14,0 0-83,-27 10-37,27-10-22,0 0-21,-27-7 14,27 7-14,0 0 13,-27-26-3,27 26-15,-23-35 5,10 4-1,-1-2-1,10 0 0,-6-2-1,10-1 10,-4 3-2,-1 0-7,5 3 1,-4 4 13,4 6-26,0 20 26,0-23 2,0 23-9,0 0 0,0 0-16,-5-18 25,5 18-9,0 0 3,0 0-3,0 0-11,0 0 3,0 0 15,0 0-25,0 0 2,0 0 10,0 0 12,0 0-10,0 0-5,0 0 12,9 36 9,5-6-18,-5-4 6,0-1 2,-9-25-2,9 36 0,0-9 0,-9-27-11,5 36 23,-1-8-12,1-3 4,-5-25 15,0 39-14,-5-9 0,1-5 4,4-25-22,-9 28 23,9-28 9,0 0-19,0 0 0,0 0 17,0 0-9,0 0 86,0 0-19,0 0-45,0 0-13,-32 18 1,32-18-22,-27 5-2,27-5 20,-27-2-8,27 2-14,-27-8 16,27 8-4,-27-8-17,27 8 13,0 0 4,-32-12-4,32 12-4,0 0 12,0 0-8,0 0-7,0 0 14,-27-10-7,27 10-8,0 0 3,0 0 15,0 0-10,0 0-16,0 0 18,0 0 4,0 0-10,0 0 4,-27-6 12,27 6-15,0 0 6,0 0 5,0 0-22,0 0 14,0 0 2,0 0-10,0 0 10,0 0 5,0 0-14,0 0-6,0 0 26,0 0-13,0 0-9,0 0 9,0 0 0,0 0-9,0 0 5,0 0 15,0 0-6,0 0-21,0 0 20,0 0-4,0 0-7,0 0 7,0 0 12,0 0-12,0 0-15,0 0 18,0 0 1,-23 23-16,23-23 8,-13 23 13,13-23-9,-9 23-5,9-23 9,0 0-10,-5 25 0,5-25 23,0 21-21,0-21-4,0 0 14,0 0-11,0 23-6,0-23 20,0 0-16,0 0 7,0 0 3,0 0-3,14 22-6,-14-22 11,0 0-2,0 0-6,0 0 6,0 0 4,0 0-7,0 0 0,0 0 4,13 21-19,-13-21 26,0 0-2,0 0-16,0 0 10,0 0 15,0 0-16,0 0 1,0 0 4,0 0-7,0 0 4,0 0 4,0 0-55,0 0-124,0 0-139,0 0-165,0 0-122,0 0-15</inkml:trace>
        </inkml:traceGroup>
      </inkml:traceGroup>
    </inkml:traceGroup>
  </inkml:traceGroup>
</inkml:ink>
</file>

<file path=ppt/ink/ink20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2:47.37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B1F800F-E300-469B-8697-B08CF69EEAA0}" emma:medium="tactile" emma:mode="ink">
          <msink:context xmlns:msink="http://schemas.microsoft.com/ink/2010/main" type="inkDrawing" rotatedBoundingBox="3430,12068 7644,11750 7748,13123 3534,13441" hotPoints="7374,11972 7090,13178 3534,13240 3819,12034" semanticType="underline" shapeName="Parallelogram">
            <msink:sourceLink direction="with" ref="{A4D3BD3F-F139-4E1B-8624-71D51312A84F}"/>
            <msink:destinationLink direction="with" ref="{A6765C9C-9499-4353-A059-773B06BFFF06}"/>
          </msink:context>
        </emma:interpretation>
      </emma:emma>
    </inkml:annotationXML>
    <inkml:trace contextRef="#ctx0" brushRef="#br0">4141 0 282,'0'0'65,"0"0"13,0 0-10,0 0-5,0 0-20,0 0 9,0 0 2,0 0 30,0 0-6,0 0-11,0 0-4,0 0 5,0 0 48,0 0-5,0 0-31,0 0-18,0 0-26,0 0-16,0 0 5,0 0-4,0 0-24,0 0 43,0 0-44,-22 0 17,22 0 19,-23 0-20,23 0 10,-23 2-12,23-2-10,-31 3 10,8-1 7,23-2-32,-31 0 3,-1 3 33,32-3-24,-36 2 27,9 4-17,27-6-11,-36 5 17,4 0 24,9-3-8,23-2 38,-31 5-38,4 0-12,4 1 8,0-1-13,-4-3-3,5 1 22,-1-1-28,-4-4-14,0 2 23,0 0-10,-5 2-11,5 1 28,-4-1-19,3 3 14,1 0 7,5 1 5,22-6 59,-27 2-20,4 1-6,23-3-26,-23 0-16,23 0 20,-27 2-18,27-2 1,-18 0-4,18 0-21,-27 0 17,5 0-12,22 0-4,-28 3 9,1-3-16,27 0 5,-27 2 11,5-2-13,22 0 20,-27 0-23,27 0 11,-28 0 8,6 0-19,22 0 29,-32 0-25,10 0 12,-1 3 5,0-6-18,1 3 8,-1-2 5,1-1-11,-5 3 18,-1-2-12,6-1-15,-1 3 20,1 0-5,-1-2 6,1 2 7,22 0-13,-32-3 22,9-2 10,23 5 56,-22-3-29,22 3-34,-27-5-18,0 5 19,8-2-19,19 2-12,-27-5 5,27 5 0,-27-3-3,9 1 13,18 2-10,-22-5 0,22 5 8,-23-3-16,23 3 24,-27-3-16,27 3-18,-32-2 35,10-1-17,-1 1 0,0-1 0,1 3-16,22 0 25,-32-2-5,10 2-14,22 0 18,-27 0-19,4 0 16,23 0 5,-32-3-13,10 1 7,22 2 3,-32-3-17,5 3 20,-5-2-23,5 2 18,0-3-10,-4 3 5,-1 0 11,-4-3-20,0 3 17,0 0-15,-1 0 1,1 3 6,-4-3-8,-1 3 16,0-1-4,1 1-7,-1-1 9,0 1-13,5-1 14,0-2-2,0 3-18,4-1 13,5 1 4,-4-1-19,8 1 25,-9 0-10,5-3-13,0 5 22,0-3-16,-5 6 20,-4-3-9,0 0-13,0 3 9,-5-3 0,5 2-10,-5 1 31,5-1-21,0 1-15,0-3 28,4 0-16,1 0 9,8-2-1,-4-1-12,27-2 7,-27 3-5,9-3-1,18 0 2,-27 0 13,4 0-9,23 0-3,-27 0 8,5 3-18,22-3 10,-23 2 18,23-2-30,-23 3 30,23-3-21,0 0-1,-22 5 18,22-5-18,-23 0 17,23 0-15,-22 2-9,22-2 23,-28 5-16,28-5 7,-22 3 5,22-3-5,-23 5 10,23-5-15,0 0-10,-22 8 21,22-8 1,0 0-16,0 0 22,0 0-18,-23 5 5,23-5 0,0 0-8,0 0 14,0 0-15,0 0 1,0 0 8,0 0-10,0 0 15,0 0-15,0 0 10,0 0 3,0 0-8,0 0 15,0 0-18,0 0 0,0 0 18,-13 30-22,4 1 18,4 2 7,-4 2-24,4 1 15,-4 7 11,0 5-7,-4 3 8,-5 5-10,4 0 7,-4 0-13,0-1-4,0 4-8,0-3 6,4-5 2,-4-1 10,5 1-4,4-8-6,-5 1 10,5-6-14,0-5 10,0-5 2,5-6-10,-5-1 16,4-6-17,5-15 15,-5 20-4,5-20-7,0 0 11,-9 18-5,9-18-9,0 0 21,0 0-18,0 0-6,0 0 24,0 0-26,0 0 11,0 0 4,0 0 4,0 0-26,0 0 25,0 0-1,0 0-22,0 0 8,0 0-125,0 0-71,0 0-64,0 0-12,0 0-36,0 0 70,0 0 37,0 0 49,0 0 20,0 0 81,0 0 9,0 0 47,0 0-19,0 0 14,0 0 3,0 0 2,0 0 9,0 0-2,0 0-2,5 20 5,-5-20 31,0 0 22,0 0-19,0 0-2,0 0 25,0 0-11,0 0 24,0 0-2,0 0-7,0 0-28,0 0 15,0 0 51,0 0 29,0 0-15,0 0-4,36 21 5,0-11-12,5-2-36,4-6 19,5-2 8,8-2 0,6-1-19,8-2-32,9 5-7,5-3 0,9 3 9,4-2 11,10 2-17,-1 0-6,14-3-8,0 1-14,0-1-17,-4-2 0,-10 3-5,1-4 15,-6 4 2,1 2 3,-9 0-13,-4 0-5,-10 0 6,5 0-3,-9 2-11,-1 4 3,-8-4 12,-5 3 4,1-2-4,-10-1-10,5 1 6,-10-3-9,1-3 15,0 3 2,-5-2-3,-5-1-2,6 1-8,-10-1-4,0-2 9,0 2 10,-4 1-10,4-3 0,-5 2-4,-3-2 4,3 0-9,-4 3 18,0-3 1,1 2-15,-1-2-11,-5 2 18,5 1 3,-4-1 4,0 3-12,-5-2-1,-18 2 4,27-3-3,-27 3 8,22-2 8,-22 2 3,23 0 48,-23 0 27,0 0-7,0 0 0,0 0 2,0 0 4,0 0-1,0 0-6,0 0-5,0 0-27,18-28-21,-9 0-11,0-3-7,0-9-15,-4-11-9,-1-8 12,5-7-3,0-7-50,0-3-4,5-3 26,-1 0 21,1 8 6,-1 7 4,1 9-9,4 6-1,-4 9 12,-1 7 6,-13 33-6,18-28-2,-18 28-10,0 0 14,9-28 1,-9 28 1,0 0-14,0 0-4,0 0-10,0 0-10,0 0-18,0 0-13,0 0-15,0 0 20,0 0 16,0 0 20,0 0-108,5-28-4,-5 28 66,0 0-28,-5-36-42,5 36-10,-4-35-4,4 35-24,0-38-110,0 7-121,0 3-140</inkml:trace>
  </inkml:traceGroup>
</inkml:ink>
</file>

<file path=ppt/ink/ink20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5:16.52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D602C1E-8106-4592-915F-179A1867E9DF}" emma:medium="tactile" emma:mode="ink">
          <msink:context xmlns:msink="http://schemas.microsoft.com/ink/2010/main" type="inkDrawing" rotatedBoundingBox="3191,9271 7890,8675 8072,10115 3374,10710" hotPoints="7965,8954 7163,10251 3402,10446 4205,9149" semanticType="enclosure" shapeName="Parallelogram">
            <msink:sourceLink direction="with" ref="{2CD65135-D895-4EE6-88D3-5D48402A4F5B}"/>
            <msink:sourceLink direction="with" ref="{C76894E8-7750-4DE0-A9A7-D864DA978AED}"/>
          </msink:context>
        </emma:interpretation>
      </emma:emma>
    </inkml:annotationXML>
    <inkml:trace contextRef="#ctx0" brushRef="#br0">753 341 691,'5'-28'28,"-5"28"24,0 0 18,0 0 20,0 0-45,0 0-28,0 0 2,0 0 42,0 0 35,0 0 16,40-33-49,-3 13 27,-10 4-79,-27 16 19,45-15-6,-9 5 32,-4 0-25,-1 2-24,-31 8 7,41-7 14,-9-1 18,-5 0 25,0 3-20,0 0-26,0 0-18,5 0-12,-5 2 9,0-2-26,4 0 33,1 0-4,0-2-1,4-1 1,-5 3 5,6 0-27,-10 2 5,4 1 22,-8-1-12,-23 3 35,41-2 26,-14 2 18,0 2-14,-27-2-32,31 0-29,-4 3 12,-27-3-5,28 2-9,-28-2-2,31 0 0,-4 3 22,-9-3-52,-18 0 24,27-3 15,-4 1-9,-23 2 13,27 0-1,-27 0 5,32 0-4,-5 0-13,-27 0 12,36 2 8,-9 3-20,-27-5 10,32 0 3,-10 3-1,-22-3 11,37 0-8,-6 0 4,-4 0 40,5 0 18,4 0-36,5 0-17,-1 0 0,6 0-1,-6 0-17,10 0-6,0 2 13,-1-2-23,1 3 10,4-3 0,0 0 30,10 2-3,-6-4-7,10 2-13,4-3-3,1-2 26,3 0-30,1 0 28,0 3 32,-5-1-4,-8 1-5,3-1-30,-8 0 8,0 3-16,-5-2-7,0 2 5,0-3 4,5 1-1,0-6 19,4 3-17,-4 0-7,4-3-12,-4 1 6,-5 2-3,0-3 14,1 3-10,-6 0-4,-4 0 2,-4 2-2,-5-2 4,-4 0 3,-5 0-7,-9 3 12,-18 2-6,0 0-16,23-3 7,-23 3 17,0 0-10,22-3 0,-22 3 10,0 0 19,0 0-12,0 0 0,0 0-5,0 0 9,0 0-18,0 0 7,0 0 20,0 0 1,0 0-11,0 0-2,14 0 10,-14 0-7,0 0-12,0 0-5,0 0 23,0 0 3,0 0-15,0 0-5,0 0 0,0 0-4,0 0 10,-5 26 29,-4-1-9,-4 1-8,-1 2-12,1 0 8,-6 2 12,1 1-6,-4 2-21,-1 2-9,1 1 0,-1-3 7,-4-5 1,9 2-9,-5-2-10,5 0 7,0-3 9,-4 1-6,22-26-9,-23 38 6,5-10 0,4-3 3,1-2 2,-1-3-9,5 1-6,0 2 13,9-23 5,-13 25-15,-1 0 2,5-4 7,9-21 8,-14 25-18,5-2 0,9-23 10,-9 25 10,0-4-16,9-21-1,-13 30 8,4-7 3,0 2-3,0-2-10,0 3 7,-5-1 7,5-2 0,0 0-10,0 0 3,9-23 0,-9 25 13,9-25-7,-14 23 3,14-23-3,0 0 3,0 0-7,-9 20 3,9-20-5,0 0 0,0 0 10,0 0-7,0 0-8,0 0 8,-9 21 10,9-21 0,-9 20-11,9-20 17,0 0 4,-9 20-17,9-20-6,0 0 9,0 0-3,0 0-10,0 0 0,0 0 12,0 0-8,0 0-5,0 0 12,0 0-2,0 0-5,0 0-4,0 0 12,0 0-4,0 0-15,0 0 11,0 0 5,0 0 0,0 0-19,0 0 11,0 0 3,0 0-7,0 0-3,0 0 10,-13 21 4,13-21-14,0 0 10,0 0 5,0 0-9,0 0 0,0 0 14,0 0-10,0 0-5,0 0 5,0 0 10,0 0-16,0 0 6,-9 22 13,9-22-9,0 0-7,0 0 3,-23 16 9,23-16-9,-27 12-5,4-4 7,1 0 9,22-8-11,-32 7-6,10-4 6,-6-1 8,6 1-3,-5-1-11,4-2 6,1 0 6,-1 0-9,0 0 3,23 0 14,-27 0-18,5 0 0,22 0 11,-27-2-3,4 2-12,23 0 8,-32 0 9,5 0-14,5 0 5,-5 0 7,4 2 0,-4 3-13,4-2 8,-4-3 4,-4 2-10,-1 1-2,5-3 6,-5 3 11,1-1-14,4 1-3,4-3 6,-4 0 6,4 0-6,1 0-3,22 0 3,-32-3 13,9 3-17,1-2 0,-1 2 10,-4 0 1,0 0-14,0 0 7,0 0 6,-5 2-13,1-2 2,-1 0 10,0 3 0,1-3-14,-1 2 4,0-2 5,1 0 12,4 3-12,27-3-9,-41 2 16,9-2-7,1 3-6,4-1 10,-5 1 7,5-1-14,-5 1-7,5-1 16,-4 1-2,-6-3-7,6 0 0,-5 0 11,-5 3-6,0-1-8,5 1 12,-4-1-4,3 3-11,-3-5 9,4 5 11,0-2-11,-5 2-5,5-2 10,0 2-5,-5 0-8,5 0 10,-5 0-2,-4 0-3,0 0 0,-5 3 10,-9-1-7,1 3-11,-6 1 7,1-1 14,-5 2-8,5-1-8,0-1 0,0 0 13,4 0-3,5-2-10,4-3 6,0 0 7,10 0-4,-1-3-13,5 1 14,4 0 2,-4-1-11,4-2 1,5 0 4,-4 3 0,4-3-4,-1 0 9,1 0-5,5 0-3,-1 0 9,1 0 2,4 0-14,-5-3 0,0 3 12,-4-2-6,0 2-10,-4-3 12,-1 3 6,0 0-20,5-3 12,0 3 8,0-2-8,4 2-5,23 0 2,-22 0 12,22 0-14,0 0-3,0 0 12,0 0-1,0 0-7,0 0-6,0 0 17,0 0-7,0 0-8,0 0 11,0 0 4,0 0-13,0 0 6,0 0 10,0 0-10,0 0-8,0 0 15,0 0-5,0-23-7,4 3 5,-4 20 8,14-26-11,-1 3-3,5-2 6,1-3 4,8 0-4,0-5-3,4-5 8,-4 0 3,5 0-12,-5-3 6,0 1 4,0-4-9,1 6-3,-1 0 6,0 0 10,0 5-10,0 3 0,-4-1 7,-1 3-7,5 3-11,-9-1 11,0-2 7,5 1-7,-5 1-6,-18 26 12,27-43-6,-4 10 0,-5 2 0,-18 31 8,22-38-8,-8 8-6,-14 30 6,13-36 9,-13 36-17,19-30 12,-19 30-2,9-33-6,-9 33-6,0 0 10,0 0 6,13-31-11,-13 31 2,0 0 7,32-35-4,-32 35-8,27-36 15,-27 36 2,0 0-12,36-40 8,-9 9-10,-27 31-3,27-30 8,-27 30 8,0 0-8,0 0-4,0 0 10,0 0-6,0 0-7,0 0 7,0 0 4,0 0 3,0 0-16,0 0 1,0 0 15,0 0-7,0 0-8,0 0 5,0 0 8,0 0-65,0 0-212,0 0-246,0 0-372,41-21-273</inkml:trace>
  </inkml:traceGroup>
</inkml:ink>
</file>

<file path=ppt/ink/ink20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5:22.79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4D3BD3F-F139-4E1B-8624-71D51312A84F}" emma:medium="tactile" emma:mode="ink">
          <msink:context xmlns:msink="http://schemas.microsoft.com/ink/2010/main" type="writingRegion" rotatedBoundingBox="4119,12384 7110,12288 7131,12948 4140,13044">
            <msink:destinationLink direction="with" ref="{9B1F800F-E300-469B-8697-B08CF69EEAA0}"/>
          </msink:context>
        </emma:interpretation>
      </emma:emma>
    </inkml:annotationXML>
    <inkml:traceGroup>
      <inkml:annotationXML>
        <emma:emma xmlns:emma="http://www.w3.org/2003/04/emma" version="1.0">
          <emma:interpretation id="{9BEAB886-D9A1-4369-B160-BB70CB596002}" emma:medium="tactile" emma:mode="ink">
            <msink:context xmlns:msink="http://schemas.microsoft.com/ink/2010/main" type="paragraph" rotatedBoundingBox="4119,12384 7110,12288 7131,12948 4140,13044" alignmentLevel="1"/>
          </emma:interpretation>
        </emma:emma>
      </inkml:annotationXML>
      <inkml:traceGroup>
        <inkml:annotationXML>
          <emma:emma xmlns:emma="http://www.w3.org/2003/04/emma" version="1.0">
            <emma:interpretation id="{E5123A9F-D692-4F1D-9D8F-EBCAA67CD9D2}" emma:medium="tactile" emma:mode="ink">
              <msink:context xmlns:msink="http://schemas.microsoft.com/ink/2010/main" type="line" rotatedBoundingBox="4119,12384 7110,12288 7131,12948 4140,13044"/>
            </emma:interpretation>
          </emma:emma>
        </inkml:annotationXML>
        <inkml:traceGroup>
          <inkml:annotationXML>
            <emma:emma xmlns:emma="http://www.w3.org/2003/04/emma" version="1.0">
              <emma:interpretation id="{59AB4F83-D270-4669-8855-A94E05EB86F0}" emma:medium="tactile" emma:mode="ink">
                <msink:context xmlns:msink="http://schemas.microsoft.com/ink/2010/main" type="inkWord" rotatedBoundingBox="4119,12384 7110,12288 7131,12948 4140,13044"/>
              </emma:interpretation>
            </emma:emma>
          </inkml:annotationXML>
          <inkml:trace contextRef="#ctx0" brushRef="#br0">0 40 349,'0'0'106,"0"0"35,0 0 37,0 0-36,0 0-52,0 0 1,0 0-18,0 0 43,0 0-5,0 0 2,22 0 1,5 0 2,9 0-8,1-2 2,-1-3-49,0 0-37,-4-1-21,-1 1 9,-8 0 2,-1 0-11,-22 5 8,0 0-14,23-7 3,-23 7 13,0 0-27,0 0 0,0 0-20,0 0-59,0 0-48,0 0-101,0 0-92,0 0-39,0 0-41</inkml:trace>
          <inkml:trace contextRef="#ctx0" brushRef="#br0" timeOffset="296.19">185 66 611,'0'0'117,"0"0"4,0 0 12,0 0-21,0 0-18,0 0-11,0 0-1,-18 20 89,9 3 2,4 0-29,5 7 7,0 1 9,0-1-42,0 3-7,0 0-30,5-2-34,-5-3-2,0 0-27,0-8-11,4 0-10,-4-5 24,0-15-21,0 0-14,0 0 34,0 18-18,0-18-2,0 0 17,0 0-23,0 0 2,0 0-101,0 0-143,0 0-123,0 0-90,0 0-70</inkml:trace>
          <inkml:trace contextRef="#ctx0" brushRef="#br0" timeOffset="580.38">-9 490 836,'0'0'153,"0"0"41,0 0-24,0 0-37,0 0 29,0 0-35,0 0-32,27-3 24,0-4-19,0 2 6,5-3 6,-5 3-28,0 2-43,-5 1 4,-4-1-32,-4 3-3,-14 0 0,18-2 2,-18 2-26,18-3 26,-18 3-4,0 0-45,0 0-200,0 0-269,18-2-129</inkml:trace>
          <inkml:trace contextRef="#ctx0" brushRef="#br0" timeOffset="1516">542 340 693,'0'0'87,"0"0"17,0 0 0,0 0-18,0 0-11,0 0 102,0 0 26,0 0-21,31-20-40,1 10 21,4 3-28,5 2 7,4-3-54,5 3-46,-5 0-6,0-2-22,-9 2 2,-4 0-16,-10 2-9,-22 3 19,23-5-22,-23 5 29,23-5-23,-23 5 9,0 0-10,0 0-29,0 0-115,0 0-103,0 0-138,0 0-58,0 0 21</inkml:trace>
          <inkml:trace contextRef="#ctx0" brushRef="#br0" timeOffset="1748.15">632 416 685,'0'0'187,"0"0"-51,0 0-54,0 0 9,0 0 63,0 0 35,32-7-59,8 1-13,1-4-22,0 0 4,4-3-49,-4 3-7,-1 0-31,1-3-20,-9 1 18,-1 2-35,-8 2-145,-23 8-195,22-10-67,-22 10-41</inkml:trace>
          <inkml:trace contextRef="#ctx0" brushRef="#br0" timeOffset="2311.53">1256 34 1112,'0'0'134,"0"0"21,0 0-85,0 0-17,0 0 62,0 0-9,31-13 26,1 3-58,-1 7-7,6 1 9,-10-1-9,4 1-40,-8-1-27,-23 3 9,27-2-9,-27 2 18,0 0-10,0 0 3,0 0-30,0 0-39,0 0-72,0 0-105,0 0-84,0 0-63,0 0 28,0 0 97,0 0 81,-32 0 70,32 0 52,-31 0 73,31 0 75,0 0 21,-27 2 18,27-2-6,0 0 1,0 0-28,0 0-28,0 0 0,0 0 142,0 0 7,-9 38 41,4-5-40,1-2-22,4 2-43,0 0-2,0 0-40,0 2-27,0-2-17,4 3 23,-4-1-22,9-4-25,-4-3-12,-1-3-12,-4-25-16,5 26 3,-5-26-13,0 0 7,0 0 13,0 0-26,0 0 21,0 0-12,0 0-75,0 0-119,0 0-179,0 0-140,0 0-33,0 0 19</inkml:trace>
          <inkml:trace contextRef="#ctx0" brushRef="#br0" timeOffset="2587.71">1283 526 933,'0'0'212,"0"0"-2,0 0-48,0 0-19,0 0-38,0 0-11,0 0 61,0 0 22,0 0-2,27 18-32,0-13 28,0-7-58,9-6-61,-4-2-19,8-5-26,1 2 3,0-2-14,-1 2 4,-3 0 0,-6 1-51,-8 4-216,-23 8-94,0 0-69,27-8-51,-27 8-3</inkml:trace>
          <inkml:trace contextRef="#ctx0" brushRef="#br0" timeOffset="2871.89">1825 247 1263,'0'0'161,"0"0"-21,0 0 6,0 0-4,22 0 61,6 0-24,3 0-51,1 3-8,4-3 20,5 0-1,-1 0-67,-4 0-24,1-3-35,-6 3 6,-8-3-15,-23 3 1,22 0 2,-22 0-17,0 0-148,0 0-120,0 0-155,0 0-167,0 0 43</inkml:trace>
          <inkml:trace contextRef="#ctx0" brushRef="#br0" timeOffset="3096.04">1997 168 714,'0'0'158,"0"0"18,0 0-35,0 0-28,0 0-79,0 0 20,0 0 166,0 0 47,0 0-48,0 0-5,9 28-41,4 0-24,-4-2-37,5-1-38,-5 0-51,0-2 2,0-3-29,0 1 21,-5-6-30,1 0-8,-5-15-314,0 0-201,0 0-160</inkml:trace>
          <inkml:trace contextRef="#ctx0" brushRef="#br0" timeOffset="4127.63">2439 51 819,'0'0'204,"0"0"65,0 0 7,0 0-32,0 0-34,0 0-80,0 0-61,0 0-24,0 0-18,0 0 7,0 0-64,0 0-3,14-25-25,-5-3-12,4 3 26,1-3 20,9 0-18,-5 0 34,-18 28-18,31-26 19,-31 26 21,32-15-31,-32 15-8,27 0 33,-27 0 27,0 0-4,27 31 21,-9-1 12,-13 1-3,-1 4 11,-4 1 7,-4 2-28,-1 0-8,-4 3 6,0-6-37,0 6 16,-5-8-28,1 0 27,-1-3-18,5-7 4,-4-5-4,13-18-9,-18 18 9,18-18-9,0 0 16,-18 15-21,18-15 17,0 0-12,-14 5-5,14-5 16,0 0-26,0 0 21,0 0-6,0 0 11,0 0-4,0 0-12,0 0 16,0 0-11,0 0 13,23-5-3,4-3-1,9 1 16,-4-3-23,8-1 15,-4 1 7,0 0-24,1 5 20,-6 2-20,1-2 13,-10 3 0,1-1-18,-23 3 17,0 0-9,18-2 10,-18 2-6,0 0 4,0 0-3,0 0-19,0 0-63,0 0-177,0 0-278,0 0-142</inkml:trace>
          <inkml:trace contextRef="#ctx0" brushRef="#br0" timeOffset="-32759.4">-86-4 380,'0'0'30,"0"0"7,0 0-41,0 0 4,0 0 0,0 0 0,0 0-13,0 0-12,0 0-4,0 0-20,0 0-14,0 0-24</inkml:trace>
        </inkml:traceGroup>
      </inkml:traceGroup>
    </inkml:traceGroup>
  </inkml:traceGroup>
</inkml:ink>
</file>

<file path=ppt/ink/ink20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5:34.92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6765C9C-9499-4353-A059-773B06BFFF06}" emma:medium="tactile" emma:mode="ink">
          <msink:context xmlns:msink="http://schemas.microsoft.com/ink/2010/main" type="inkDrawing" rotatedBoundingBox="2105,12605 2297,6196 3930,6245 3738,12653" semanticType="underline" shapeName="Other">
            <msink:sourceLink direction="with" ref="{660078E6-9CFC-4826-B607-C6628B81C0A7}"/>
            <msink:sourceLink direction="with" ref="{9B1F800F-E300-469B-8697-B08CF69EEAA0}"/>
          </msink:context>
        </emma:interpretation>
      </emma:emma>
    </inkml:annotationXML>
    <inkml:trace contextRef="#ctx0" brushRef="#br0">1457 6350 128,'0'0'-11,"0"0"19,0 0 48,0 0 29,-13 5 13,13-5-16,0 0-17,0 0 21,0 0 22,0 0 24,0 0 31,0 0 28,0 0-2,0 0 25,0 0-72,0 0-56,0 0-32,0 0 17,-27 7 10,9-2-20,0-2 1,-5-1-51,0 1 10,-8 2-21,-10 0 16,-4-2-28,-5 2 25,-4-3-3,0 3 3,-5-2 22,5-3 2,0 2-23,8-2 78,-3 0-4,4 0-44,4-2-2,0-1 16,5 1-32,4-1-12,-4 1 8,5-3-22,-1 2-3,0 1 8,5-3 12,0-1-36,27 6 22,-27-2 9,27 2-17,0 0 5,-22-3 12,22 3 15,0 0-18,0 0 10,0 0-8,0 0-11,0 0 9,0 0 16,0 0 12,0 0 2,0 0 12,0 0-6,0 0-33,0 0 10,0 0-3,0 0-4,0 0 22,0 0-3,0 0-19,0 0-9,-28-10 14,28 10 11,0 0-15,0 0 12,-22-20-17,22 20-6,0 0 4,-14-20 2,14 20-11,0 0 11,-9-21-2,9 21-13,-9-20 10,9 20 5,0 0-8,-4-23 1,4 23 15,-5-23-25,5 23 16,-4-25-2,4 4-8,0 21 0,0-27 0,0 1 11,0 26-11,0-30-5,0 4 13,0 26-8,0-30 0,0 30 5,0-28 4,0 28-9,0-36-3,0 13 8,0 3-8,0 20-1,4-23 8,-4 0 1,5 3-10,-5 20 5,0-25 11,4 2-16,1 0 2,-5 3 15,0-1-17,4 1 5,-4 20 12,0-30-12,0 2-5,0 2 11,-4 3-2,4 0-11,0 1 7,0 1 7,0-2-7,0 3-5,0-3 15,-5 0-10,5 1-5,5-1 16,-10-3-5,5 1-9,0-1-4,0-2 14,0 3-3,-4-3-4,4 5 5,-5-2 5,5 2-10,0 3 0,-4-1 0,4 1 7,0 20-10,0-23 0,0 23 12,0-28-5,0 28-16,0-28 12,0 28 11,-5-33-14,5 5-6,0 6 20,0-6-11,0 2-9,0-2 18,-4 5-5,4 23-14,4-33 10,-4 8 6,0 25-13,0-33 10,0 8 4,0 25-7,5-36 0,-5 8 24,0 28-35,0-36 2,0 3 12,0 3 5,4-6-14,-4 1 2,5-1 15,-5 1-11,4-1-10,-4 3 21,5 3-11,-5-1 0,0 3 4,-5 0-7,10 3 3,-5-3 7,-5 0 1,5 0-20,-4-2 22,4-6-10,-5 3-10,5-3 22,-4-2-8,-1 0-13,5 3 9,-4-1 7,-1-2-7,5 2-3,-4-2 14,-1 3-15,5-3 0,0 2 10,-4-2-1,4 3-11,0 1 6,-5-1 2,5-1-2,0 1-4,0-6 13,0-2-9,0 0-7,-4-3 13,4 0 0,0 1-14,0 4 17,0 0-3,0 3-18,0 3 15,0-1 7,-5 3-14,5 3-5,0-1 14,0 1-5,-5-1-8,1 3 15,-1-2-5,1-1-7,-1-2 9,-4 0-4,5-2-4,-5 4 4,4-2 5,-4 0-12,0 0 9,0-2 9,0-3-17,0-1-1,0 1 13,0 3-9,0-1-4,0-2 18,0 8-17,4 4 1,-4-2 14,5 3-12,4-3-3,-5 3 18,1-3-17,4 28 0,-5-39 15,5 6-18,0 33 8,-4-35 9,4 35-18,-5-33 0,5 33 19,0-33-7,0 33-13,0-31 16,0 31-3,5-38-11,-1 10 4,-4 28 9,0-40-10,5 7 13,-1 0-8,-4-3-3,5 3-5,-5 0 10,0 3 1,0-1-6,0 31-3,0-38 16,4 5-10,-4 33-8,0-38 14,-4 7-6,4 9-7,0 22 7,0-36 4,-5 8-8,5 3 4,-4-1 4,4 3-8,0 23-6,-5-33 20,1 8-7,4 25-11,-5-30 12,5 4-4,0 26-8,0-30 15,0 4-7,0 1-7,0 25 10,-4-33-1,4 5-13,0 0 17,0 3-11,0-1 5,-5 1 9,1-6-16,-1 1 3,1-3 9,-1-3-13,1 3 5,-1 0 8,1 3-10,-1-1 7,1 3-2,4 5-3,0 23 8,0-33-5,0 10-10,0 23 17,-5-30-13,5 30 6,5-28 6,-5 28-2,0-28-15,0 28 8,4-33 3,1 5 5,-1 5-13,-4 23 4,5-30 13,-5 30-12,9-23-2,-9 23 10,0 0-1,0-25-1,0 25-13,0 0 10,0 0 7,0 0-4,4-23-13,-4 23 15,0 0-5,0 0-5,0 0-6,0 0 11,0 0 0,0 0 9,0 0-4,0 0-3,0 0-12,0 0 10,0 0 0,0 0 5,0 0-5,0 0-14,0 0 4,0 0 20,0 0-8,0 0-5,0 0 3,36-23 0,-36 23 9,32-13-9,-32 13-10,41 0 4,-41 0 9,31 5 0,-31-5-1,0 0-6,32 10 1,-32-10 3,0 0 5,0 0 2,0 0-13,32 13 2,-32-13 4,0 0 0,0 0 8,31 10-16,-31-10 0,0 0 15,32 8-3,-32-8-13,36 5 9,-4 0 3,-32-5 3,31 5-1,-4-2-8,-27-3-9,27 2 21,-27-2 0,27 0-13,-27 0-3,28 3 2,-28-3 10,0 0 0,27-3-17,-27 3 16,0 0 1,27-2-12,-27 2 7,0 0 0,27 0 11,-27 0-9,0 0-13,32 5 7,-32-5 9,0 0-15,27 7 24,-27-7-10,27 5 0,-27-5-16,27 3 9,-27-3 7,36-3 1,-13 3-11,-23 0 6,31-2 0,-4-3 0,-27 5 0,36-5 0,-8 0-7,-28 5 7,31-8 7,-31 8-3,32-10-4,-32 10-6,27-5 6,-27 5 6,0 0 0,27-5-13,-27 5-1,0 0 15,27-3-7,-27 3-3,27-2-6,-27 2 12,32-3 7,-5-2-6,0 2-12,5 1 5,-5-3 7,0 0-4,0 2-12,-27 3 12,32-2 0,-32 2 14,27-5-9,-27 5-18,0 0 13,0 0 5,0 0 6,0 0-16,0 0 5,0 0 6,0 0 1,0 0-15,0 0 1,0 0 7,0 0 0,0 0 0,0 0-5,-27-18 5,27 18 4,-32-15 0,32 15 0,-32-18-21,32 18 23,-31-23-1,31 23-5,-27-23-8,27 23 8,0 0 2,0 0-10,-23-28 14,23 28-6,0 0-3,0 0 6,0 0-3,0 0-6,0 0 10,-23-23-8,23 23 4,0 0 11,0 0-8,0 0-14,0 0 19,0 0-16,0 0 5,0 0 11,-22-23-8,22 23-6,0 0 13,0 0-11,0 0-1,0 0 8,-27-22 2,27 22-20,0 0 15,0 0-4,0 0-4,0 0 14,0 0-6,0 0-8,0 0 4,27 22 4,5-1 0,4-1 5,0-2 1,4 2-10,1 3 0,4 0 8,-4-3-4,-5 3-6,0-5 16,-4-3-8,-32-15-8,27 15 6,-27-15 0,0 0 13,0 0-13,0 0-5,0 0 19,0 0-8,0 0-18,0 0 12,0 0 7,0 0-5,0 0-11,0 0 5,0 0 11,-32 5 1,32-5-18,-36 8 10,5 0 9,3 2-5,-3 0-18,-1 5 19,5 0 3,-9 3-14,9 0 3,0-3 5,0 1-5,4-1 3,23-15 0,-23 20 2,5 0-6,18-20 11,-13 26-7,13-26-8,-9 25 12,9-25-4,0 0 6,-5 26 0,5-26-16,0 0 5,0 0 5,-4 20-87,4-20-169,0 0-226,0 0-362</inkml:trace>
  </inkml:traceGroup>
</inkml:ink>
</file>

<file path=ppt/ink/ink20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2:43.13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4562B52-B0CE-4E83-A8EA-746FF1D3825F}" emma:medium="tactile" emma:mode="ink">
          <msink:context xmlns:msink="http://schemas.microsoft.com/ink/2010/main" type="writingRegion" rotatedBoundingBox="4579,11964 4198,8496 7167,8170 7548,11638"/>
        </emma:interpretation>
      </emma:emma>
    </inkml:annotationXML>
    <inkml:traceGroup>
      <inkml:annotationXML>
        <emma:emma xmlns:emma="http://www.w3.org/2003/04/emma" version="1.0">
          <emma:interpretation id="{F645A8D1-4F8F-497D-B758-C8CDE4AFCCE8}" emma:medium="tactile" emma:mode="ink">
            <msink:context xmlns:msink="http://schemas.microsoft.com/ink/2010/main" type="paragraph" rotatedBoundingBox="5246,11891 4906,8799 5350,8750 5690,11842" alignmentLevel="1"/>
          </emma:interpretation>
        </emma:emma>
      </inkml:annotationXML>
      <inkml:traceGroup>
        <inkml:annotationXML>
          <emma:emma xmlns:emma="http://www.w3.org/2003/04/emma" version="1.0">
            <emma:interpretation id="{CC0BBE49-EFE3-4BA9-89D1-C77615A34EF4}" emma:medium="tactile" emma:mode="ink">
              <msink:context xmlns:msink="http://schemas.microsoft.com/ink/2010/main" type="line" rotatedBoundingBox="5246,11891 4906,8799 5350,8750 5690,11842"/>
            </emma:interpretation>
          </emma:emma>
        </inkml:annotationXML>
        <inkml:traceGroup>
          <inkml:annotationXML>
            <emma:emma xmlns:emma="http://www.w3.org/2003/04/emma" version="1.0">
              <emma:interpretation id="{2CD65135-D895-4EE6-88D3-5D48402A4F5B}" emma:medium="tactile" emma:mode="ink">
                <msink:context xmlns:msink="http://schemas.microsoft.com/ink/2010/main" type="inkWord" rotatedBoundingBox="5246,11890 4906,8799 5350,8750 5690,11841">
                  <msink:destinationLink direction="with" ref="{BD602C1E-8106-4592-915F-179A1867E9DF}"/>
                </msink:context>
              </emma:interpretation>
            </emma:emma>
          </inkml:annotationXML>
          <inkml:trace contextRef="#ctx0" brushRef="#br0">1143-768 415,'0'0'137,"0"0"4,0 0-21,0 0 13,0 0-31,0 0 32,0 0-30,0 0-25,0 0-35,0 0 5,0 0-29,0 0-12,0 0-11,0 0-2,0 0 5,0 0 125,0 0 8,0 0 13,13 28-22,5-5 6,-4 0-39,0 0-22,-5 0-8,4-3-11,-13-20-15,18 25-20,-18-25-9,9 23-2,-9-23-4,0 0 0,0 0 5,0 0-2,0 0 30,0 0 41,0 0 20,0 0 7,0 0-23,0 0-24,0 0-6,23 8-13,-5-16-11,4-4-12,1-6-3,0-3-6,-1 1 4,1-3-7,4 0 5,-4 3 0,4-3-5,-5 5 2,-22 18-10,23-18 4,-23 18 4,0 0 0,0 0 3,22-17-159,-22 17-101,0 0-133,0 0-199,0 0-103</inkml:trace>
          <inkml:trace contextRef="#ctx0" brushRef="#br0" timeOffset="924.11">790-3606 611,'0'0'125,"0"0"0,0 0-58,0 0-28,0 0-19,0 0-29,0 0 34,0 0-17,0 0 47,28 2 45,-1 11-22,-27-13 5,36 31 50,-9-3-24,0 0-31,-27-28-24,36 35-50,-13-12-4,-23-23 20,27 28 5,-27-28-7,0 0 7,0 0-8,0 0 114,0 0-6,0 0 9,22 18 27,-22-18 7,0 0-86,0 0-40,18-33-28,-4 0 5,-9-3-9,4 6-13,-5 2-5,5 2 22,-4 6-24,-5 20 10,13-23-3,-13 23-2,9-23 7,-9 23 2,0 0-12,23-23-27,-23 23-211,0 0-208,27-15-260</inkml:trace>
        </inkml:traceGroup>
        <inkml:traceGroup>
          <inkml:annotationXML>
            <emma:emma xmlns:emma="http://www.w3.org/2003/04/emma" version="1.0">
              <emma:interpretation id="{760F9378-5922-435E-BEFD-3B474CAAE6A7}" emma:medium="tactile" emma:mode="ink">
                <msink:context xmlns:msink="http://schemas.microsoft.com/ink/2010/main" type="inkWord" rotatedBoundingBox="5449,11868 5304,10548 5402,10537 5547,11858"/>
              </emma:interpretation>
            </emma:emma>
          </inkml:annotationXML>
          <inkml:trace contextRef="#ctx0" brushRef="#br0" timeOffset="-491.44">1278-1908 675,'0'0'61,"0"0"-14,0 0 3,0 0-19,0 0 4,0 0-1,0 0-10,0 0 16,0 0 34,0 0 56,0 0-66,5 28 142,-1 5-36,1 0 8,-1 8 5,-4 4-6,5 11-35,-1 5-35,1 8 10,-1 4-17,1 1-35,-5 2 11,5-2-37,-5-3-4,4-2-11,-4-6 12,5 1 14,-5-6 8,4-2-11,1-3-20,-5-4-11,4-6-8,1-5 6,-5-5-14,4-5 0,-4-8 0,0-20 0,0 20 6,0-20 1,0 0-7,0 0 8,0 0-5,0 0-3,0 0 8,0 0-6,0 0 2,0 0-4,0 0 4,0 0 4,0 0-8,0 0 0,0 0 0,0 0 6,0 0 4,0 0-20,0 0-89,0 0-74,0 0-183,0 0-125,0 0-54,0 0 50,-27-5 70</inkml:trace>
        </inkml:traceGroup>
      </inkml:traceGroup>
    </inkml:traceGroup>
    <inkml:traceGroup>
      <inkml:annotationXML>
        <emma:emma xmlns:emma="http://www.w3.org/2003/04/emma" version="1.0">
          <emma:interpretation id="{B6CBC055-0774-457A-B7F6-C27F9910F7A8}" emma:medium="tactile" emma:mode="ink">
            <msink:context xmlns:msink="http://schemas.microsoft.com/ink/2010/main" type="paragraph" rotatedBoundingBox="7364,10005 4395,10305 4210,8472 7179,8172" alignmentLevel="2"/>
          </emma:interpretation>
        </emma:emma>
      </inkml:annotationXML>
      <inkml:traceGroup>
        <inkml:annotationXML>
          <emma:emma xmlns:emma="http://www.w3.org/2003/04/emma" version="1.0">
            <emma:interpretation id="{C76894E8-7750-4DE0-A9A7-D864DA978AED}" emma:medium="tactile" emma:mode="ink">
              <msink:context xmlns:msink="http://schemas.microsoft.com/ink/2010/main" type="line" rotatedBoundingBox="7364,10005 4395,10305 4210,8472 7179,8172">
                <msink:destinationLink direction="with" ref="{BD602C1E-8106-4592-915F-179A1867E9DF}"/>
              </msink:context>
            </emma:interpretation>
          </emma:emma>
        </inkml:annotationXML>
        <inkml:traceGroup>
          <inkml:annotationXML>
            <emma:emma xmlns:emma="http://www.w3.org/2003/04/emma" version="1.0">
              <emma:interpretation id="{FB6883B0-0360-40A0-BA13-F0C4A3726F39}" emma:medium="tactile" emma:mode="ink">
                <msink:context xmlns:msink="http://schemas.microsoft.com/ink/2010/main" type="inkWord" rotatedBoundingBox="4766,10053 4374,10093 4311,9480 4704,9440"/>
              </emma:interpretation>
            </emma:emma>
          </inkml:annotationXML>
          <inkml:trace contextRef="#ctx0" brushRef="#br0" timeOffset="157846.19">280-2363 1019,'0'0'358,"-27"10"45,27-10-69,0 0-65,0 0-70,0 0-40,0 0-3,0 0-28,0 0 8,0 0-21,0 0 57,22-10 5,10-2-41,4-1-64,9-2-29,5-3-16,-5 3-23,-4-1 7,0 4-8,-14 4-12,-5 0-48,-22 8-158,0 0-202,0 0-260,23 3-209</inkml:trace>
          <inkml:trace contextRef="#ctx0" brushRef="#br0" timeOffset="157610.03">203-2894 1488,'0'0'163,"0"0"-45,0 0 17,0 0-1,32-15-45,4 2-21,0-4 0,0 1-35,0 4 4,-4 2-24,-9 2 5,-23 8-11,27-8-10,-27 8-2,0 0 14,0 0-16,0 0 2,0 0 9,0 0-21,0 0 24,0 0-10,0 0-4,0 0-18,0 0-60,0 0-50,0 0-35,0 0-33,0 0 18,0 0 54,-32 21 60,5-1 28,0-5 21,27-15 1,-32 18 46,32-18-19,0 0 20,0 0 28,-27 18 38,27-18-8,0 0-47,0 0 26,0 0 136,-9 30-2,9 1 48,5-1-57,-1 6-8,1 2 1,-1 3-68,5-1-8,-4 3 2,-1-5-39,1-4-42,-1-1 14,1-6-16,-5-1-5,0-6-9,0-20-3,0 23-10,0-23 8,0 0-1,0 0-10,0 0-99,0 0-147,0 0-125,0 0-152,0 0-89,0 0 86,0 0 115</inkml:trace>
        </inkml:traceGroup>
        <inkml:traceGroup>
          <inkml:annotationXML>
            <emma:emma xmlns:emma="http://www.w3.org/2003/04/emma" version="1.0">
              <emma:interpretation id="{43BF256A-8781-489B-A2B2-FE999D79149B}" emma:medium="tactile" emma:mode="ink">
                <msink:context xmlns:msink="http://schemas.microsoft.com/ink/2010/main" type="inkWord" rotatedBoundingBox="7364,10005 5345,10209 5159,8376 7179,8172"/>
              </emma:interpretation>
            </emma:emma>
          </inkml:annotationXML>
          <inkml:trace contextRef="#ctx0" brushRef="#br0" timeOffset="154285.83">3063-2911 224,'0'0'119,"0"0"34,0 0 30,0 0 42,0 0 44,-32 20 18,32-20-45,-22 13 5,22-13 10,0 0-35,0 0-34,0 0-30,0 0-14,0 0-63,0 0-49,0 0-12,-9-31-15,4 1-28,10 2 20,-1 2 3,-4 26-14,14-25 6,-14 25 16,0 0-16,22-23-5,-22 23 18,0 0-2,36-10-10,-13 10 1,-23 0 15,32 8-9,-32-8 5,31 17-18,-31-17 13,23 18 7,-23-18-7,0 0 0,4 26 16,-17-1-6,-10-5-20,-13-2 13,0-3 2,-5-2-13,5-8 8,0-2 13,4-6-25,5-5 14,0-4 7,5-6-9,3-5 6,6-2 9,4-3-15,0-5 18,9-5-10,0-6-16,9-1 17,-5 2-7,5-1-6,-4 6 8,-1 10 1,1 3-19,-5 25 14,0-20-54,0 20-100,0 0-92,0 0-75,0 0-224,0 0-86</inkml:trace>
          <inkml:trace contextRef="#ctx0" brushRef="#br0" timeOffset="154582.03">2900-2627 1130,'14'-28'362,"-14"28"-24,13-20-104,-13 20-92,0 0-75,0 0-4,18-13-19,5 8-20,4 5-6,-4 5 10,-5 0 49,-18-5 12,22 18-13,-22-18-15,18 25-21,-9-2 0,-9 3-17,-4-1-20,-14 1-137,-9-4-153,-5-4-321,0-8-113</inkml:trace>
          <inkml:trace contextRef="#ctx0" brushRef="#br0" timeOffset="154966.28">2670-3107 907,'0'0'183,"0"0"91,0 0-63,0 0-41,0 0-6,9 28-31,-9-28 33,9 31-5,0-6 8,-5-5-6,-4-20 6,-9 33 12,-4-5-8,-10 3-11,-4-3-74,-14 0-27,-4-3-36,-4-2-10,-6-3 0,6-2-15,-6-5 9,1-6-9,9-4 0,0-1 15,9-7-20,0 0 10,9-5-5,-1 0 0,28 10 0,-22-13-20,22 13-49,0 0-36,0 0-101,-27-25-230,27 25-246,0 0-67,-5-23 82</inkml:trace>
          <inkml:trace contextRef="#ctx0" brushRef="#br0" timeOffset="155242.46">2372-2481 1324,'0'0'347,"0"0"-42,22 3-130,-22-3-96,27-15-22,0 0-15,1 2-29,-1 6 25,0-1-1,-5 5 22,5 3-14,1 6 51,-10 1 4,-18-7-7,22 13-22,-8 2-24,-5 2-18,-5 1 3,-4-1-18,-13 3-5,13-20-182,-36 26-244,-10-6-295,-8-8-132</inkml:trace>
          <inkml:trace contextRef="#ctx0" brushRef="#br0" timeOffset="155918.91">1839-3282 1584,'0'0'89,"0"0"-24,0 0 60,0 0 164,0 0-79,0 0-61,13 51-36,5 2-41,0-2-11,-4-3 12,-1-2 24,-13-3-39,0-5-31,-9 0-3,-13 0-15,-5-7 5,-5-3-7,-9-11-4,5-9-14,0-5-22,0-14 11,4-1-10,5-6 27,27 18-1,-22-23-4,22 23 2,0 0-3,0 0 7,0 0-6,0 0-13,0 0 25,0 0-2,0 0 5,9 36-1,0-1 23,4 1 23,-4-1-9,-4 3 27,-10 3 8,-4-3-14,-9 0-23,-4 0-11,-10-5-11,0-2-3,-4-11-7,0-7 12,0-8-31,0-8 6,4-14 6,-4-9 0,4-12 30,1-8 20,4 1 17,9-4-19,-1 4-12,10-1-21,9 5-1,5-2-19,9 5-1,4-3 2,9 3 4,4 3-3,1 2-5,0 7-60,-32 26-171,36-30-186,-36 30-65,0 0-79,0 0 88,27-3 37,-27 3 42</inkml:trace>
          <inkml:trace contextRef="#ctx0" brushRef="#br0" timeOffset="156037.99">1373-2911 674,'-9'25'203,"9"-25"-26,0 0 61,0 0-37,0 0-49,0 0-7,0 0-28,0 0 50,0 0-18,9 28-63,-9-28-31,0 0-35,0 0-1,0 0-6,0 0-6,0 0-106,0 0-164,0 0-225,32-13-151</inkml:trace>
          <inkml:trace contextRef="#ctx0" brushRef="#br0" timeOffset="156322.18">2647-4232 1683,'0'0'241,"0"0"45,0 0 12,-18 46-81,-18 7-79,-18 13-59,-18 8-23,-14 4-22,-14 1-16,1 0 0,-5 0-9,5-3-13,-1-5-2,10-8-94,4-2-192,14-10-416,8-3-236</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16:07.21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A244AF9-34C8-4809-BCD0-4C7914C8A5F8}" emma:medium="tactile" emma:mode="ink">
          <msink:context xmlns:msink="http://schemas.microsoft.com/ink/2010/main" type="writingRegion" rotatedBoundingBox="6801,1309 6001,4750 3330,4128 4131,687"/>
        </emma:interpretation>
      </emma:emma>
    </inkml:annotationXML>
    <inkml:traceGroup>
      <inkml:annotationXML>
        <emma:emma xmlns:emma="http://www.w3.org/2003/04/emma" version="1.0">
          <emma:interpretation id="{2EDF295E-8E5D-4433-9CEB-545B6F1709A8}" emma:medium="tactile" emma:mode="ink">
            <msink:context xmlns:msink="http://schemas.microsoft.com/ink/2010/main" type="paragraph" rotatedBoundingBox="6801,1309 6001,4750 3330,4128 4131,687" alignmentLevel="1"/>
          </emma:interpretation>
        </emma:emma>
      </inkml:annotationXML>
      <inkml:traceGroup>
        <inkml:annotationXML>
          <emma:emma xmlns:emma="http://www.w3.org/2003/04/emma" version="1.0">
            <emma:interpretation id="{E6624D07-AB78-443B-9A94-500F6CA19DF0}" emma:medium="tactile" emma:mode="ink">
              <msink:context xmlns:msink="http://schemas.microsoft.com/ink/2010/main" type="line" rotatedBoundingBox="6801,1309 6001,4750 3330,4128 4131,687"/>
            </emma:interpretation>
          </emma:emma>
        </inkml:annotationXML>
        <inkml:traceGroup>
          <inkml:annotationXML>
            <emma:emma xmlns:emma="http://www.w3.org/2003/04/emma" version="1.0">
              <emma:interpretation id="{D31BA614-4803-4B92-9858-3F51BC728B1A}" emma:medium="tactile" emma:mode="ink">
                <msink:context xmlns:msink="http://schemas.microsoft.com/ink/2010/main" type="inkWord" rotatedBoundingBox="3330,4128 4130,687 6801,1309 6001,4749"/>
              </emma:interpretation>
              <emma:one-of disjunction-type="recognition" id="oneOf0">
                <emma:interpretation id="interp0" emma:lang="en-US" emma:confidence="0">
                  <emma:literal>iodine</emma:literal>
                </emma:interpretation>
                <emma:interpretation id="interp1" emma:lang="en-US" emma:confidence="0">
                  <emma:literal>biotin</emma:literal>
                </emma:interpretation>
                <emma:interpretation id="interp2" emma:lang="en-US" emma:confidence="0">
                  <emma:literal>dioxin</emma:literal>
                </emma:interpretation>
                <emma:interpretation id="interp3" emma:lang="en-US" emma:confidence="0">
                  <emma:literal>Biotin</emma:literal>
                </emma:interpretation>
                <emma:interpretation id="interp4" emma:lang="en-US" emma:confidence="0">
                  <emma:literal>biotins</emma:literal>
                </emma:interpretation>
              </emma:one-of>
            </emma:emma>
          </inkml:annotationXML>
          <inkml:trace contextRef="#ctx0" brushRef="#br0">878 1885 1208 0,'0'0'36'16,"0"0"31"-16,0 0-16 0,0 0 56 15,0 0-7-15,0 0-57 16,0 0-16-16,0 0-10 15,0 0-39-15,0 0-251 0,0 0-232 16</inkml:trace>
          <inkml:trace contextRef="#ctx0" brushRef="#br0" timeOffset="280.8">659 1827 1190 0,'0'0'265'15,"0"0"5"-15,0 0 14 16,0 0-97-16,7 42-36 15,3-4-45-15,-7 1-68 0,4 2-25 16,-4 6 28-16,1-3-37 16,-4 6-2-16,-4-6-236 0,1 0-346 15,-4-6-168-15</inkml:trace>
          <inkml:trace contextRef="#ctx0" brushRef="#br0" timeOffset="-9469.22">713 199 410 0,'-30'5'100'16,"3"6"14"-16,0 9 6 15,0-1-24-15,7 3-49 0,-1 5-17 16,21-27-9-16,-13 39 26 16,13-39-12-16,-7 44 17 0,7-44-41 15,4 39 23-15,-4-39-28 16,0 0 19-16,0 0-8 15,20 27-6-15,-20-27 7 0,0 0-32 16,0 0 46-16,0 0 19 16,0 0 66-16,0 0-24 0,0 0-16 15,0 0-31-15,0 0-1 16,0 0-18-16,0 0 29 0,0 0 13 15,-24 17-10-15,24-17-13 16,-27 19-5-16,27-19 22 0,-20 39 13 16,7-9 5-16,13-30-35 15,-10 36 0-15,6-9-17 16,4-27 10-16,0 0-2 0,17 31-12 15,3-15 5-15,4-10 1 16,6-9-18-16,4-5 1 0,-1-1-26 16,-2-2 12-16,-4 3-42 15,-4-3-262-15,-23 11-225 0,27-5-54 16</inkml:trace>
          <inkml:trace contextRef="#ctx0" brushRef="#br0" timeOffset="-10233.62">1117 174 1389 0,'0'0'320'0,"-4"-25"24"15,1 9-111-15,3 16-89 16,7-14-62-16,6 3-34 0,4 3-7 15,0 2-24-15,3 6 0 16,-3 6-8-16,-4 2 3 0,-13-8-4 16,14 22-8-16,-4 0-8 15,-7 3 8-15,-9 5-161 0,-8 6-435 16,-6 0-204-16</inkml:trace>
          <inkml:trace contextRef="#ctx0" brushRef="#br0" timeOffset="-8767.22">942 1028 660 0,'-10'30'141'16,"10"-30"54"-16,0 0 17 15,-4 34-3-15,4-34-7 0,-3 33 6 16,3-6 8-16,-3 6-23 15,3-2-38-15,0 2-27 0,-4 5-6 16,1 4-41-16,3-7-31 16,-4 4 11-16,4-3-30 0,0-6-25 15,-3-5-2-15,3-25 16 16,0 27-3-16,0-27-22 0,0 0-3 15,0 0 11-15,0 22 3 16,0-22-3-16,0 0-8 0,0 0-19 16,0 0-204-16,0 0-382 15,0 0-242-15</inkml:trace>
          <inkml:trace contextRef="#ctx0" brushRef="#br0" timeOffset="842.4">373 2095 1276 0,'0'0'365'15,"0"33"101"-15,0-33-118 0,0 0-89 16,0 0-106-16,20 16-81 16,-20-16-28-16,0 0-27 0,20 11-15 15,-20-11-158-15,0 0-448 16,0 0-303-16</inkml:trace>
          <inkml:trace contextRef="#ctx0" brushRef="#br0" timeOffset="670.8">508 1946 1044 0,'0'0'13'15,"0"0"109"-15,0 0 95 0,0 0-59 16,0 36-42-16,6 8 60 15,-2 3 13-15,2 8-52 0,-2-3 0 16,-4 0-30-16,0-2 18 16,0-3-23-16,-4-3 5 0,-2-6-42 15,-4-2-7-15,-4-3-56 16,-6-5 22-16,0-3-24 0,-4-9 15 15,1-8-21-15,-4-8 22 16,-4-13-16-16,4-9 10 16,-3-17-10-16,3-13 11 0,4-9-11 15,2-2 16-15,8 2 10 16,10 3-26-16,6 6 19 15,4 5-24-15,10 6 18 0,6 5-17 16,1 3 9-16,-1 8-24 16,4 3-190-16,-7 8-270 0,1 3-242 15,-21 11 49-15</inkml:trace>
          <inkml:trace contextRef="#ctx0" brushRef="#br0" timeOffset="-10483.22">1514 298 867 0,'0'0'127'0,"0"0"114"0,0 0-39 15,0 0 5-15,0 0-42 16,0 28-24-16,0-28-24 0,-17 35-12 15,-3-2-65-15,-10-5-1 0,-1 0-20 16,-6-6-13-16,-3 2-6 16,-4-4 18-16,-3-1-29 0,3-5 11 15,1-3 18 1,6-6-23-16,3-5-3 0,4-3 30 15,9-5-35-15,21 8 15 16,-23-11 13-16,23 11-23 0,0 0-4 16,0 0 16-16,0 0-4 15,0 0-7-15,0 0 24 0,-17 31 45 16,7 2 124-16,0 0-28 15,3 0-56-15,0-3-43 0,-3 0-20 16,0 1-22-16,0-4-2 16,-3-5-15-16,13-22-16 0,-24 22-381 15,24-22-418-15</inkml:trace>
          <inkml:trace contextRef="#ctx0" brushRef="#br0" timeOffset="-9921.62">854 518 993 0,'0'0'294'0,"0"0"-63"16,0 0-78-16,0 0-77 0,0 0-49 15,0 0-27-15,-10-30 14 16,10 30 7-16,0 0-12 0,0 0-2 16,0 0-7-16,0 0 8 15,0 0 4-15,24-3 7 16,-24 3 37-16,0 0 55 15,13 28-17-15,-13-28 36 0,-3 41-31 16,-7-2-42-16,-7-1-25 16,-10 4-35-16,-10-1-3 0,-3-2-42 15,-1-4-278-15,4-13-154 0,7-8-62 16</inkml:trace>
          <inkml:trace contextRef="#ctx0" brushRef="#br0" timeOffset="-1388.41">1470 2191 569 0,'0'0'164'16,"0"0"5"-16,0 0-4 15,0 0-9-15,0 0-39 0,0 0-30 16,0 0 138-16,0 0-26 15,0 0-33-15,-6 33-30 0,-1 3-31 16,-7 0-7-16,-3 0-49 16,1 2-2-16,-5 1-7 0,-2-3-9 15,3-3-38 1,-1-6 10-16,5-5-19 0,16-22 13 15,-14 22-20-15,14-22-142 16,0 0-338-16,0 0-155 0</inkml:trace>
          <inkml:trace contextRef="#ctx0" brushRef="#br0" timeOffset="-1107.61">1319 1750 600 0,'0'0'190'15,"0"0"42"-15,0 0 12 0,10 36 31 16,-7 3-94-16,1-4 16 15,-1 4-32-15,0 0-49 16,-3 5-37-16,0 0-31 0,-3-3-24 16,-4-2-7-16,4-1-20 15,-4 1 17-15,0-6-66 16,-3-3-433-16,4-5-302 0</inkml:trace>
          <inkml:trace contextRef="#ctx0" brushRef="#br0" timeOffset="-436.81">1134 1965 1002 0,'0'0'181'0,"0"0"-18"0,0 0-27 16,0 0-48-16,0 0-23 15,0 0 25-15,0 0 12 0,0 0-36 16,0 0-38-16,-27-3 3 15,27 3-39-15,-34 11 30 0,10 0-27 16,1 0 22-16,23-11-20 16,-34 25 18-16,4-3-4 15,3 0-3-15,27-22-26 16,-27 31 42-16,27-31-41 0,0 0 31 15,-23 24-3-15,23-24-7 16,0 0-13-16,0 0 31 0,0 0-22 16,0 0-6-16,26 28 21 15,-2-12-41-15,-4-5 37 0,-20-11-24 16,17 11 26-16,-17-11-9 15,0 0-4-15,0 0 21 0,0 0-17 16,0 36-1-16,-10-8-16 16,10-28 24-16,-30 30-1 15,3-8-18-15,3-5 18 16,1-6-16-16,23-11 22 0,-34-8-27 15,10-6 16-15,24 14-19 16,0 0 1-16,-23-36 17 0,23 36-32 16,-7-33 41-16,7 33-18 15,0 0 5-15,20-36 4 0,-20 36-4 16,27-22 8-16,-3 5-25 15,-24 17 33-15,23-5-24 0,-23 5 17 16,0 0 24-16,17 19 139 16,-17-19-34-16,0 39-49 15,-10-3-14-15,-3-3-38 0,-8 3 3 16,5-6-31-16,-5 0 0 15,1-5-9-15,20-25 15 16,-27 30-20-16,7-10 0 0,20-20-217 16,-27 11-234-16,27-11-223 15</inkml:trace>
          <inkml:trace contextRef="#ctx0" brushRef="#br0" timeOffset="-1809.61">1578 1957 860 0,'0'0'176'0,"0"0"10"16,0 0-32-16,0 0-42 15,0 0-54-15,0 0-32 16,0 0-19-16,0 0 0 0,0 0-5 15,0 0-14-15,0 0-2 16,7-31-7-16,-7 31 36 0,13-24-18 16,-13 24 0-16,0 0-13 15,20-20 21-15,-20 20-24 16,17-5 25-16,-17 5-3 15,0 0 23-15,20 14-26 0,-20-14 19 16,14 30-7-16,-11 3 2 16,1 0-1-16,-4 3 32 15,-4 0 6-15,1 0-12 0,-4-3 25 16,-3 0-25-16,0-9-12 15,10-24-20-15,-10 31 14 0,10-31 10 16,0 0-1-16,0 0 42 16,0 0 5-16,0 0-41 15,0 0-32-15,0 0 6 16,7-28-1-16,-1-5-22 0,8 0 16 15,-1-5-11-15,1 2 12 16,2 0-12-16,-2 0 5 16,-1 6-6-16,-2 2 9 0,-11 28 0 15,16-33 0-15,-16 33 11 16,17-30-11-16,-17 30 13 0,14-25-6 15,-14 25-10-15,13-22 9 16,-13 22 3-16,17-17-34 16,-17 17 25-16,17-11 0 0,-17 11 10 15,0 0-15-15,0 0-15 16,17-5 20-16,-17 5 5 15,0 0-5-15,0 0 19 16,0 0-23-16,13 22 127 0,-13-22 16 16,10 30-10-16,-6 3-6 15,-4-2-28-15,0-1 21 0,-4 6-24 16,1-6-14-16,-1 0-46 15,4-30 5-15,-3 36-18 16,3-36-12-16,-7 36 6 0,7-36-9 16,0 0 8-16,-3 28-10 15,3-28-2-15,0 0 7 16,0 0-17-16,0 0 26 15,0 30-20-15,0-30 4 0,0 0 0 16,0 0-5-16,7 27 11 16,-7-27-14-16,0 0 18 0,0 0-25 15,0 0-145-15,0 31-214 16,0-31-346-16,0 0-97 15</inkml:trace>
          <inkml:trace contextRef="#ctx0" brushRef="#br0" timeOffset="-234.01">1026 2409 1734 0,'0'0'342'16,"0"0"2"-16,17 11-86 15,-17-11-126-15,0 0-54 0,0 0-46 16,0 0-12-16,0 0-113 15,0 0-351-15,0 0-475 0</inkml:trace>
          <inkml:trace contextRef="#ctx0" brushRef="#br0" timeOffset="17082.03">882 2759 360 0,'0'0'109'16,"0"0"38"-16,0 0-21 15,0 0-53-15,-14-25-5 16,14 25 9-16,0 0-5 0,0 0-6 16,0 0 6-16,0 0 4 15,0 0 11-15,0 0 54 0,0 0 26 16,0 0-4-16,0 0 7 15,0 0-18-15,0 0 10 16,0 0 24-16,0 0-17 16,0 0-2-16,14 31-9 0,-4-7-10 15,-3 7-28-15,-4 2 1 16,1 5-20-16,-4 6 23 0,3 3-4 15,-3 5-28-15,-3 3 8 16,3 3-21-16,-4 0-14 0,1-1-14 16,0-7-7-16,3-1-15 15,0-7-9-15,0-4 10 0,0-38-20 16,0 39 9-16,0-39-1 15,0 0 11-15,0 33-4 16,0-33 4-16,0 0-24 16,0 0 4-16,0 0 7 0,0 0 2 15,0 0-6-15,0 0-8 16,0 0 1-16,0 0 3 0,0 0-11 15,0 0 0-15,0 0 0 16,0 0-49-16,0 0-199 0,0 0-142 16,0 0-258-16,0 0-588 15</inkml:trace>
          <inkml:trace contextRef="#ctx0" brushRef="#br0" timeOffset="-10951.22">1611 109 636 0,'0'0'251'16,"0"0"36"-16,0 0-3 16,0 0-55-16,0 0-33 0,0 0-36 15,0 0-46-15,0 0-26 16,0 0-9-16,-17 0-32 0,4-2-13 15,-4-4-12-15,0 1 25 16,-6 2-53-16,-1-3 1 0,-6 4 12 16,-1-4 1-16,-6 1 11 15,0 2-19-15,-7-3 9 16,4 1 3-16,-4 2 0 0,-3 0-2 15,3-5-7-15,0 3 2 16,-3-1-5-16,0 1 10 0,-4-1-6 16,1 3 3-16,-4 6-2 15,0-3 5-15,0 3 17 0,7 0 13 16,3 2-11-16,0 1-16 15,0-1 3-15,7 1-7 0,3-4-12 16,4 1 0-16,7 3-7 16,2 2 6-16,1-3 11 0,0 4 2 15,0-1-1-15,3 3-20 16,17-11 12-16,-24 16 3 15,4-2 6-15,3 0-9 0,17-14 4 16,-23 25-11-16,6-3 7 16,-4 0 13-16,5 0 43 0,-5-3 50 15,8 0-37-15,13-19-39 16,-20 30-4-16,3-5-5 0,17-25 1 15,-20 36-16-15,6-3 10 16,4-3 8-16,0-2-10 0,3-1-12 16,4 4 10-16,-1-4 0 15,4 1 13-15,0-1 7 16,0 3 12-16,0-2 7 0,4-1-2 15,-1-2-9-15,4 0-15 16,0 3 16-16,6-4 32 0,1 1-15 16,2-3-16-16,5 0-20 15,2 0-18-15,4 0 9 0,-3-3 0 16,3 1-7-16,0-1-6 15,0-3 0-15,-4-2 0 0,4 3 5 16,-3-4-3-16,-1 1 11 16,1-6 0-16,3 1 1 0,0-4-6 15,3 1 1-15,-3-1 6 16,7 1 4-16,3-3-10 15,0-3 5-15,7 2 1 0,-4-4 0 16,8-4-6-16,-5-2-2 16,5-1-2-16,-1 1-5 0,0-3-7 15,4 3 7-15,-4 0-7 16,-3-1 12-16,-1-2 2 0,-2 3-4 15,3-3-9-15,-4-3 10 16,1 6-4-16,2-6 0 0,-2-2-3 16,-4-1 3-16,0 1 3 15,0-6-3-15,0 0-9 16,-3-3 9-16,-4 0 0 0,1 1 5 15,-1-4-5-15,-3-2-3 16,-4-1-4-16,-2 4 11 0,-1-6 4 16,0 3-8-16,-20 30-5 15,17-47 11-15,0 8-14 0,-7 1 14 16,0-1-11-16,0 1 5 15,-3 5-7-15,3 0 4 0,-3 2-7 16,-1 4 13-16,-2-1-3 16,-4 4 4-16,-4-4-2 0,1 3-2 15,-4 6-8-15,7 19 2 16,-20-22-1-16,3 6 4 15,-6 7 10-15,2 4-2 0,-6 5-5 16,4 3-9-16,-4-1 3 16,3 4 6-16,-3-1 6 0,0 4-6 15,4-1-6-15,-1 0-1 16,1 0 13-16,-1-2-4 0,4-1 7 15,3-2-12-15,-3 0-2 0,6 0-2 16,14-3 10-16,-20 0-29 16,7-3-132-16,13 3-63 0,0 0-168 15,0 0-394 1,-17-3-224-16</inkml:trace>
          <inkml:trace contextRef="#ctx0" brushRef="#br0" timeOffset="-3026.41">2093 2607 176 0,'0'0'28'16,"0"0"-1"-16,0 0-19 0,0 0-8 16,0 0 10-16,0 0 20 15,0 0 3-15,0 0-19 0,0 0-10 16,0 0 6-16,0 0 11 15,0 0 4-15,0 0-3 0,0 0-15 16,0 0 10-16,0 0 14 16,0 0 10-16,0 0-3 15,0 0 4-15,-14 28-7 16,14-28-2-16,0 0 26 0,-23 25 19 15,23-25 5-15,-24 16-15 16,24-16-21-16,-24 14 12 0,24-14 4 16,-23 11 8-16,23-11-30 15,-27 8-30-15,27-8 31 0,-31 9 15 16,31-9 32-16,-30 8-24 15,30-8-48-15,-30 5 40 0,30-5-37 16,-31 9 23-16,8-4-9 16,23-5-4-16,-24 6-17 15,24-6-18-15,-27 0 30 16,27 0-38-16,-23 2 52 0,23-2-11 15,-24-2-8-15,24 2 12 16,-20 0 19-16,20 0 16 0,-20-6-19 16,20 6-18-16,-24-3 8 15,24 3-38-15,-24-2 64 0,24 2-51 16,-23-3-11-16,3 0 10 15,3 3-21-15,0 0 17 0,3 3-16 16,-6 0 25-16,3-1-14 16,0 1-16-16,-3 3 26 15,0-4-27-15,3 4 25 16,-3-1-15-16,3 1 20 0,-3-3-21 15,3-3 20-15,0 2 10 16,-3-2-25-16,3 0 16 0,0 0-25 16,-3 0 9-16,3-2 6 15,-3 2-6-15,3 0 0 0,0 0-8 16,0 0 20-16,17 0-25 15,-20 2 21-15,3-2-21 0,17 0 21 16,-20 0 11-16,20 0-16 16,-20 0 2-16,20 0-13 0,-20-2 13 15,20 2-21 1,-24-3 29-16,4 0-19 0,20 3 8 15,-24-3 0-15,4 1-10 16,20 2 28-16,-27-6-28 0,27 6 8 16,-24-3-5-16,4 3 21 15,20 0-29-15,-23 0 24 0,23 0-18 16,-24 0 17-16,4 0-8 15,-1-2 11-15,21 2-17 0,-30 0 10 16,7 0 5-16,-4 0-28 16,-4 5 40-16,-2-2-31 0,-5 0 18 15,5-1-20-15,-1 1 19 16,0 0-26-16,-3 2 25 15,4-2-8-15,-5 3-10 16,5-4 26-16,-1 1-22 0,0 0 12 16,1 0-11-16,2-3 11 15,4 3-6-15,0-3 0 0,4 0 13 16,-1 0-29-16,7 0 28 15,0 0-17-15,17 0 5 0,-20-3 0 16,3 0-4-16,0 3 12 16,17 0-15-16,-26 3 14 0,5-3-24 15,21 0 32-15,-27 3-32 16,4-3 38-16,2 2-35 15,-2-2 24-15,-1 3-21 0,1 0 41 16,2-3-33-16,-2 3-2 16,-1-3 5-16,4 2 3 0,20-2-6 15,-27 0-15-15,3 0 31 16,24 0-26-16,-23-2 24 15,23 2-21-15,-24-6 16 0,24 6 3 16,-23 0-1-16,23 0 0 16,0 0-11-16,-21 0 14 0,21 0-19 15,-20-3 26-15,20 3-35 16,0 0 33-16,0 0-26 15,0 0 18-15,-23 0 1 0,23 0-15 16,0 0 9-16,-24 6-23 16,0-1 29-16,24-5-17 0,-27 11 21 15,27-11-8-15,-23 14-11 16,23-14-4-16,-20 14 17 0,20-14-7 15,-21 8 7-15,21-8-12 16,0 0 8-16,0 0-6 16,0 0 10-16,0 0-18 0,-20 11 22 15,20-11-20-15,0 0 46 16,0 0-3-16,0 0-1 15,0 0 14-15,0 0-12 0,0 0 3 16,0 0-27-16,0 0 5 16,10-30-25-16,-10 30 32 0,14-36-32 15,-7 8 16-15,6 1-17 16,4-1 6-16,3 4 7 0,0-4-6 15,1-2 11-15,-1 2-21 16,0 1 13-16,0-1 0 0,-3 1 5 16,0-1-5-16,-4-2 0 15,4-1-6-15,-3 7 16 16,-14 24-22-16,17-36 12 15,-1 8 2-15,-16 28-6 0,14-33 1 16,-14 33 0-16,20-36 12 16,-3 12-29-16,-17 24 30 0,17-33-10 15,-17 33 0-15,17-33 5 16,-17 33-15-16,17-31 13 0,-17 31 4 15,16-27-20-15,-16 27 30 16,0 0-21-16,14-31 7 0,-14 31-10 16,0 0 0-16,20-30 11 15,-20 30-23-15,20-25 25 16,-20 25-4-16,27-22 7 15,-6 6-9-15,-21 16 2 0,20-20-16 16,-20 20 18-16,20-19-10 16,-20 19 6-16,0 0-5 0,17-27 5 15,-17 27 10-15,13-28-15 16,-13 28 13-16,11-25-21 0,-11 25 21 15,10-25-15-15,-10 25 16 16,10-24-9-16,-10 24-17 0,10-22 27 16,-10 22-22-16,13-22 30 15,-13 22-28-15,17-20 10 16,-17 20-4-16,14-19 4 0,-14 19 7 15,0 0-21-15,17-14 17 16,-17 14-3-16,0 0-12 16,0 0 29-16,0 0-27 0,0 0 21 15,0 0-11-15,0 0 4 16,0 0 16-16,0 0-37 0,0 0 17 15,0 0-6-15,0 0-2 16,0 0-161-16,16-8-565 0</inkml:trace>
          <inkml:trace contextRef="#ctx0" brushRef="#br0" timeOffset="-5397.61">46 1704 190 0,'0'0'19'0,"0"0"53"15,0 0 0-15,0 0-3 16,24 11-23-16,-7-3 16 0,0-5-19 16,0-3-2-16,-4 3-13 15,4-6-10-15,3 0-11 16,-3 0 10-16,3-2-6 15,-3 2 4-15,3 0-15 0,-3 1 18 16,0-4 17-16,0 1-33 16,-4-1-2-16,4 3-3 0,-3 1 9 15,-14 2 19-15,20-6-25 16,-3 1-6-16,-17 5-4 0,20-6 18 15,-3 1-2-15,-17 5-9 16,20-6 3-16,-3 3-6 0,-17 3 0 16,20-5 13-16,-3-1-1 15,-17 6-6-15,17-5-16 16,-17 5 40-16,20-3-31 15,-20 3-2-15,17-3 12 0,-17 3-7 16,0 0 4-16,20 0-23 16,-20 0 43-16,0 0-27 0,20-2 7 15,-20 2 13-15,0 0 3 16,0 0-25-16,21 2 6 0,-21-2-14 15,0 0 35-15,20-2-5 16,-20 2-21-16,20 0 8 0,-20 0 0 16,20-3-6-16,-20 3-2 15,24 3 24-15,-24-3-11 16,23-3 10-16,-23 3-28 15,24 0 9-15,-4 0 13 0,-20 0-9 16,21-3 0-16,-21 3-7 16,23 0-3-16,-9 0 24 0,-14 0-3 15,20-3 9-15,-3 3 3 16,-17 0 15-16,20 0-22 0,-3 3 4 15,0-3 5-15,-17 0-19 16,16-3-6-16,-2 6-6 16,-14-3-2-16,17 3 25 0,-17-3 4 15,20 3-34-15,-20-3-2 16,14 2 32-16,-14-2-3 15,20 3-20-15,-20-3-4 0,20 0 10 16,-3 3 6-16,0-3 8 16,0 3 0-16,-1-1-10 0,1-2 21 15,-3-2-5-15,3 2 4 16,-1-3-24-16,5 0-5 0,-4 3 24 15,-1-3-17-15,5 3 21 16,2-2-23-16,1-4 31 16,-1 3-16-16,1-2 14 0,3-1 3 15,0 1-41-15,0-1 20 16,0 1 6-16,-4-4 12 15,4 4-15-15,-3 2-14 0,0 0 29 16,-1-2-19-16,-3 2 4 16,-20 3-2-16,27-5-12 0,-6 2-5 15,-21 3 35-15,20-3-15 16,-20 3-21-16,20-3-24 0,-20 3 30 15,20 0 30-15,-20 0-46 16,21 0-1-16,-21 0 29 16,27 0-3-16,-11 0-1 0,-16 0-31 15,27 0 37-15,-3 0-2 16,-4-2-36-16,4 2 24 15,-1 0 18-15,1-3-1 0,0 0-33 16,3 0 10-16,0 1 16 16,-1-4-10-16,-2 1-3 0,3-1-14 15,0 3 27-15,-3-2-17 16,-1-1 35-16,1 4-24 0,-4-1-13 15,0 3 18-15,0-3-16 16,1 0-2-16,-1 1 9 16,0 2-19-16,-6 0 38 0,2-3 2 15,-16 3-31-15,21 0 10 16,-4 0 10-16,-4 3-10 15,-13-3 0-15,17-3 18 0,0 3-21 16,-4 0-10-16,4 0-1 16,-3 0-10-16,2 0 32 0,-2-3 5 15,3 0 6-15,0 3-27 16,-1-2 14-16,-2 2-11 0,3-3-16 15,-17 3 26-15,20 0 13 16,-3-3-14-16,-17 3-9 16,17 0 8-16,-17 0-3 0,0 0-21 15,17 0 13-15,-17 0 33 16,0 0 16-16,0 0 19 15,0 0-9-15,0 0-32 0,0 0 17 16,0 0-50-16,0 0 36 16,0 0-30-16,0 0 28 0,0 0-24 15,0 0 4-15,0 0 13 16,0 0-32-16,0 0 43 0,0 0-40 15,0 0 10-15,0 0 21 16,0 0-20-16,0 0 9 0,0 0-30 16,0 0 36-16,0 0 14 15,0 0-42-15,0 0 18 16,0 0-21-16,0 0 35 15,0 0-1-15,0 0-8 0,0 0 1 16,0 0-6-16,0 0-14 16,0 0 17-16,0 0-21 0,0 0 35 15,0 0 0-15,0 0 26 16,0 0 4-16,-10 25 13 0,10-25-14 15,0 0-30-15,-14 22 17 16,14-22-14-16,-10 22-1 0,10-22-9 16,-14 25 10-16,14-25-40 15,-10 25 35-15,10-25-3 16,-13 22 12-16,13-22 5 15,-10 22 3-15,10-22 12 0,0 0-13 16,-10 24 19-16,10-24-34 16,0 0 31-16,-14 28-32 0,14-28-5 15,0 0-5-15,-17 25 1 16,17-25 20-16,-17 25-15 0,17-25 46 15,-16 24-9-15,16-24 4 16,-14 28-16-16,14-28-13 0,-17 25 2 16,17-25-9-16,-20 27 2 15,20-27-17-15,-13 28 12 16,13-28-12-16,-21 30 3 15,21-30-3-15,-17 33 6 0,7-3 1 16,10-30-4-16,-13 36 21 16,3-8 49-16,0-1 6 0,10-27-37 15,-14 39-7-15,4-12-20 16,0 4 3-16,10-31-2 0,-14 36-3 15,4-6-3-15,4-5 7 16,-5-1-6-16,11-24 5 0,-10 28-19 16,0-3 14-16,10-25-14 15,-7 27 13-15,1-5-13 16,6-22 9-16,-10 28-13 0,3-3 18 15,7-25-16-15,-10 22 9 16,10-22-4-16,-10 27 11 0,10-27-20 16,-10 28 12-16,3-6-3 15,7-22 4-15,0 0-4 16,-10 27 0-16,10-27 5 0,-10 22-13 15,10-22 16-15,-7 22-6 16,7-22 4-16,0 0-12 0,-14 22 17 16,14-22-18-16,0 0 20 15,-10 28-17-15,10-28 10 16,0 0-4-16,0 0-2 0,-10 22 7 15,10-22-14-15,0 0 15 16,0 0-8-16,0 0 14 0,0 0-20 16,0 0 9-16,0 0-3 15,0 0-26-15,0 0-109 0,0 0-307 16,0 0-315-16,0 0-44 15</inkml:trace>
        </inkml:traceGroup>
      </inkml:traceGroup>
    </inkml:traceGroup>
  </inkml:traceGroup>
</inkml:ink>
</file>

<file path=ppt/ink/ink21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5:49.65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19 0 138,'0'0'-13,"0"0"-1,0 0 26,0 0 56,0 0 5,0 0 32,0 0-17,0 0 20,0 0 15,0 0-46,0 0-15,0 0-15,0 0 24,0 0 6,0 0-19,0 0 55,0 0 52,0 28-8,-4-3 38,8 5-37,-4 6 9,5 7 16,-5 11-55,0 7-30,0 5-18,-5-3-30,5 1-18,-4 2 56,-1-5-17,5-3-46,-4-2 7,-1-3-12,1-5-14,4-2-6,4-3 13,-4-5-8,5-2 2,-1-3-7,5-8 7,-9-25-7,9 36 0,-9-36 2,5 41 7,4-11-15,-9-30 0,5 31 14,-5-31-3,4 25-1,-4-25-17,0 0 13,0 0 13,0 0-5,5 28-8,-5-28-10,0 0 3,0 0 13,0 0-6,0 28-10,0-28 7,0 0 14,9 30-4,-9-30-7,4 31-20,1-3 33,-5-3-5,0-25-17,9 38 9,-5-10 0,1 0 0,-1-5-15,1 0 22,-1-3-4,-4-20-3,5 26-3,-5-26 11,9 22-8,-9-22-12,4 21 12,-4-21 5,0 0 1,9 25-4,-9-25-13,5 26 7,-5-26 13,4 25 2,1-5-29,-5-20 18,4 21 0,-4-21 8,0 0-8,0 0-3,0 0 6,5 20-3,-5-20 0,0 0 0,0 0-8,0 0 5,0 0 16,0 0-13,0 0 0,0 0-15,0 0 17,0 0 5,0 0 1,0 0-8,0 0-14,0 0 14,0 0 6,0 28-2,4-3-10,-4 3 11,5 3-5,-5-1 6,5 6-18,-5-1 124,0 1 26,4-1-80,-4 1-15,0 0-15,5-3-23,-1 0 0,-4-3 8,5 1-13,-5-4-10,4 4 10,-4-1 7,0 1-18,5-1 11,-5-2 6,4 3-3,1-1-12,-1 1 19,5-1-10,-4 1-10,-5-1 7,9-4 9,-9 2 2,4-3-13,1 0 1,-5-2 16,4 0-17,-4 2 1,5 1 6,-5-1-6,0 1-4,4-1 17,-4 3-15,0-3 1,5 1 12,-1-3 2,1 2-9,-5-2 0,9 2 0,-5 1-14,5 2 14,-4-3 11,4 0-15,-4 3-2,4 0 12,-5-2-13,1 4 12,-5-4-2,4 2-10,1 0 14,-5-6-7,0 6-9,0-2 19,0-1-17,-5-2 15,5 0-5,-4 2 0,4-2-8,-5-5 8,5 2-7,0-2-3,0-3 7,0-15 0,-4 21 7,4-4-11,0-17-5,0 21 16,0-4-3,0-17-15,0 21 22,0-21-1,-5 20 8,5-20 43,0 0-33,-4 18-16,4-18 4,0 0-16,0 0 12,0 0-7,0 0-108,0 0-131,0 0-202,0 0-225,0 0-132</inkml:trace>
</inkml:ink>
</file>

<file path=ppt/ink/ink21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5:52.34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1814 6120 302,'-23'22'90,"23"-22"12,-18 23-12,18-23 21,0 0-12,-23 21 5,23-21 16,-27 12 30,9-1 9,18-11 20,-31 2-27,4 3 2,-1-5-2,6 3 4,-5-1-54,0 3-32,-5 0-37,-4 0 0,0 3-15,0-5 10,-10 2-9,1 2 8,0-2 42,0 0-16,4 1-20,5-1-24,0 0 5,0-5-14,0 2 7,9-2-2,-5 0 2,5 0-7,0-2 12,4-1-18,-4-2 6,4 3-5,23 2 5,-27-6-15,0 1 37,27 5-32,-27-7 28,27 7-26,-27-5 19,27 5 11,-23-8 51,23 8-47,-27-8-3,27 8-20,-22-5 6,22 5-12,-27-7 17,4 2-26,23 5 18,-27-8-9,4 0 8,23 8-16,-31-5 20,13 3-9,18 2 7,-27-8 53,27 8 24,0 0-1,0 0-2,0 0-15,0 0-28,0 0-20,-14-25-7,5-1-8,13 1-3,1-3 4,4 3-4,-4-6 14,4-2-14,-5-2 0,1-1 12,4 0 22,-5-2-13,-4-2-14,5-1 9,-5 3 6,-5 2 29,5 1-32,-4-1-7,4 3-6,-9 0 5,4-2-6,-4-1-5,0 3 8,0-2-11,0 2 3,4 0 0,-4 0 0,5 2 8,-1 1 7,1-1 4,-1 3 13,1 3-11,4-6 3,-5 6-10,5-6-1,-9 6-3,5-3-7,-1 3 2,1 2 8,4 23-5,-9-36-11,4 8 11,1 5-8,4 23 4,0-33-4,-5 8 2,5 0 0,0 2 5,0-3-7,-4 1 5,4 0-5,0 25 2,-9-41 0,4 8 8,5 2-4,-4 1-10,4 2 1,-5 0 7,0-2 2,5-1-17,-4 1 20,-1-1-9,5-2 0,-4 3 0,-1-3 9,5 5-15,0-3 13,-4 1-14,-1-1 14,5 3-7,-4-5 7,4 33-7,-5-45 0,1 9-4,-1 0 9,-4 3-12,5 0 18,-1 5-14,1 3 12,-1-3-17,5 3 13,-4-1-9,-1 1 7,1-1-3,-1-1 6,5 1-6,-4 1 7,-1-1-12,1 1 13,4 25-11,-5-36 15,5 36-10,0-38 22,-4 8-16,4 30 4,-9-38-5,4 2-7,0 6 5,1-1 0,-1 1-12,1 2 19,-1-3-18,5 31 17,0-38-18,-4 5 18,-1 3-17,1 2 13,4 28-14,0-43 13,-5 12-11,5 31 17,0-43-18,-4 7 13,-1 1-13,5-1 10,0 1-9,0-1 18,0-2-19,0 0 10,0 2-10,0 3 18,0 3-17,0 30 17,-4-38-16,4 7 4,0 31 0,-5-33-3,5 33 3,0-30 0,0 30 9,-4-28-19,4 28 20,-5-28-20,5 28 19,-4-31-18,4 31 16,-5-28-13,5 28 11,-4-30-12,4 30 15,-5-30-16,5 30 17,-9-39-18,5 9 13,4 30-7,-5-38 7,-4 5-8,5 5 12,4 28-14,-14-41 13,9 8-12,-4 3 11,-4 2-10,8-3 1,5 31-1,-18-40 4,9 7-3,0 5 3,9 28 0,-9-41 3,5 8 2,-1 3-14,5-1 9,-4 3-7,4-2 10,0-3-12,0-3 9,0 6-5,4-6 13,-4 3-15,5-5 16,-5 2-15,0-4 3,4 2 7,-4 2 0,0-2-4,5 0 0,-5 0 0,0 5-9,-5-3 12,5 1-3,0 2 3,0 2-13,0 1 10,5 2 0,-5 0-6,0 2 6,4-4 0,1 2 0,-5-3 0,4 1 0,-4-3 0,5 3-5,-1-4 5,-4 1-4,0 0 8,0-2-7,0-1 3,5 3 0,-5 3-6,0 2 11,0 28-12,0-28 7,0 28-7,0 0 16,0 0-18,-5-25 9,5 25 0,0 0 0,0 0 8,0 0-11,0 0 7,0 0-13,0 0 20,0 0-22,0 0 14,0 0-11,0-23 17,0 23-22,5-23 19,-5 23-19,4-33 13,5 2-83,-4 1 23,-1-3-24,1-8 43,-5-5 3,0-2 27,4 5-6,-4 2 17,5 8-9,-5 3 2,0 30 3,0 0 1,0-31 10,0 31-19,0 0 12,0 0-11,0 0 3,0 0 8,0 0 0,0 0 11,32 13-20,-32-13 17,31 18-5,-31-18-9,32 18 10,-32-18-11,36 10 10,0-3-1,-4-7-2,-5-2 7,-27 2-19,40-8 17,-8 1-16,-32 7 15,45-10-4,-13 4-4,4 1 7,-4 0-3,4 3-3,-5-1 12,1 1-16,0-1 17,-1 3-18,5-5 17,-4 2-19,4 1 10,0-1 0,1-2 0,-1 0 9,0 0-16,-5 0 14,1 3-14,-5-6 15,-27 8-21,27-8 21,-27 8-8,27-2 0,-27 2 0,0 0-6,0 0 13,0 0-19,27-5 12,-27 5 9,0 0-15,0 0 10,28 2-8,-28-2 12,31 3-22,-31-3 19,32 0-5,-10 2 2,-22-2 5,37 0-14,-1 0 7,-9 0 0,0 0-4,-27 0 10,32 0-16,-32 0 22,27 0-12,-27 0 4,0 0 5,0 0-9,0 0 20,0 0-7,0 0-2,0 0 3,0 0-23,0 0 19,0 0-13,0 0 3,0 0-24,0 0-62,0 0-126,0 0-226,0 0-400</inkml:trace>
</inkml:ink>
</file>

<file path=ppt/ink/ink21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6:10.70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D765F33-7638-49FD-9198-49E6BAF88FC0}" emma:medium="tactile" emma:mode="ink">
          <msink:context xmlns:msink="http://schemas.microsoft.com/ink/2010/main" type="inkDrawing" rotatedBoundingBox="6808,5783 11216,5550 11234,5894 6826,6128" semanticType="underline" shapeName="Other">
            <msink:sourceLink direction="with" ref="{660078E6-9CFC-4826-B607-C6628B81C0A7}"/>
            <msink:sourceLink direction="with" ref="{5710C3D7-A335-4443-BBB7-9C542F73E476}"/>
          </msink:context>
        </emma:interpretation>
      </emma:emma>
    </inkml:annotationXML>
    <inkml:trace contextRef="#ctx0" brushRef="#br0">0 262 370,'0'0'60,"0"0"16,0 0 22,0 0 16,0 0-20,0 0 31,0 0 1,0 0 3,0 0-15,0 0-3,0 0-42,0 0-8,0 0-56,0 0 7,0 0 5,0 0 58,22-10 65,5 2-27,14-2-69,4 0-10,18-3-9,14 0-22,9 1 25,9 2-31,9-1 3,0 6 11,9 0-4,4 5-1,0 3 22,1-1-43,-5 1 15,-14-1 15,1 1-18,-5-3 14,-5 0 8,0 0-13,-4 0-11,4 0 5,-8 2 6,-1 1-12,-9 2 0,-4-2 23,0 2-17,-5-3 3,0 3-6,-4 0-8,-5 0 16,5-2 11,-9 0-34,-5 2 30,-4-3-18,-5 1 6,-5-1 8,-8 1-11,-23-3 3,23 2 26,-23-2 47,0 0 17,0 0 6,0 0-24,0 0-14,0 0 4,0 0-21,0 0-6,0 0 7,0 0-28,0 0-14,0 0 12,0 0-9,0 0-12,0 0 12,0 0-3,0 0-20,0 0 13,-28-12 7,28 12-19,-22-11 19,22 11-12,-27-10-6,9 3 24,18 7-26,-23-8 12,23 8 8,-22-8 7,22 8-16,0 0 15,-23-7-32,23 7 26,0 0-9,-23-10-16,23 10-17,-22-11-16,22 11 24,-23-12 20,23 12-10,-27-18 12,27 18 16,-27-20-8,27 20-22,-27-26 5,9 6-19,18 20 5,-23-23 24,23 23 11,-18-23-11,18 23 22,0 0-20,0 0 3,0 0 3,0 0-25,0 0 32,0 0 2,0 0-26,0 0 42,0 26 16,9-1 1,9 0 9,5-4-25,4-1 11,0-2-3,5-3-21,4-2 6,4-3-20,-3-2 10,-1-3 11,0-5-17,-5 2 3,-3-4 19,-6-1-18,-22 3 36,18-2 45,-18 2 1,0 0-9,0 0 6,0 0-18,0 0-3,0 0-23,0 0-39,0 0 4,0 0 5,-31 5-9,-1 2-10,-4 3 2,-5 6 8,1-1 11,-1 0-8,-4 3-3,4 0-25,5-3-131,-9 3-205,4-3-313,0 0-137</inkml:trace>
    <inkml:trace contextRef="#ctx0" brushRef="#br0" timeOffset="195835.39">-1546 475 559,'0'0'120,"0"0"10,0 0 24,0 0 24,0 0-73,0 0-32,0 0-11,0 0-22,0 0 9,0 0 20,0 0-4,0 0-25,0 0 107,0 0 33,0 0-20,37 8-36,8-6-8,9-4-2,5-1-27,18-7-36,8 0-11,6-5-19,8 0-5,5-6-6,0 1 2,-5 2-12,5 0 0,-4 3 8,-15-3-8,1 3-7,-13 0 4,-10 5 8,-9 2-1,-9 0 3,-9 3-21,-9 3 28,-4 2-30,-23 0 30,0 0-18,18 0 30,-18 0-14,0 0 14,0 0-33,0 0 26,0 0-27,0 0 15,0 0-2,0 0 7,0 0-23,0 0 20,0 0-30,0 0-48,0 0-120,0 0-87,0 0-94,0 0-112,0 0-53</inkml:trace>
  </inkml:traceGroup>
</inkml:ink>
</file>

<file path=ppt/ink/ink21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2:26.05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0C64716-DFC0-4177-B1F2-E4B03AC768D6}" emma:medium="tactile" emma:mode="ink">
          <msink:context xmlns:msink="http://schemas.microsoft.com/ink/2010/main" type="writingRegion" rotatedBoundingBox="3845,8190 5169,8190 5169,8963 3845,8963"/>
        </emma:interpretation>
      </emma:emma>
    </inkml:annotationXML>
    <inkml:traceGroup>
      <inkml:annotationXML>
        <emma:emma xmlns:emma="http://www.w3.org/2003/04/emma" version="1.0">
          <emma:interpretation id="{507B2B95-EA2E-45D6-8B59-17E2652B5211}" emma:medium="tactile" emma:mode="ink">
            <msink:context xmlns:msink="http://schemas.microsoft.com/ink/2010/main" type="paragraph" rotatedBoundingBox="3845,8190 5169,8190 5169,8963 3845,8963" alignmentLevel="1"/>
          </emma:interpretation>
        </emma:emma>
      </inkml:annotationXML>
      <inkml:traceGroup>
        <inkml:annotationXML>
          <emma:emma xmlns:emma="http://www.w3.org/2003/04/emma" version="1.0">
            <emma:interpretation id="{4DDBE49A-5909-4FE5-B132-E01D6D6B6E23}" emma:medium="tactile" emma:mode="ink">
              <msink:context xmlns:msink="http://schemas.microsoft.com/ink/2010/main" type="inkBullet" rotatedBoundingBox="3845,8190 3922,8190 3922,8314 3845,8314"/>
            </emma:interpretation>
            <emma:one-of disjunction-type="recognition" id="oneOf0">
              <emma:interpretation id="interp0" emma:lang="fa-IR" emma:confidence="0">
                <emma:literal>•</emma:literal>
              </emma:interpretation>
            </emma:one-of>
          </emma:emma>
        </inkml:annotationXML>
        <inkml:trace contextRef="#ctx0" brushRef="#br0">299 624 458,'0'0'72,"0"0"-17,0 0 23,0 0-18,0 0-29,0 0 17,0 0-6,0 0 7,0 0 46,0 0-22,0 0 3,0 0 76,18 28-63,-18-28 35,0 0-6,14 26-22,-14-26-69,0 0 25,0 0 13,18 26-43,-18-26-11,0 0 16,0 0 5,0 0-28,0 0 26,0 0-21,0 0 51,0 0 51,0 0-51,0 0-57,0 0 18,0 0-19,0-26-17,0 26 17,0 0 6,0 0 7,0 0-22,0 0 20,0 0 12,0 0-25,0 0-16,0 0 26,-23 8-5,23-8 1,0 0-14,0 0 35,0 0-17,-18 26-10,18-26 19,0 0 14,0 0-30,9 28 16,-9-28 11,0 0-30,0 0 8,23 8 8,-23-8-23,0 0 7,0 0 16,22-11 7,-22 11-35,0 0 14,0 0 4,14-25 4,-14 25 2,0 0 26,0 0 13,0 0 7,0 0-26,0 0-16,0 0-8,0 0-8,0 0 9,0 0-9,0 0-32,0 0-17,0 0-109,0 0-185,0 0-288,0 0-17</inkml:trace>
      </inkml:traceGroup>
      <inkml:traceGroup>
        <inkml:annotationXML>
          <emma:emma xmlns:emma="http://www.w3.org/2003/04/emma" version="1.0">
            <emma:interpretation id="{F8364F1C-1BD5-4FE3-B4D6-A2865C0CC5FE}" emma:medium="tactile" emma:mode="ink">
              <msink:context xmlns:msink="http://schemas.microsoft.com/ink/2010/main" type="line" rotatedBoundingBox="5128,8190 5169,8190 5169,8963 5128,8963"/>
            </emma:interpretation>
          </emma:emma>
        </inkml:annotationXML>
        <inkml:traceGroup>
          <inkml:annotationXML>
            <emma:emma xmlns:emma="http://www.w3.org/2003/04/emma" version="1.0">
              <emma:interpretation id="{02C4AFB9-1973-4137-9142-2985903C0641}" emma:medium="tactile" emma:mode="ink">
                <msink:context xmlns:msink="http://schemas.microsoft.com/ink/2010/main" type="inkWord" rotatedBoundingBox="5128,8190 5169,8190 5169,8963 5128,8963"/>
              </emma:interpretation>
            </emma:emma>
          </inkml:annotationXML>
          <inkml:trace contextRef="#ctx0" brushRef="#br0" timeOffset="-5685.11">1623 650 858,'0'0'64,"0"0"69,0 0 3,0 0-29,0-26-20,0 26 44,0 0-22,0 0 45,0 0 11,0 0-23,0 0-50,0 0-15,0 0 2,0 0-19,0 0-10,0 0 63,-5 26 7,-4 2 11,5 11 28,-5 5-9,4 7-34,1 3-24,-1 3-13,5-3 15,0 3 6,0-1 10,5-7-23,-5-2-25,4-11-21,1 0-20,-5-10-10,0-26-11,9 30 4,-9-30 20,0 0-24,4 29-13,-4-29 6,0 0 7,0 0 10,0 26-7,0-26-8,0 0-3,0 0 8,5 28-83,-5-28-190,0 0-231,0 0-268,0 0-324</inkml:trace>
        </inkml:traceGroup>
      </inkml:traceGroup>
    </inkml:traceGroup>
  </inkml:traceGroup>
</inkml:ink>
</file>

<file path=ppt/ink/ink21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6:14.15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710C3D7-A335-4443-BBB7-9C542F73E476}" emma:medium="tactile" emma:mode="ink">
          <msink:context xmlns:msink="http://schemas.microsoft.com/ink/2010/main" type="inkDrawing" rotatedBoundingBox="11142,5275 13731,4826 14006,6414 11417,6863" hotPoints="13857,5763 12620,6715 11208,6050 12445,5098" semanticType="underline" shapeName="Ellipse">
            <msink:sourceLink direction="with" ref="{C6C35315-88C9-4940-BDE0-4D2C705FE9D1}"/>
            <msink:destinationLink direction="with" ref="{CD765F33-7638-49FD-9198-49E6BAF88FC0}"/>
          </msink:context>
        </emma:interpretation>
      </emma:emma>
    </inkml:annotationXML>
    <inkml:trace contextRef="#ctx0" brushRef="#br0">1780 69 1096,'0'0'270,"0"0"-21,0 0-5,0 0 22,0 0-93,0 0-81,0 0-1,0-20-6,0 20-22,0 0-51,-31-20 8,-1 7 1,-4 5-21,-5 3 0,-8 5 5,-10 3 4,-9 2-9,0 0 0,-4 8-10,-5-3-3,5 2 13,4 1 9,1 2-2,-1 1-11,0 1-10,5-1 24,4 1-2,5 1-14,4 0-3,5 0 23,9-3-30,0 0 20,9 1 8,4 1-12,0-1 4,23-16 0,-31 27-2,8-1-9,-4 2 0,9 0 3,-5 0-1,5 0-3,-4 0 19,4 0 3,-5-3 1,5 3-15,4-3 0,-4 1 8,5-6-1,-1 0 0,14-20-7,-22 28 14,4-5-7,4-3-14,14-20-2,-22 28 26,-1-2-17,5-3 0,0-1 24,4-1 63,1 2-39,-1 0-21,5-1 1,5-1-2,-5 4-15,4-2-11,5 0 0,0-23 23,-5 40-11,10-9 11,-5-3 10,0 2 13,5-2-23,-5 3 3,4-1 10,1-2 28,-1-2-5,5 4-23,0-2-15,5 0 0,-1-3-7,5 3-7,5-2-1,4-1 2,0-2 7,5 0-12,8 0-3,1-6 15,9 4-9,-1-3-6,10-6 6,4-2-1,5 1 1,0-4-3,0 1-8,0-6 11,-5 1-1,5-3-10,-5 0 1,0-3 4,-4 3 0,4 0 0,-4-2 7,-1-1-7,6 3-9,-6-2 9,-3-1 9,3 1-16,-3-3 11,-1-1 6,0-1-13,0-1 0,0-7 6,-4 2-1,0 1-2,-5-1-3,0-2 10,0-3-11,1 3 4,-1-6 2,4-2-2,1-4 0,-5-6 0,0 2-4,5-7 14,-9 0-7,0-3-6,-5-5 3,-5 1 11,-4-1-11,0 0-9,-8-4 16,-6-4-1,1 6-11,-10 2-1,5 0 13,-9 6 16,-4-1-11,-1 6-3,1-1 5,-10 3 1,1 3-5,-1-1-10,-4-2 0,0 3 5,-5 4 6,1 1-18,22 25 2,-36-33 9,4 7 0,0 4-15,-4 4 11,5 0 7,-10 0-7,5 5-5,-5-2 8,0 0-3,1 2-6,-1-2 11,5 2-5,4-2-4,10 2-1,-1 3 0,1-2 13,22 12-8,-23-16-10,23 16 17,-27-15-4,27 15-15,-23-15 12,23 15 0,0 0-11,-22-13 11,22 13 7,-27-10-7,27 10-12,-23-8 6,23 8 6,-27-2-12,27 2-8,-23-3 14,23 3-20,-22 0-35,22 0 16,0 0-4,-23-2-66,23 2-72,0 0-93,0 0-145,0 0-262,0 0-93</inkml:trace>
  </inkml:traceGroup>
</inkml:ink>
</file>

<file path=ppt/ink/ink21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6:16:14.79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6C35315-88C9-4940-BDE0-4D2C705FE9D1}" emma:medium="tactile" emma:mode="ink">
          <msink:context xmlns:msink="http://schemas.microsoft.com/ink/2010/main" type="writingRegion" rotatedBoundingBox="12384,5293 13215,5293 13215,6433 12384,6433">
            <msink:destinationLink direction="with" ref="{5710C3D7-A335-4443-BBB7-9C542F73E476}"/>
          </msink:context>
        </emma:interpretation>
      </emma:emma>
    </inkml:annotationXML>
    <inkml:traceGroup>
      <inkml:annotationXML>
        <emma:emma xmlns:emma="http://www.w3.org/2003/04/emma" version="1.0">
          <emma:interpretation id="{A5198617-CC84-42D7-B659-9AE1B6E8F80B}" emma:medium="tactile" emma:mode="ink">
            <msink:context xmlns:msink="http://schemas.microsoft.com/ink/2010/main" type="paragraph" rotatedBoundingBox="12384,5293 13215,5293 13215,6433 12384,6433" alignmentLevel="1"/>
          </emma:interpretation>
        </emma:emma>
      </inkml:annotationXML>
      <inkml:traceGroup>
        <inkml:annotationXML>
          <emma:emma xmlns:emma="http://www.w3.org/2003/04/emma" version="1.0">
            <emma:interpretation id="{6A705AF4-5A46-41C7-BA55-5FBD7F806D24}" emma:medium="tactile" emma:mode="ink">
              <msink:context xmlns:msink="http://schemas.microsoft.com/ink/2010/main" type="line" rotatedBoundingBox="12384,5293 13215,5293 13215,6433 12384,6433"/>
            </emma:interpretation>
          </emma:emma>
        </inkml:annotationXML>
        <inkml:traceGroup>
          <inkml:annotationXML>
            <emma:emma xmlns:emma="http://www.w3.org/2003/04/emma" version="1.0">
              <emma:interpretation id="{FFCC7173-E1FA-465D-88AB-6BC54062DCC3}" emma:medium="tactile" emma:mode="ink">
                <msink:context xmlns:msink="http://schemas.microsoft.com/ink/2010/main" type="inkWord" rotatedBoundingBox="12384,5293 13215,5293 13215,6433 12384,6433"/>
              </emma:interpretation>
            </emma:emma>
          </inkml:annotationXML>
          <inkml:trace contextRef="#ctx0" brushRef="#br0">524 254 1031,'0'0'206,"0"0"153,0 0-29,0 0-24,0 0-88,0 0-86,0 0-50,0 0-39,0 0-25,0 0-18,-23 28 13,1 2-7,-1 1-6,1 2 0,-1 0 13,0 0-20,10-3-1,-1-2 8,10 0 8,-1-5-5,5-23-3,5 28-3,-5-28 13,0 0-8,13 28-13,-13-28 11,0 0 12,0 0-12,0 0 10,0 0 58,0 0 54,0 0-46,0 0-21,0 0-36,0 0-19,-27-5 17,0-5 1,5-3 21,-1 0 13,0-2 14,23 15-6,-27-30-29,5 2-6,4-5 3,0 0 2,0-8-2,4 0-9,5-2-3,-5 0-6,1 5-15,4 2 16,0 3-3,0 5-13,0 3-6,4 5 15,-4-1 0,9 21-4,-13-20-16,13 20-21,-14-18-47,14 18-62,-18-20-71,18 20-128,0 0-204,0 0-221</inkml:trace>
          <inkml:trace contextRef="#ctx0" brushRef="#br0" timeOffset="217.12">294 53 1429,'0'0'157,"27"10"79,-27-10-30,36 0-62,-5-5-35,1 0-51,0 3-45,-1-3 11,-4-1-10,-27 6-14,32-2-5,-32 2-18,0 0-151,0 0-161,0 0 7,0 0-10,-9 36-27,-14-1 20</inkml:trace>
          <inkml:trace contextRef="#ctx0" brushRef="#br0" timeOffset="653.17">-41 444 1040,'0'0'92,"0"0"-65,0 0 9,0 0 38,0 0 19,0 0-25,0 0-10,0 0-20,0 0 30,27 23 91,-27-23-12,0 0 8,0 0 27,0 0 28,0 0-21,0 0-67,0 0-59,0 0-37,-22-2-16,-1 2 20,1-5 24,22 5-33,-27-3 5,4 6-13,5 2-11,18-5-8,-27 25 12,0 0 10,9 8-11,-1 6 6,1-1 4,5 7 10,4 4 2,4-1-6,1-2 4,4-1 16,4-4-1,1 2-10,4-2-13,4-3-3,-4-3 2,0-1-1,1-9-11,-10-25 2,9 25 2,-9-25 6,0 0-10,0 0-4,0 0 6,0 0-116,0 0-291,0 0-431</inkml:trace>
        </inkml:traceGroup>
      </inkml:traceGroup>
    </inkml:traceGroup>
  </inkml:traceGroup>
</inkml:ink>
</file>

<file path=ppt/ink/ink216.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46:40.41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3F36F9C-AE54-41A8-AC7B-B89FBF544344}" emma:medium="tactile" emma:mode="ink">
          <msink:context xmlns:msink="http://schemas.microsoft.com/ink/2010/main" type="writingRegion" rotatedBoundingBox="4200,2747 6832,2494 6956,3786 4324,4038">
            <msink:destinationLink direction="with" ref="{BFAA44E9-3B4F-4BFD-9BC7-4584DF7BB25A}"/>
          </msink:context>
        </emma:interpretation>
      </emma:emma>
    </inkml:annotationXML>
    <inkml:traceGroup>
      <inkml:annotationXML>
        <emma:emma xmlns:emma="http://www.w3.org/2003/04/emma" version="1.0">
          <emma:interpretation id="{155285C1-CF7D-4958-90A5-FB951DCD9796}" emma:medium="tactile" emma:mode="ink">
            <msink:context xmlns:msink="http://schemas.microsoft.com/ink/2010/main" type="paragraph" rotatedBoundingBox="4201,2794 6335,2529 6408,3113 4274,3378" alignmentLevel="1"/>
          </emma:interpretation>
        </emma:emma>
      </inkml:annotationXML>
      <inkml:traceGroup>
        <inkml:annotationXML>
          <emma:emma xmlns:emma="http://www.w3.org/2003/04/emma" version="1.0">
            <emma:interpretation id="{8A67F70D-12C0-4979-92A3-54CDBD76B59E}" emma:medium="tactile" emma:mode="ink">
              <msink:context xmlns:msink="http://schemas.microsoft.com/ink/2010/main" type="line" rotatedBoundingBox="4201,2794 6335,2529 6408,3113 4274,3378"/>
            </emma:interpretation>
          </emma:emma>
        </inkml:annotationXML>
        <inkml:traceGroup>
          <inkml:annotationXML>
            <emma:emma xmlns:emma="http://www.w3.org/2003/04/emma" version="1.0">
              <emma:interpretation id="{0FC8C9D1-0D2A-4997-A0FF-B1CA0594A80A}" emma:medium="tactile" emma:mode="ink">
                <msink:context xmlns:msink="http://schemas.microsoft.com/ink/2010/main" type="inkWord" rotatedBoundingBox="4201,2794 6335,2529 6408,3113 4274,3378"/>
              </emma:interpretation>
              <emma:one-of disjunction-type="recognition" id="oneOf0">
                <emma:interpretation id="interp0" emma:lang="en-US" emma:confidence="0">
                  <emma:literal>F=57</emma:literal>
                </emma:interpretation>
                <emma:interpretation id="interp1" emma:lang="en-US" emma:confidence="0">
                  <emma:literal>s,=57</emma:literal>
                </emma:interpretation>
                <emma:interpretation id="interp2" emma:lang="en-US" emma:confidence="0">
                  <emma:literal>s,=51</emma:literal>
                </emma:interpretation>
                <emma:interpretation id="interp3" emma:lang="en-US" emma:confidence="0">
                  <emma:literal>5=57</emma:literal>
                </emma:interpretation>
                <emma:interpretation id="interp4" emma:lang="en-US" emma:confidence="0">
                  <emma:literal>A=57</emma:literal>
                </emma:interpretation>
              </emma:one-of>
            </emma:emma>
          </inkml:annotationXML>
          <inkml:trace contextRef="#ctx0" brushRef="#br0">928 672 701 0,'0'0'131'0,"0"0"5"15,0 0-38-15,0 0-11 16,0 0-62-16,0 0 68 15,0 0 13-15,0 0-32 16,0 0-36-16,0 0-25 0,0 0 52 16,0 0-24-16,0 0 42 15,0 0 48-15,30-22-27 0,-6 3 43 16,6 5-35-16,4 6-23 15,1 1 5-15,-6-1-22 0,6 5-27 16,-11 3-22-16,1 0-13 16,-25 0 6-16,25 3 0 0,-25-3-24 15,24 8 11-15,-24-8 3 16,0 0 5-16,0 0-23 15,0 0 12-15,0 0-3 16,25 3 6-16,-25-3 1 0,0 0-9 16,0 0 5-16,20 8 2 15,-20-8 10-15,0 0-12 0,24 0-8 16,-24 0 2-16,0 0 6 15,0 0 12-15,25 0 2 0,-25 0-18 16,0 0-9-16,0 0 5 16,0 0 20-16,0 0-1 0,0 0-17 15,0 0-1-15,0 0 3 16,0 0 9-16,0 0-5 0,0 0-11 15,20 4 11 1,-20-4 10-16,0 0-4 0,0 0-11 16,0 0-6-16,0 0 23 15,0 0 3-15,0 0 3 0,0 0-21 16,0 0-5-16,0 0-5 15,0 0 13-15,-30 7-38 0,5 0-14 16,-4 1-7-16,4 3 33 16,1-8 18-16,24-3-13 0,-25 8-53 15,25-8 12-15,0 0 14 16,-25 0-31-16,25 0 15 0,0 0 30 15,-24-11 21-15,24 11 20 16,0 0-20-16,0 0 10 16,0 0 3-16,0 0 15 0,0 0-15 15,0 0-21-15,-10-30 13 16,10 30 30-16,0 0 0 15,0 0 4-15,0 0-15 0,0 0 7 16,0 0 12-16,0 0-1 16,0 0-8-16,0 0-18 0,0 0 26 15,0 0 28-15,0 0-12 16,0 0-22-16,0 0 7 15,0 0 65-15,0 0-3 0,0 0-35 16,0 0-15-16,20 41 10 16,-1-8-10-16,-4 0-18 0,0 1-11 15,0-1 25-15,-1 7 128 16,1 5-30-16,0-12-64 0,-5 0-35 15,-10-33-15-15,10 34-15 16,-10-34-5-16,0 0 1 0,0 0 4 16,0 0 4-16,0 0-4 15,0 0-1-15,0 0 0 0,0 0-31 16,0 0-112-16,0 0-170 15,0 0-94-15,0 0-86 16,19-37-80-16,-19 37-33 16</inkml:trace>
          <inkml:trace contextRef="#ctx0" brushRef="#br0" timeOffset="327.6">1233 894 859 0,'0'0'191'0,"0"0"79"0,0 0-34 15,35 29-7-15,-35-29-30 16,39 19-31-16,-14-12-39 0,-25-7-44 15,34 7-12-15,-34-7-38 16,30 0-25-16,-30 0 6 0,25 0-20 16,-25 0 13-16,0 0-9 15,0 0 0-15,29-3 12 0,-29 3-12 16,0 0 15-16,35-4-25 15,-35 4 17-15,0 0-7 16,0 0-18-16,0 0-256 0,29-11-268 16,-29 11-128-16</inkml:trace>
          <inkml:trace contextRef="#ctx0" brushRef="#br0" timeOffset="670.8">1751 772 766 0,'0'0'176'0,"0"0"-80"15,0 0-46-15,0 0 6 0,0 0 39 16,0 0 56-16,0 0 23 15,0 0 6-15,29 26-10 0,-29-26-23 32,35 11-10-32,-6-8-29 0,1-3-58 0,-6-3-15 15,6-1-25-15,-30 4-5 0,34-11 4 16,-4 3 4-16,-5 1-7 0,-25 7-17 15,0 0 11 1,29-4 5-16,-29 4-9 0,0 0 4 16,0 0 3-16,0 0-11 15,0 0-126-15,0 0-161 0,0 0-255 16,0 0-21-16</inkml:trace>
          <inkml:trace contextRef="#ctx0" brushRef="#br0" timeOffset="1045.2">1810 919 713 0,'0'0'170'0,"0"0"-35"16,0 0-16-16,0 0 4 0,0 0-27 15,0 0-32-15,0 0-32 16,0 0-24-16,0 0 14 15,0 0-12-15,0 0 25 0,0 0-35 16,0 0 51-16,0 0 28 16,0 0-22-16,0 0 25 0,0 0 32 15,0 0-33-15,0 0-1 16,0 0-13-16,0 0 11 0,39-7 12 15,-4 0-12-15,-1-1-8 16,-4-3-22-16,-1 4-19 16,-29 7-9-16,30-8-4 0,-30 8-2 15,0 0-10-15,0 0-4 16,29-3 4-16,-29 3-7 0,0 0 10 15,0 0-7-15,0 0-3 16,0 0 12-16,0 0-16 0,0 0-54 16,0 0-248-16,30-8-318 15,-30 8-148-15</inkml:trace>
          <inkml:trace contextRef="#ctx0" brushRef="#br0" timeOffset="2714.4">2628 628 603 0,'0'0'87'15,"0"0"-5"-15,0 0 48 16,0 0 37-16,0 0 20 0,0 0-17 15,0 0-109-15,0 0-38 16,0 0-13-16,0 0 13 0,0 0-12 16,-15-41-6-16,10 4-8 15,-5-7 7-15,10 7-8 16,0-4 14-16,0 12-1 0,0 29-29 15,5-34 2-15,-5 34 21 16,0 0-18-16,0-26 15 16,0 26 8-16,0 0-12 0,0 0-1 15,0 0 18-15,0 0-5 16,0 0-8-16,0 0 15 0,0 0-18 15,-25 15-1-15,1 7 9 16,-1 1-5-16,-5 2-16 0,-4 1 26 16,4-4 1-16,1 1 11 15,-1-12-26-15,30-11 17 0,-29 14-8 16,29-14-17-16,0 0 3 15,0 0 9-15,0 0-21 16,0 0 3-16,0 0 29 16,0 0-8-16,0 0-20 0,-10 41 8 15,10-41 23-15,5 41 8 16,-5-41-22-16,0 0 4 0,5 40 16 15,-5-40 41-15,5 41 17 16,-5-41-32-16,0 41 5 0,0-41-24 16,0 0-33-16,-5 33 9 15,5-33 7-15,0 0-10 0,0 0 57 16,0 0 12-16,0 0-10 15,0 0-15-15,0 0-27 16,0 0-10-16,29-30-7 0,-4 8 0 16,4 4-4-16,-4 3 7 15,0 4-12-15,4 7 9 0,1 8 0 16,-6 7 11-16,6 0-21 15,-10 4 16-15,9 0-9 0,-9-1 39 16,-20-14-45-16,20 19 33 16,-20-19 6-16,0 0 32 0,0 0 45 15,14 29 4-15,-14-29-32 16,-4 30-30-16,4-30-24 15,-20 33-20-15,20-33 13 16,-30 30-18-16,1-8 11 0,-1-7-5 16,1-4-6-16,-1 0-55 15,30-11-50-15,-34 7-41 0,34-7-32 16,-40 11-91-16,40-11-171 15,0 0-118-15</inkml:trace>
          <inkml:trace contextRef="#ctx0" brushRef="#br0" timeOffset="3229.2">2864 472 511 0,'25'-14'121'15,"-25"14"11"-15,0 0 4 16,19-8 27-16,-19 8 43 0,25 0 17 15,-25 0-45-15,0 0-70 16,25-3-41-16,-25 3-18 16,24-15-13-16,-24 15-16 0,20-19-2 15,-20 19-18-15,25-22 20 16,-25 22-11-16,0 0-3 0,29-29 2 15,-29 29 0-15,0 0-3 16,0 0-5-16,0 0 15 16,0 0 9-16,0 0-17 0,0 0 6 15,0 0-13-15,0 0-12 16,0 0 24-16,0 0 3 0,0 0-11 15,5 37 16-15,-5 3 21 16,-5 8 1-16,0 4-12 16,-5 0 2-16,5 3 2 0,-4-7-17 15,-1-4 5-15,0-3-18 16,5-8 12-16,5-33-7 0,-5 37 3 15,5-37-9-15,0 0 3 16,0 34-1-16,0-34-1 0,0 0-25 16,0 0-67-16,0 0-262 15,0 0-325-15</inkml:trace>
          <inkml:trace contextRef="#ctx0" brushRef="#br0" timeOffset="4087.2">1588 931 419 0,'0'0'87'15,"0"0"-24"-15,0 0-21 0,0 0-17 16,0 0 40-16,0 0-14 15,0 0-12-15,0 0 20 16,-34-4-29-16,34 4-8 0,0 0 9 16,-30-8-31-16,30 8 10 15,-34 0 19-15,34 0 2 16,-30 0-29-16,30 0 14 0,-30 12-16 15,30-12 14-15,-29 11-33 16,29-11 34-16,-35 14 11 0,35-14-41 16,-34 11 9-16,34-11 24 15,-30 12-25-15,30-12 7 0,0 0 81 16,-34 3-18-16,34-3 21 15,0 0-73-15,-30 4 8 16,30-4 21-16,0 0-18 0,0 0-38 16,0 0 38-16,-29 4-3 15,29-4 4-15,0 0 25 16,0 0 44-16,0 0-4 0,0 0-17 15,0 0-62-15,0 0 31 16,0 0 0-16,0 0-40 0,0 0 17 16,0 0-3-16,0 0-25 15,-30 0 4-15,30 0 13 0,0 0-23 16,-34 3 26-16,34-3-13 15,0 0 17-15,0 0 12 16,-25 8-32-16,25-8 7 0,0 0 12 16,0 0-41-16,0 0 24 15,0 0-112-15,0 0-160 0,0 0-197 16</inkml:trace>
        </inkml:traceGroup>
      </inkml:traceGroup>
    </inkml:traceGroup>
    <inkml:traceGroup>
      <inkml:annotationXML>
        <emma:emma xmlns:emma="http://www.w3.org/2003/04/emma" version="1.0">
          <emma:interpretation id="{AD92A6FB-92DD-4B87-911F-0A9C4B20B30E}" emma:medium="tactile" emma:mode="ink">
            <msink:context xmlns:msink="http://schemas.microsoft.com/ink/2010/main" type="paragraph" rotatedBoundingBox="4549,3500 6907,3274 6956,3786 4598,4012" alignmentLevel="1"/>
          </emma:interpretation>
        </emma:emma>
      </inkml:annotationXML>
      <inkml:traceGroup>
        <inkml:annotationXML>
          <emma:emma xmlns:emma="http://www.w3.org/2003/04/emma" version="1.0">
            <emma:interpretation id="{85D29661-7831-4898-9CA9-29031AE376A6}" emma:medium="tactile" emma:mode="ink">
              <msink:context xmlns:msink="http://schemas.microsoft.com/ink/2010/main" type="line" rotatedBoundingBox="4549,3500 6907,3274 6956,3786 4598,4012"/>
            </emma:interpretation>
          </emma:emma>
        </inkml:annotationXML>
        <inkml:traceGroup>
          <inkml:annotationXML>
            <emma:emma xmlns:emma="http://www.w3.org/2003/04/emma" version="1.0">
              <emma:interpretation id="{AE05ECCD-E264-4B9F-A41B-4086F206634F}" emma:medium="tactile" emma:mode="ink">
                <msink:context xmlns:msink="http://schemas.microsoft.com/ink/2010/main" type="inkWord" rotatedBoundingBox="4549,3500 6907,3274 6956,3786 4598,4012"/>
              </emma:interpretation>
              <emma:one-of disjunction-type="recognition" id="oneOf1">
                <emma:interpretation id="interp5" emma:lang="en-US" emma:confidence="0">
                  <emma:literal>N=700</emma:literal>
                </emma:interpretation>
                <emma:interpretation id="interp6" emma:lang="en-US" emma:confidence="0">
                  <emma:literal>N=7 00</emma:literal>
                </emma:interpretation>
                <emma:interpretation id="interp7" emma:lang="en-US" emma:confidence="0">
                  <emma:literal>n =700</emma:literal>
                </emma:interpretation>
                <emma:interpretation id="interp8" emma:lang="en-US" emma:confidence="0">
                  <emma:literal>n=7 00</emma:literal>
                </emma:interpretation>
                <emma:interpretation id="interp9" emma:lang="en-US" emma:confidence="0">
                  <emma:literal>n --700</emma:literal>
                </emma:interpretation>
              </emma:one-of>
            </emma:emma>
          </inkml:annotationXML>
          <inkml:trace contextRef="#ctx0" brushRef="#br0" timeOffset="4882.8">1268 1337 498 0,'0'0'100'15,"0"0"-22"-15,0 0 14 16,0 0 26-16,0 0 2 0,0 0-7 16,0 0-39-16,0 0-18 15,0 0-42-15,0 0-27 0,0 0 35 16,0 0-38-16,0 0-11 15,25-41 16-15,-25 41 21 16,0 0 7-16,39-33-31 0,-39 33 38 16,30-18 13-16,-30 18-27 15,0 0 5-15,34 11 17 0,-34-11 59 16,0 0-24-16,15 51-8 15,-10-10 30-15,-5 7-35 16,-10 0 27-16,5 0-34 0,-10 0-18 16,5 0-23-16,10-48 22 15,-19 48-21-15,19-48 21 0,-15 45-28 16,15-45 6-16,0 0 11 15,0 0 23-15,0 0 12 0,0 0 41 16,0 0-48-16,0 0-8 16,0 0-27-16,0 0-8 15,0 0 7-15,24-48-4 0,1-4-9 16,0 0 13-16,-1 0-5 15,1 8-20 1,0 3 26-16,-25 41-34 0,24-37 24 0,-24 37 0 16,0 0-17-16,0 0 17 15,35-29 12-15,-35 29-17 0,0 0 31 16,0 0-1-16,0 0-15 15,34 33 12-15,-34-33 2 0,20 52 8 16,-5-4 43-16,-10-4 21 16,-5-44-13-16,0 63-10 0,5-19-23 15,-1 1 6-15,-4-45-46 16,0 40 9-16,0-40-6 0,0 0-20 15,-4 41 24 1,4-41-17-16,0 0 0 0,0 0 14 16,0 0-19-16,0 0 11 15,0 0-115-15,0 0-213 0,0 0-217 16,0 0-118-16</inkml:trace>
          <inkml:trace contextRef="#ctx0" brushRef="#br0" timeOffset="5179.2">1918 1507 831 0,'49'-33'156'0,"-49"33"66"15,45-23 75-15,-6 9-10 0,-4 3-53 16,-1 3-52-16,-34 8-36 16,40-3-80-16,-40 3-1 0,34-4-50 15,-34 4 6-15,0 0-11 16,0 0-10-16,0 0 11 0,0 0-30 15,35 4 25 1,-35-4 2-16,0 0-25 0,0 0 27 16,0 0-117-16,0 0-210 15,0 0-185-15,0 0 14 0,0 0 54 16</inkml:trace>
          <inkml:trace contextRef="#ctx0" brushRef="#br0" timeOffset="5460">2081 1533 845 0,'0'0'204'16,"0"0"-105"-16,0 0-20 15,0 0 6-15,0 0 49 0,0 0-17 16,0 0 31-16,0 0-22 15,0 0-25-15,39 11 4 0,-39-11-43 16,40 4-23-16,-40-4 1 16,34 3-35-16,-34-3 5 0,35 0 14 15,-35 0-35-15,0 0 30 16,34-3-2-16,-34 3-24 0,0 0 1 15,34-8-16-15,-34 8-219 16,0 0-198-16,40-26-103 16</inkml:trace>
          <inkml:trace contextRef="#ctx0" brushRef="#br0" timeOffset="6630.01">2573 1315 540 0,'0'0'85'0,"0"0"-50"0,0 0-26 16,0 0 10-16,0 0-12 15,0 0-7-15,-10-37 0 16,10 37 13-16,0 0 7 0,10-26-6 15,-10 26 5-15,0 0-33 16,0 0 50-16,20-26-25 16,-20 26 20-16,25-18-21 15,-25 18 26-15,24-11-21 0,-24 11 14 16,25-15-16-16,-25 15 51 15,25-15-41-15,-25 15 27 0,0 0 20 16,0 0 24-16,24-22-22 16,-24 22 14-16,0 0-3 15,0 0-12-15,0 0-40 0,0 0 2 16,0 0 2-16,0 0-11 15,0 0-8-15,0 0 20 16,0 0-18-16,0 0 4 0,0 0-11 16,0 0-22-16,0 0 32 15,0 0 11-15,0 0-11 16,0 0-1-16,20 52-9 0,-10-8 12 15,-10 0 3-15,0 4 2 16,0-3-20-16,-5-1 3 0,0-3 10 16,5-4-14-16,0-37-21 15,0 36 6-15,0-36 11 16,0 0 0-16,0 0 14 0,0 41-10 15,0-41 0-15,0 0 23 16,0 0 23-16,0 0-11 16,0 0 11-16,0 0-27 0,0 0 0 15,0 0-24-15,0 0-2 16,0 0 16-16,0 0-6 15,0 0-20-15,0 0-110 0,0 0-232 16,0 0-133-16,0 0-54 16</inkml:trace>
          <inkml:trace contextRef="#ctx0" brushRef="#br0" timeOffset="7254.01">2962 1318 1120 0,'0'0'236'0,"0"0"-117"16,0 0-50-16,0 0-46 15,0 0-23-15,0 0 3 16,30-33 2-16,-30 33 12 16,35-29-28-16,-35 29-12 0,29-23 5 15,-29 23 34-15,0 0-8 16,0 0 21-16,30-18-29 15,-30 18 12-15,0 0 97 0,0 0 0 16,0 0 11-16,0 0-50 16,0 0-17-16,0 0-31 0,0 0-18 15,0 0-11-15,0 0-12 16,0 0 27-16,0 0 16 0,0 0-27 15,-5 44-18 1,0-3 31-16,5-41-3 0,-5 52-4 16,5-15-8-16,0 0 20 15,0-37-37-15,0 0 30 0,24 40 13 16,-24-40 14-16,30 30-2 15,-30-30-3-15,35 15-8 16,-35-15-1-16,29-11 2 0,-29 11 11 16,0 0-17-16,35-52-1 15,-16 7-16-15,-9 1 2 0,-5 3-2 16,-5 5 32-16,-5 2 24 15,5 34-7-15,-10-29 7 16,10 29-14-16,0 0-27 16,0 0-24-16,-19-15 1 0,19 15 11 15,-35 11 11-15,15 4-14 16,20-15-20-16,0 0 8 0,0 0-27 15,-29 44-64-15,29-44-194 16,-10 41-245-16,10-41-22 16</inkml:trace>
          <inkml:trace contextRef="#ctx0" brushRef="#br0" timeOffset="7628.41">3421 1197 1408 0,'0'0'132'16,"0"0"-67"-16,0 0-58 0,0 0-16 16,0 0 9-16,0 0 14 15,-30 59-11-15,20-19-3 0,10-40 20 16,5 48 23-16,-5-48 39 15,20 45 21-15,-20-45-11 16,0 0-33-16,44 37-6 16,-14-23-6-16,-30-14-30 0,39-7 23 15,-39 7 11-15,44-30-19 16,-19-3-19-16,0 0 12 0,-10-4 25 15,-11-4 27-15,1 1 29 16,-5 40 16-16,-14-37-55 16,14 37-35-16,-35-26-21 0,-4 26-17 15,-11 11 17-15,1 7-49 16,0 5-185-16,5-1-240 0,9-4-168 15</inkml:trace>
        </inkml:traceGroup>
      </inkml:traceGroup>
    </inkml:traceGroup>
  </inkml:traceGroup>
</inkml:ink>
</file>

<file path=ppt/ink/ink217.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46:37.22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FAA44E9-3B4F-4BFD-9BC7-4584DF7BB25A}" emma:medium="tactile" emma:mode="ink">
          <msink:context xmlns:msink="http://schemas.microsoft.com/ink/2010/main" type="inkDrawing" rotatedBoundingBox="3043,2689 7247,1762 7696,3800 3493,4727" hotPoints="7419,2318 7554,3876 3358,4240 3223,2681" semanticType="enclosure" shapeName="Rectangle">
            <msink:sourceLink direction="with" ref="{73F36F9C-AE54-41A8-AC7B-B89FBF544344}"/>
          </msink:context>
        </emma:interpretation>
      </emma:emma>
    </inkml:annotationXML>
    <inkml:trace contextRef="#ctx0" brushRef="#br0">164 1954 154 0,'-29'15'0'15,"29"-15"35"-15,0 0 17 0,0 0 12 16,-30 18-9-16,30-18-17 15,0 0 9-15,0 0 39 16,0 0 9-16,0 0-35 16,0 0-46-16,0 0-20 0,0 0 6 15,0 0 6-15,0 0 13 16,0 0-19-16,0 0-3 15,0 0 12-15,0 0 44 0,0 0-3 16,0 0 8-16,0 0-36 16,0 0 26-16,35 8 26 15,-11-8-20-15,6 3 17 0,0-3-43 16,-30 0 1-16,34-3-4 15,-4-1-21-15,-30 4-31 16,34 4 53-16,-4-4-9 16,-30 0-13-16,29 0 6 0,1 0 18 15,-30 0-22-15,29-4 1 16,1 4 0-16,-30 0 19 0,39-4-29 15,-9 0 9-15,-6-3 37 16,-24 7-43-16,45-4 21 16,-11-3-36-16,-4 7 17 0,-1 0-10 15,-29 0 40-15,35-4-27 16,-35 4 14-16,34-3-10 15,-34 3-9-15,30-4-3 16,-30 4-12-16,34-7 64 0,-34 7-53 16,35-8 55-16,-6 4-21 15,-29 4-6-15,30-7 9 16,-30 7-26-16,39-11 9 0,-9 7-21 15,-5-3 22-15,-25 7-45 16,39-7 39-16,-4-1-5 16,-35 8 6-16,34-4 1 0,-9 1-23 15,-25 3 4-15,34-8-1 16,-9 5 20-16,-25 3-38 0,34-4 28 15,-34 4 3 1,35-7-23-16,-35 7 46 0,29-4-38 16,-29 4 14-16,35-4-5 15,-6 0 11-15,-29 4-16 0,35-7 8 16,-11 3 13-16,-24 4-26 15,40 0 38-15,-16-7 11 16,-24 7 20-16,35 0-59 0,-35 0 37 16,34 0-51-16,-4 0 28 15,-30 0-9-15,39 0 9 16,-9-4 9-16,4 1-33 0,-9 3 18 15,5-4-27-15,4 4 32 16,5 0-13-16,1 0-20 16,-6 0 26-16,6 0-6 15,-1 0 7-15,-4 0-24 0,4 0 30 16,5-4-2-16,-4 1-1 15,4 3-2-15,1-4-30 0,4 0 32 16,-5 4-13-16,5 0 16 16,1-4-13-16,4 1 0 15,0 3 5-15,5 0-31 0,5-4 34 16,0 4-23-16,10-4 42 15,0 1-35-15,0-5 12 16,0 1 1-16,0 0-10 16,-5 3 22-16,0-4-26 0,0-3 12 15,4 0-17-15,1 0 1 16,0 0 40-16,0 0-49 15,-5-4 22-15,5 4 8 0,-5 0-8 16,0 0 5-16,-5 0-23 16,-10 4 41-16,0-5-38 0,-9 5 27 15,-11 3-18-15,1 4 8 16,-35 0-2-16,29-7 12 15,-29 7-17-15,0 0 11 16,0 0-6-16,0 0 19 16,25-7 57-16,-25 7-49 0,0 0 3 15,0 0-16-15,0 0-2 16,29-30 2-16,-29 30 40 0,15-48 7 15,-5 7-14-15,-10 4-2 16,0-7-34-16,0-4 3 16,-5-7-22-16,0-8 15 0,-5-11-20 15,0-11 5-15,5-4 8 16,-4-7-3-16,-1 4-13 0,0 3 22 15,-5 4-17 1,5 11 6-16,0 4 34 0,1 11-36 16,-1 7-15-16,-5 4 19 15,10 4 12-15,-5 11-12 0,0 3-13 16,10 30 0-16,-5-29 16 15,5 29 4-15,0 0-22 0,0 0 18 16,-5-34 0-16,5 34 3 16,0 0 2-16,-9-29-13 0,9 29 3 15,0 0 11-15,-5-30-19 16,5 30 3-16,0 0 17 0,-15-33-1 15,15 33-21 1,0 0 15-16,0 0 9 0,-20-26 4 16,20 26-13-16,0 0-14 15,-29-15 7-15,-1 4 26 0,10 11-29 16,-4 4-7-16,-1 0 27 15,-4 3 7-15,4 0-25 0,-5 1 0 16,1-1 16-16,-6 4 3 16,6 0-17-16,-6 0 0 0,1 0 20 15,-6 1 6-15,6-1-36 16,-1-4 4-16,1 0 29 0,4-3-8 15,1 4-24-15,-1-1 2 16,6-3 13-16,-1-1 14 16,0 1 1-16,6 0-35 15,-6-1 8-15,0 1 33 0,1 0-21 16,-1-1 2-16,1 1-14 15,-1 0 20-15,-5 3 6 0,6 4-30 16,-6-3 11-16,1-1 13 16,4-3-2-16,-5 3-16 0,-4-3 0 15,-1-4 13-15,1 0 13 16,0 4-7-16,-1-4-15 0,1 0 6 15,-1 0 5-15,6 3 0 16,-1-3-13-16,0 0-1 16,-4 0 23-16,4 0-3 0,1-3-25 15,-6 3 11-15,6 0 21 16,-6 3-18-16,6 1-6 0,-6-4 8 15,6 4 12-15,4-4-10 16,-4 3-14-16,-1 1 27 16,-5-4-14-16,6 0-3 0,-6 0 0 15,1 0 25-15,-1 0-25 16,-4 4 7-16,0-4-21 0,-1 0 17 15,1 3-3-15,4-3 0 16,1 0-9-16,-1 0 34 16,6-3-25-16,-1-1 3 0,1 4 7 15,-6-4-7-15,11 4-7 16,-1-3-8-16,0-1 20 0,1 4-4 15,-1 0 0-15,0 0-8 16,-4 4 11-16,4-4-4 0,-4 7-3 16,-1 0-23-16,-9 1 23 15,-1 3 16-15,1 0-9 0,-5 4-22 16,-11 3 6-16,-9 1 21 15,5-5 1-15,-5 9-25 16,5-9 24-16,-5 1-2 16,0 4-24-16,0-8 19 0,5 4 9 15,5-8-25-15,-1-3-2 16,1-1 28-16,0-6-20 0,0-5-7 15,5 5 21-15,4-9-1 16,1 5-8-16,-5 0-6 0,-1-4 14 16,11 7 3-16,5-3 9 15,4 3-39-15,0 0 9 0,1 0 13 16,9 1-9-16,20 3 15 15,-29-4-17-15,29 4-16 16,0 0 30-16,-25-4 9 16,25 4-27-16,0 0-3 0,0 0 21 15,0 0 0-15,0 0-10 16,0 0-18-16,0 0 26 0,0 0 0 15,0 0-12-15,0 0 8 16,0 0 5-16,0 0-2 0,0 0 6 16,0 0-13-16,-20 45 0 15,6-5 14-15,9 8 0 0,0 4-20 16,0 4 24-16,5 6 23 15,-5 9 57-15,5 2-8 16,-5 9-25-16,5-1-36 0,0 8-7 16,0-8 4-16,0 4-13 15,5 4 1-15,0-8-2 0,0 0-8 16,0-7-3-16,0-7 20 15,-1-8-17-15,6-11-3 16,-10-48 19-16,10 48 6 0,0-11-19 16,-10-37-8-16,0 0 7 15,0 0 6-15,10 37-8 0,-10-37-10 16,0 0 22-16,0 0-8 15,0 0-4-15,10 44-8 16,-10-44 1-16,0 0 19 0,10 37-4 16,-10-37-12-16,0 0-1 15,0 0 13-15,0 0-1 0,0 0-7 16,0 0-12-16,0 0 29 15,0 0-17-15,0 0-114 0,0 0-251 16,0 0-236-16,0 0-73 16</inkml:trace>
  </inkml:traceGroup>
</inkml:ink>
</file>

<file path=ppt/ink/ink218.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47:09.77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F3A5104-04EF-4485-805E-186E5DEBCF51}" emma:medium="tactile" emma:mode="ink">
          <msink:context xmlns:msink="http://schemas.microsoft.com/ink/2010/main" type="writingRegion" rotatedBoundingBox="5577,5936 6010,5936 6010,6716 5577,6716"/>
        </emma:interpretation>
      </emma:emma>
    </inkml:annotationXML>
    <inkml:traceGroup>
      <inkml:annotationXML>
        <emma:emma xmlns:emma="http://www.w3.org/2003/04/emma" version="1.0">
          <emma:interpretation id="{A9C14B19-B0BC-4C54-A65C-7AB27E8F1A36}" emma:medium="tactile" emma:mode="ink">
            <msink:context xmlns:msink="http://schemas.microsoft.com/ink/2010/main" type="paragraph" rotatedBoundingBox="5577,5936 6010,5936 6010,6716 5577,6716" alignmentLevel="1"/>
          </emma:interpretation>
        </emma:emma>
      </inkml:annotationXML>
      <inkml:traceGroup>
        <inkml:annotationXML>
          <emma:emma xmlns:emma="http://www.w3.org/2003/04/emma" version="1.0">
            <emma:interpretation id="{13C85852-7F97-41DB-B5B0-5EB3AA6F7AA6}" emma:medium="tactile" emma:mode="ink">
              <msink:context xmlns:msink="http://schemas.microsoft.com/ink/2010/main" type="line" rotatedBoundingBox="5577,5936 6010,5936 6010,6716 5577,6716"/>
            </emma:interpretation>
          </emma:emma>
        </inkml:annotationXML>
        <inkml:traceGroup>
          <inkml:annotationXML>
            <emma:emma xmlns:emma="http://www.w3.org/2003/04/emma" version="1.0">
              <emma:interpretation id="{F4782707-1B89-4335-A199-7805B7E08618}" emma:medium="tactile" emma:mode="ink">
                <msink:context xmlns:msink="http://schemas.microsoft.com/ink/2010/main" type="inkWord" rotatedBoundingBox="5577,5936 6010,5936 6010,6716 5577,6716"/>
              </emma:interpretation>
              <emma:one-of disjunction-type="recognition" id="oneOf0">
                <emma:interpretation id="interp0" emma:lang="en-US" emma:confidence="0">
                  <emma:literal>n</emma:literal>
                </emma:interpretation>
                <emma:interpretation id="interp1" emma:lang="en-US" emma:confidence="0">
                  <emma:literal>r</emma:literal>
                </emma:interpretation>
                <emma:interpretation id="interp2" emma:lang="en-US" emma:confidence="0">
                  <emma:literal>N</emma:literal>
                </emma:interpretation>
                <emma:interpretation id="interp3" emma:lang="en-US" emma:confidence="0">
                  <emma:literal>^</emma:literal>
                </emma:interpretation>
                <emma:interpretation id="interp4" emma:lang="en-US" emma:confidence="0">
                  <emma:literal>P</emma:literal>
                </emma:interpretation>
              </emma:one-of>
            </emma:emma>
          </inkml:annotationXML>
          <inkml:trace contextRef="#ctx0" brushRef="#br0">7 340 547 0,'0'0'126'15,"0"0"25"-15,0 0 27 0,0 0-42 16,0 0-4-16,0 0 51 16,0 0-73-16,0 0-4 0,0 0-40 15,0 0-2-15,0 0-6 16,0 0-23-16,0 0-2 15,0 0-62-15,0 0 38 0,0 0-29 16,0 0 31-16,0 0-18 16,-9-55 17-16,9 55-3 15,5-41-4-15,-5 41 7 16,0 0-17-16,0 0 12 0,0 0-28 15,0 0 55-15,34-22-40 16,-34 22 8-16,0 0 10 16,0 0-19-16,0 0 29 0,35 26-8 15,-35-26 22-15,0 0 22 16,24 52-6-16,-9-8-14 0,-15-7-4 15,5 0-21-15,-5 3 38 16,0 1 76-16,0 0-40 16,-5-4-42-16,5 0-5 15,-5 0-1-15,5-37-2 16,-10 51-24-16,0-10 2 0,10-41-4 15,-10 37-7-15,10-37 6 16,0 0-15-16,0 0 21 0,0 0-9 16,0 0 6-16,0 0-1 15,0 0-23-15,0 0 25 16,0 0-12-16,-9-52 10 0,9 0-24 15,5 1 24-15,-1-1-27 16,1 4 27-16,5 7-10 0,0 1 0 16,0 3 0-1,0 0 4-15,-10 37-17 0,15-48 19 16,4 7-9-16,-19 41 9 15,20-52-9-15,0 8-7 16,-20 44 7-16,24-48 11 0,-24 48-3 16,25-52-19-16,-25 52 23 15,29-44-12-15,-29 44 5 0,0 0-17 16,0 0 19-16,35-41 3 15,-35 41 2-15,0 0-9 16,0 0 28-16,34 23 48 0,-34-23 26 16,20 48-28-16,-10-4-1 15,0 0-44-15,0-3 20 16,-5 0 6-16,0-5 13 15,-1 5-24-15,-4-8 11 0,0-33-27 16,10 52 9-16,-5-11-4 16,-5-41 20-16,0 44-34 15,0-44 3-15,0 0-10 0,10 37-8 16,-10-37 9-16,0 0-13 15,0 0 0-15,0 0 9 0,0 0-18 16,0 0 21-16,0 0-7 16,0 0-2-16,0 0 2 15,0 0-11-15,0 0 9 16,0 0-20-16,0 0-119 0,0 0-177 15,0 0-324-15,0 0-325 16</inkml:trace>
        </inkml:traceGroup>
      </inkml:traceGroup>
    </inkml:traceGroup>
  </inkml:traceGroup>
</inkml:ink>
</file>

<file path=ppt/ink/ink219.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46:29.701"/>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46EF3CD9-77B5-4D83-9B47-218018ED6561}" emma:medium="tactile" emma:mode="ink">
          <msink:context xmlns:msink="http://schemas.microsoft.com/ink/2010/main" type="writingRegion" rotatedBoundingBox="20346,617 23748,-187 24598,3405 21196,4210"/>
        </emma:interpretation>
      </emma:emma>
    </inkml:annotationXML>
    <inkml:traceGroup>
      <inkml:annotationXML>
        <emma:emma xmlns:emma="http://www.w3.org/2003/04/emma" version="1.0">
          <emma:interpretation id="{131D2CE4-F506-46B6-B075-E9E83D699571}" emma:medium="tactile" emma:mode="ink">
            <msink:context xmlns:msink="http://schemas.microsoft.com/ink/2010/main" type="paragraph" rotatedBoundingBox="20145,1035 20878,351 21370,879 20637,1563" alignmentLevel="1"/>
          </emma:interpretation>
        </emma:emma>
      </inkml:annotationXML>
      <inkml:traceGroup>
        <inkml:annotationXML>
          <emma:emma xmlns:emma="http://www.w3.org/2003/04/emma" version="1.0">
            <emma:interpretation id="{B10CF12E-3E27-49CC-8F3C-32105AFCBABF}" emma:medium="tactile" emma:mode="ink">
              <msink:context xmlns:msink="http://schemas.microsoft.com/ink/2010/main" type="line" rotatedBoundingBox="20145,1035 20878,351 21370,879 20637,1563"/>
            </emma:interpretation>
          </emma:emma>
        </inkml:annotationXML>
        <inkml:traceGroup>
          <inkml:annotationXML>
            <emma:emma xmlns:emma="http://www.w3.org/2003/04/emma" version="1.0">
              <emma:interpretation id="{0BCD05B1-5C09-4158-919C-2CCDDEE5452C}" emma:medium="tactile" emma:mode="ink">
                <msink:context xmlns:msink="http://schemas.microsoft.com/ink/2010/main" type="inkWord" rotatedBoundingBox="20145,1035 20878,351 21370,879 20637,1563"/>
              </emma:interpretation>
              <emma:one-of disjunction-type="recognition" id="oneOf0">
                <emma:interpretation id="interp0" emma:lang="en-US" emma:confidence="0">
                  <emma:literal>is</emma:literal>
                </emma:interpretation>
                <emma:interpretation id="interp1" emma:lang="en-US" emma:confidence="0">
                  <emma:literal>if</emma:literal>
                </emma:interpretation>
                <emma:interpretation id="interp2" emma:lang="en-US" emma:confidence="0">
                  <emma:literal>Is</emma:literal>
                </emma:interpretation>
                <emma:interpretation id="interp3" emma:lang="en-US" emma:confidence="0">
                  <emma:literal>I)</emma:literal>
                </emma:interpretation>
                <emma:interpretation id="interp4" emma:lang="en-US" emma:confidence="0">
                  <emma:literal>I?</emma:literal>
                </emma:interpretation>
              </emma:one-of>
            </emma:emma>
          </inkml:annotationXML>
          <inkml:trace contextRef="#ctx0" brushRef="#br0">-2848-1101 591 0,'0'0'148'15,"30"-12"-6"-15,-30 12 22 0,30-11-34 16,-30 11-11-16,24-7 11 16,-24 7 46-16,0 0-21 0,0 0-16 15,0 0 26-15,0 0-30 16,0 0-17-16,0 0-44 0,0 0-60 15,-24 0 9-15,-6 0-14 16,-4-4-1-16,-1 1 4 16,10-5-28-16,-4-3-40 0,29 11-38 15,-30-33 12-15,16-4-31 16,14-4 62-16,9-3-1 0,6 3 43 15,0 8-16-15,10 7 17 16,-6 11 4-16,6 12-23 0,0 6 38 16,-1 12-27-16,1 4 32 15,-6 7-30-15,-19-26 37 0,25 44-42 16,-5-7 34-16,-10-8-21 15,-10-29 43-15,-5 41-46 16,-5-11 31-16,10-30-16 0,-40 29 13 16,-4-3-36-16,0-11 17 15,-1-4-8-15,1-11 20 0,5-4-12 16,4 0 8-16,6-7-19 15,4 0 24-15,25 11-23 0,-25-14 27 16,25 14-26-16,0 0 16 16,0 0-32-16,0 0 17 15,-24 0 11-15,24 0 20 0,-20 33 0 16,5 0-5-16,1 11 51 15,-1 1 17-15,-5 6-17 16,-5-3-29-16,1 0 20 0,-6-3-38 16,1-1 3-16,-6-7-36 15,1-4 30-15,-1-11-6 0,35-22-126 16,-44 19-231-16,44-19-309 15</inkml:trace>
          <inkml:trace contextRef="#ctx0" brushRef="#br0" timeOffset="187.2">-3054-1589 1567 0,'-5'-30'180'0,"5"30"59"16,0 0-92-16,-5-22-64 0,5 22-53 15,0 0-33-15,0 0-15 16,0 0-205-16,0 0-235 0,0 0-124 16</inkml:trace>
          <inkml:trace contextRef="#ctx0" brushRef="#br0" timeOffset="452.4">-3453-1475 937 0,'0'0'58'0,"0"0"193"0,0 0-3 16,29 11-4-16,1 15-60 15,4 0-60-15,1 15 30 16,-1-1-52-16,1 1 9 0,-6 0-28 15,-14-1-1-15,-5-3-41 16,-5 0-1-16,-15 0-9 0,-10 0-21 16,-4 0 2-16,-11-4-25 15,-9-3-174-15,-1-4-359 0,1-11-228 16</inkml:trace>
        </inkml:traceGroup>
      </inkml:traceGroup>
    </inkml:traceGroup>
    <inkml:traceGroup>
      <inkml:annotationXML>
        <emma:emma xmlns:emma="http://www.w3.org/2003/04/emma" version="1.0">
          <emma:interpretation id="{89EB4783-7A3A-469E-A9F7-B984D0FC40B8}" emma:medium="tactile" emma:mode="ink">
            <msink:context xmlns:msink="http://schemas.microsoft.com/ink/2010/main" type="paragraph" rotatedBoundingBox="21199,2757 24273,2029 24598,3405 21525,4133" alignmentLevel="1"/>
          </emma:interpretation>
        </emma:emma>
      </inkml:annotationXML>
      <inkml:traceGroup>
        <inkml:annotationXML>
          <emma:emma xmlns:emma="http://www.w3.org/2003/04/emma" version="1.0">
            <emma:interpretation id="{5111F52B-5F6E-4D74-9168-EC97188F19F0}" emma:medium="tactile" emma:mode="ink">
              <msink:context xmlns:msink="http://schemas.microsoft.com/ink/2010/main" type="inkBullet" rotatedBoundingBox="21282,3105 21621,3025 21788,3733 21450,3813"/>
            </emma:interpretation>
            <emma:one-of disjunction-type="recognition" id="oneOf1">
              <emma:interpretation id="interp5" emma:lang="en-US" emma:confidence="0">
                <emma:literal>of</emma:literal>
              </emma:interpretation>
              <emma:interpretation id="interp6" emma:lang="en-US" emma:confidence="0">
                <emma:literal>%</emma:literal>
              </emma:interpretation>
              <emma:interpretation id="interp7" emma:lang="en-US" emma:confidence="0">
                <emma:literal>oof</emma:literal>
              </emma:interpretation>
              <emma:interpretation id="interp8" emma:lang="en-US" emma:confidence="0">
                <emma:literal>of.</emma:literal>
              </emma:interpretation>
              <emma:interpretation id="interp9" emma:lang="en-US" emma:confidence="0">
                <emma:literal>oof.</emma:literal>
              </emma:interpretation>
            </emma:one-of>
          </emma:emma>
        </inkml:annotationXML>
        <inkml:trace contextRef="#ctx0" brushRef="#br1" timeOffset="47283.68">-2690 1097 790 0,'-5'40'170'0,"5"-40"37"16,0 37 52-16,0-37-41 0,5 41-58 15,-5-41-3-15,15 37-41 16,-15-37-60-16,0 0-19 0,29 26 6 15,-29-26 3-15,0 0-14 16,30 11 28-16,-30-11 1 16,0 0-1-16,0 0 34 15,15-30-35-15,-15 30-11 0,-5-33 8 16,5 33-9-16,-20-29-24 15,20 29-23-15,0 0 3 16,0 0-24-16,0 0-56 0,0 0-166 16,0 0-338-16,-25-4-187 15</inkml:trace>
        <inkml:trace contextRef="#ctx0" brushRef="#br1" timeOffset="46144.88">-2404 912 1550 0,'0'0'288'15,"0"0"11"-15,0 0-31 0,0 0-76 16,-35 70-33-16,11 8-40 16,4 3-53-16,0 8-30 15,1 3-12-15,9 4-32 0,0-7-86 16,10-12-194-16,0-14-293 15,5-18-114-15</inkml:trace>
        <inkml:trace contextRef="#ctx0" brushRef="#br1" timeOffset="46347.68">-2503 1270 2432 0,'0'0'283'16,"0"0"-51"-16,0 0-97 15,0 0-74-15,0 0-29 16,0 0-17-16,0 0-147 0,0 0-407 15,0 0-447-15</inkml:trace>
      </inkml:traceGroup>
      <inkml:traceGroup>
        <inkml:annotationXML>
          <emma:emma xmlns:emma="http://www.w3.org/2003/04/emma" version="1.0">
            <emma:interpretation id="{0015708E-86A4-4234-B460-9383B3ADCF59}" emma:medium="tactile" emma:mode="ink">
              <msink:context xmlns:msink="http://schemas.microsoft.com/ink/2010/main" type="line" rotatedBoundingBox="21644,2652 24273,2029 24598,3405 21970,4027"/>
            </emma:interpretation>
          </emma:emma>
        </inkml:annotationXML>
        <inkml:traceGroup>
          <inkml:annotationXML>
            <emma:emma xmlns:emma="http://www.w3.org/2003/04/emma" version="1.0">
              <emma:interpretation id="{212665A8-2957-42DF-AEA5-149BEBA909D1}" emma:medium="tactile" emma:mode="ink">
                <msink:context xmlns:msink="http://schemas.microsoft.com/ink/2010/main" type="inkWord" rotatedBoundingBox="21887,3109 22584,3292 22449,3802 21753,3619"/>
              </emma:interpretation>
              <emma:one-of disjunction-type="recognition" id="oneOf2">
                <emma:interpretation id="interp10" emma:lang="en-US" emma:confidence="0">
                  <emma:literal>co</emma:literal>
                </emma:interpretation>
                <emma:interpretation id="interp11" emma:lang="en-US" emma:confidence="0">
                  <emma:literal>(0</emma:literal>
                </emma:interpretation>
                <emma:interpretation id="interp12" emma:lang="en-US" emma:confidence="0">
                  <emma:literal>[0</emma:literal>
                </emma:interpretation>
                <emma:interpretation id="interp13" emma:lang="en-US" emma:confidence="0">
                  <emma:literal>Co</emma:literal>
                </emma:interpretation>
                <emma:interpretation id="interp14" emma:lang="en-US" emma:confidence="0">
                  <emma:literal>(o</emma:literal>
                </emma:interpretation>
              </emma:one-of>
            </emma:emma>
          </inkml:annotationXML>
          <inkml:trace contextRef="#ctx0" brushRef="#br1" timeOffset="45583.28">-2035 1023 908 0,'0'0'322'15,"0"0"67"-15,0 0-48 0,0 0-66 16,0 0-50-16,0 0-49 15,0 0-48-15,-29-4-67 16,29 4-26-16,-40 26-20 0,11 4 4 16,29-30 4-16,-35 55 9 15,16 0 17-15,9 1 9 16,10-1-23-16,10 4-20 0,4-11-15 15,-14-48 7-15,50 63-5 16,-1-11-11-16,0-15-95 0,-5-11-196 16,6-11-208-16,-6-15-131 15,0-8-2-15</inkml:trace>
          <inkml:trace contextRef="#ctx0" brushRef="#br1" timeOffset="45895.28">-1700 1178 1663 0,'-5'-37'288'15,"5"37"-44"-15,0 0-114 0,0 0-64 16,0 0-21-16,0 0-9 16,0 0-5-16,0 0 43 0,35 30-3 15,-1 3-26-15,1 0-24 16,-1 0-16-16,-4 1 11 0,-30-34 8 15,24 44 4-15,-24-44 17 16,15 48-16-16,-15-48-12 16,-20 48-5-16,20-48-12 15,-49 41-9-15,5-23-3 0,4-14-29 16,-4-19-2-16,10-11 34 15,34 26-10-15,-40-63 8 0,16 4-5 16,9 4 11-16,15 3-3 16,10 4-12-16,9 11 13 0,-19 37-12 15,25-40-164-15,-25 40-284 16,0 0-230-16</inkml:trace>
        </inkml:traceGroup>
        <inkml:traceGroup>
          <inkml:annotationXML>
            <emma:emma xmlns:emma="http://www.w3.org/2003/04/emma" version="1.0">
              <emma:interpretation id="{2FC9F39C-0CE6-4D15-9F57-E4ABB179791D}" emma:medium="tactile" emma:mode="ink">
                <msink:context xmlns:msink="http://schemas.microsoft.com/ink/2010/main" type="inkWord" rotatedBoundingBox="22992,2333 24273,2029 24598,3405 23318,3708"/>
              </emma:interpretation>
              <emma:one-of disjunction-type="recognition" id="oneOf3">
                <emma:interpretation id="interp15" emma:lang="en-US" emma:confidence="0">
                  <emma:literal>is,</emma:literal>
                </emma:interpretation>
                <emma:interpretation id="interp16" emma:lang="en-US" emma:confidence="0">
                  <emma:literal>Is,</emma:literal>
                </emma:interpretation>
                <emma:interpretation id="interp17" emma:lang="en-US" emma:confidence="0">
                  <emma:literal>Isa,</emma:literal>
                </emma:interpretation>
                <emma:interpretation id="interp18" emma:lang="en-US" emma:confidence="0">
                  <emma:literal>Isis</emma:literal>
                </emma:interpretation>
                <emma:interpretation id="interp19" emma:lang="en-US" emma:confidence="0">
                  <emma:literal>Ins,</emma:literal>
                </emma:interpretation>
              </emma:one-of>
            </emma:emma>
          </inkml:annotationXML>
          <inkml:trace contextRef="#ctx0" brushRef="#br1" timeOffset="44865.67">-562 831 1118 0,'-20'48'348'16,"20"-48"-15"-16,-4 52-45 15,4-19-121-15,0-33-39 0,9 44-55 16,-9-44 13-16,5 41-49 15,-5-41 5-15,-5 37-28 0,5-37 1 16,0 0-21-16,0 0 21 16,0 0-32-16,-34 29-4 0,34-29 12 15,0 0-14-15,0 0-29 16,-25-40-2-16,15 6-4 0,10 34 35 15,5-40-1-15,-5 40 24 16,0 0-19-16,0 0 21 16,0 0-5-16,0 0 38 0,0 0-4 15,0 0 55-15,0 0 1 16,-10 40 12-16,10-40-55 0,-19 45 17 15,19-45-16-15,-20 40-2 16,20-40-35-16,-29 30 43 0,29-30-4 16,0 0 11-16,-35 4-26 15,35-4 15-15,-30-23-31 0,30 23 4 16,-29-51-24-16,4-1 18 15,11-3-23-15,-1-5 13 0,5 1-50 16,5-3-227-16,5-1-365 16,10 4-217-16</inkml:trace>
          <inkml:trace contextRef="#ctx0" brushRef="#br1" timeOffset="45255.67">-577 1407 2034 0,'0'0'291'15,"0"0"-97"-15,0 0-70 16,50 30-83-16,-11-16-3 0,0-10-57 16,-39-4-347-16,50-4-482 15</inkml:trace>
          <inkml:trace contextRef="#ctx0" brushRef="#br1" timeOffset="45021.67">-774 206 1580 0,'10'-37'168'0,"-10"37"-19"15,0 0-82-15,0 0-8 16,40-22-52-16,-6 19 13 0,-4 21-295 16,4 12-328-1</inkml:trace>
          <inkml:trace contextRef="#ctx0" brushRef="#br1" timeOffset="44023.27">-25 642 927 0,'0'0'194'0,"0"0"18"0,0 0-36 15,0 0 0-15,15 45-28 16,-5-8-15-16,-10-37-41 16,14 48 6-16,-4-11 18 15,-10-8 29-15,0-29-65 0,5 41 8 16,-5-41-56-16,-19 37-1 15,19-37-28-15,0 0 9 0,-35 33-12 16,1-18 8-16,34-15-5 16,-35 0-16-16,35 0-4 0,-29-19-41 15,29 19 14-15,-15-33 2 16,15 33 14-16,-5-44 4 0,5 44 8 15,5-34-13-15,-5 34 35 16,0 0-19-16,0 0 20 0,0 0-19 16,0 0 18-16,0 0-15 15,0 0 30-15,0 0-29 16,0 0 27-16,0 0-28 0,0 0 13 15,10 45-8-15,-10-45 19 16,-5 48-20-16,-5-11 12 0,10-37-12 16,-15 48 17-16,0 0-1 15,5-11 7-15,10-37 19 0,-14 52-18 16,-1-8 33-16,15-44 23 15,-10 52 6-15,10-52-2 0,-10 48 3 16,10-48-25-16,0 0-1 16,-15 48-6-16,15-48 0 15,0 0-17-15,0 0-11 0,0 0-17 16,-34 7 7-16,4-22-12 15,30 15 2-15,-34-51-11 0,14-1 16 16,5-4-16-16,1 5 11 16,4 6-31-16,5 5-62 0,5 40-167 15,5-41-219-15,-5 41-255 16</inkml:trace>
          <inkml:trace contextRef="#ctx0" brushRef="#br1" timeOffset="44460.07">-463 639 1761 0,'0'0'107'16,"0"0"-46"-16,0 0-17 16,0 0-11-16,0 0-16 15,0 0-252-15,0 0-318 0</inkml:trace>
          <inkml:trace contextRef="#ctx0" brushRef="#br1" timeOffset="44194.87">-128 1437 1482 0,'34'11'296'0,"1"-19"-55"0,4 1-94 15,5-15-78-15,1 0-36 16,-1-12-238-16,-5-3-413 0</inkml:trace>
          <inkml:trace contextRef="#ctx0" brushRef="#br1" timeOffset="43196.47">354 672 570 0,'0'0'122'0,"0"0"7"15,0 0 21-15,0 0 15 16,0 0-60-16,0 0 7 0,0 0-5 16,0 0 122-16,0 0-16 15,0 0-65-15,0 0-41 0,0 37-31 16,0-8-29-16,0-29-33 15,0 37 6-15,0-37-2 0,-5 34-11 16,5-34-14-16,0 0 20 16,0 29-16-16,0-29 6 15,0 0 2-15,0 0 5 0,0 0-8 16,0 0 12-16,0 0-23 15,0 0 15-15,0 0-26 0,0 0 30 16,0 0-16-16,0 0 16 16,0 0-26-16,0 0 26 0,-24-18-18 15,24 18 46-15,-25 0-34 16,1 11 28-16,24-11-5 0,-35 29 46 15,10-3-24-15,1 4 6 16,4 3-7-16,-5 0-11 0,6 1 2 16,-6-5-34-1,25-29 14-15,-29 44-14 0,29-44 1 16,-35 45-86-16,35-45-254 15,-34 29-348-15,4-21-98 0</inkml:trace>
          <inkml:trace contextRef="#ctx0" brushRef="#br1" timeOffset="43414.87">0 129 960 0,'24'-52'261'0,"-24"52"64"0,35-41-87 15,-1 16-12-15,1 14-65 16,-1 11-53-16,1 11-37 0,-1 7-4 16,-4 12-47-16,-6 7 15 15,-9 3-32-15,-10 8 14 0,-5-3-90 16,-10 6-294-16,-5 1-314 15</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17:06.94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BB706B8-686C-4742-9B21-28E10A719368}" emma:medium="tactile" emma:mode="ink">
          <msink:context xmlns:msink="http://schemas.microsoft.com/ink/2010/main" type="writingRegion" rotatedBoundingBox="4047,7948 7440,5832 8350,7291 4958,9407">
            <msink:destinationLink direction="with" ref="{BAC6D600-BF62-4211-9078-99E5EBD32BA5}"/>
          </msink:context>
        </emma:interpretation>
      </emma:emma>
    </inkml:annotationXML>
    <inkml:traceGroup>
      <inkml:annotationXML>
        <emma:emma xmlns:emma="http://www.w3.org/2003/04/emma" version="1.0">
          <emma:interpretation id="{F5D45410-DD55-4C42-9FCF-AA29B405C2DB}" emma:medium="tactile" emma:mode="ink">
            <msink:context xmlns:msink="http://schemas.microsoft.com/ink/2010/main" type="paragraph" rotatedBoundingBox="4047,7948 7440,5832 8350,7291 4958,9407" alignmentLevel="1"/>
          </emma:interpretation>
        </emma:emma>
      </inkml:annotationXML>
      <inkml:traceGroup>
        <inkml:annotationXML>
          <emma:emma xmlns:emma="http://www.w3.org/2003/04/emma" version="1.0">
            <emma:interpretation id="{BED791B8-0AD1-47BE-BB00-318C1A69F498}" emma:medium="tactile" emma:mode="ink">
              <msink:context xmlns:msink="http://schemas.microsoft.com/ink/2010/main" type="line" rotatedBoundingBox="4047,7948 7440,5832 8350,7291 4958,9407"/>
            </emma:interpretation>
          </emma:emma>
        </inkml:annotationXML>
        <inkml:traceGroup>
          <inkml:annotationXML>
            <emma:emma xmlns:emma="http://www.w3.org/2003/04/emma" version="1.0">
              <emma:interpretation id="{9A1C4C74-5A1C-4E6F-8FF4-6E1185DB2868}" emma:medium="tactile" emma:mode="ink">
                <msink:context xmlns:msink="http://schemas.microsoft.com/ink/2010/main" type="inkWord" rotatedBoundingBox="4047,7948 5715,6908 6625,8367 4958,9407">
                  <msink:destinationLink direction="with" ref="{D9BE055B-F677-48F4-B08E-C371A2234FFF}"/>
                </msink:context>
              </emma:interpretation>
              <emma:one-of disjunction-type="recognition" id="oneOf0">
                <emma:interpretation id="interp0" emma:lang="en-US" emma:confidence="0">
                  <emma:literal>in</emma:literal>
                </emma:interpretation>
                <emma:interpretation id="interp1" emma:lang="en-US" emma:confidence="0">
                  <emma:literal>Ian</emma:literal>
                </emma:interpretation>
                <emma:interpretation id="interp2" emma:lang="en-US" emma:confidence="0">
                  <emma:literal>Iain</emma:literal>
                </emma:interpretation>
                <emma:interpretation id="interp3" emma:lang="en-US" emma:confidence="0">
                  <emma:literal>Iain,</emma:literal>
                </emma:interpretation>
                <emma:interpretation id="interp4" emma:lang="en-US" emma:confidence="0">
                  <emma:literal>Iain.</emma:literal>
                </emma:interpretation>
              </emma:one-of>
            </emma:emma>
          </inkml:annotationXML>
          <inkml:trace contextRef="#ctx0" brushRef="#br0">-2224 1303 346 0,'0'0'121'0,"0"0"-1"16,0 0 7-16,0 0-35 0,0 0-35 15,0 0-7-15,0 0-32 16,0 0 8-16,0 0 6 0,0 0 18 16,-14 33 5-1,14-33 88-15,0 0 25 0,-6 36 7 16,-1-6-20-16,7-2 6 15,0 5-52-15,-3 3 3 16,3 2-48-16,0 6 22 0,0 3 1 16,0 3-30-16,0-4-24 15,0-2-3-15,0-5 2 0,0-6-25 16,0-3 9-16,0-8-12 15,0-22 13-15,0 25-22 16,0-25 22-16,0 0-22 0,0 27 18 16,0-27-10-16,-4 25 14 15,4-25-11-15,-3 30 11 16,3-30-26-16,-4 28 26 15,-2-6-28-15,6-22 22 0,0 0-14 16,0 25 12-16,0-25-19 16,0 0 20-16,0 0-25 15,0 0 37-15,0 0-30 0,0 0 8 16,0 0-5-16,-4 25 11 15,4-25-12-15,0 0 11 0,0 0-15 16,0 0 18-16,0 0-20 16,0 0-25-16,0 0-230 15,0 0-180-15,0 0-206 16</inkml:trace>
          <inkml:trace contextRef="#ctx0" brushRef="#br0" timeOffset="1107.6">-1742 1251 857 0,'0'0'174'16,"0"0"-23"-16,0 0-21 15,0 0-62-15,0 0-28 0,0 0-56 16,0 0 63-16,0 0 46 15,0 0 39-15,0 0-27 0,3 39-15 16,-3-1 10-16,-7 1-44 16,-6 5-19-16,-8 2-12 15,-5 1-15-15,-1 3 1 16,-4-6-6-1,1 0 0-15,0-8-15 0,6-6 21 0,4-3-15 16,3-7 14-16,17-20-13 16,0 0 18-16,0 0 4 0,0 0-2 15,0 0-7-15,0 0-7 16,0 0-11-16,0 0 5 0,0 0 3 15,0 0 3-15,0 0 5 16,0 0 3-16,0 0 4 16,13 24 26-16,-13-24 7 15,24 22-15-15,0 0 0 16,-1-5 20-16,1 2 15 0,-1 3 19 15,4 0-40-15,0-3-7 16,-3 1-9-16,-4-1-21 0,0-3 3 16,0-2 15-16,-3-3 19 15,0-3 34-15,-17-8-5 16,17 11-20-16,-17-11-22 0,20 9-16 15,-20-9-18-15,0 0 9 16,0 0 1-16,0 0-14 0,0 0-7 16,14 13 16-16,-14-13 4 15,0 0-9-15,0 0-5 16,0 0 1-16,0 0 13 15,0 0-3-15,13 14-23 0,-13-14 19 16,0 0 6-16,0 0-1 16,0 0-4-16,20 20-3 0,-20-20 4 15,14 16 4-15,-14-16-8 16,0 0 0-16,0 0 0 15,17 14-4-15,-17-14 7 0,0 0-3 16,0 0 3-16,0 0 1 16,0 0-2-16,0 0-106 15,0 0-100-15,0 0-107 0,0 0-109 16,0 0-165-16,0 0-66 15</inkml:trace>
          <inkml:trace contextRef="#ctx0" brushRef="#br0" timeOffset="327.6">-2322 2112 631 0,'0'0'100'0,"0"0"6"16,0 0-5-16,0 0 6 0,0 0 24 15,14-24 10-15,-14 24-30 16,0 0 16-16,23-14-10 16,-3 6 2-16,-20 8 8 0,27 0-17 15,-6 0-22-15,2 0-36 16,-3 0 29-16,4 0-23 0,-4-3-16 15,4 3-40-15,-11-3 26 16,-13 3-28-16,0 0 11 16,17 0-14-16,-17 0 7 15,0 0-143-15,0 0-92 16,0 0-159-16,0 0-95 0,14-6-14 15</inkml:trace>
          <inkml:trace contextRef="#ctx0" brushRef="#br0" timeOffset="1856.4">-1870 1977 361 0,'0'0'112'0,"0"0"34"15,0 0-32-15,0 0 27 0,0 0-23 16,0 0 35-16,0 0 6 16,0 0-57-16,0 0-35 15,0 0-14-15,0 0-31 16,0 0 8-16,0 0 1 0,0 0 18 15,0 0 13-15,0 0 22 16,6 22-18-16,-6-22 10 0,17 22-2 16,0-8 11-16,0 3-28 15,-4-6 3-15,-13-11-4 16,20 16-13-16,-3-2-14 0,0-3-8 15,-3 0-5-15,-14-11 0 16,16 14-16-16,-16-14 13 0,14 11-13 16,-14-11-3-1,0 0 3-15,0 0-4 0,17 19 7 16,-17-19-3-16,0 0 0 15,0 0 5-15,0 0-5 0,0 0-4 16,0 0 11-16,0 0-7 16,0 0 0-16,0 0 3 0,13 17-3 15,-13-17 0-15,0 0 0 16,0 0 6-16,0 0-6 15,0 0 12-15,0 0-16 0,0 0-98 16,0 0-137-16,0 0-98 16,0 0-29-16,0 0 3 15,0 0 1-15</inkml:trace>
          <inkml:trace contextRef="#ctx0" brushRef="#br0" timeOffset="3135.6">-1493 1416 496 0,'0'0'99'0,"0"0"-20"16,0 0-5-16,0 0-41 0,0 0 16 15,0 0 39-15,0 0-34 16,0 0 13-16,0 0-18 0,0 0-30 16,0 0 34-16,0 0-41 15,0 0 34-15,0 0-35 16,0 0-14-16,0 0 26 0,0 0-29 15,23-27-1-15,-23 27 41 16,0 0-16-16,0 0 13 0,0 0-11 16,0 0-5-1,0 0 31-15,24-17-26 0,-24 17 3 16,0 0 43-16,0 0 1 15,20 14 47-15,-20-14 23 0,17 38-23 16,-7 1-17-16,-3 2-21 16,-4 0-5-16,4 1-6 15,-4-1 0-15,-3 0 1 0,0 1 9 16,0-4-9-16,0-8-7 15,0 1-12-15,0-7-10 0,0-24-12 16,0 22-8-16,0-22-3 16,0 0-1-16,0 0 11 15,0 0 6-15,0 0 41 16,0 0 31-16,0 0 3 0,0 0 2 15,0 0-19-15,0 0-48 16,0 0-19-16,-3-24-11 0,3-12-8 16,3-8-12-16,-3-11-11 15,7-8-5-15,0-6-11 0,-1 3 13 16,5 0 8-16,2 8 13 15,-3 6-1-15,4 2 7 16,-1 9-16-16,-3 2 13 0,0 6 5 16,-10 33-8-16,0 0 3 15,17-30-3-15,-17 30 0 16,0 0-3-16,0 0-4 15,20-19 5-15,-20 19 0 0,21-3 1 16,-21 3 1-16,0 0 3 16,23 25-3-16,-23-25-3 0,17 41 6 15,-4-2 7-15,-6-4-12 16,-3-2 7-16,-1 0 1 0,0 3 21 15,1 0-6-15,-4 0 8 16,0 2 8-16,0 1 0 16,0-1-4-16,0 1-1 15,0-1-8-15,-4 1-7 0,4-6 1 16,-3 3 11-16,3-6 0 15,0-3-1-15,0 1-7 0,0-6 10 16,0-22 0-16,0 27 0 16,0-27-8-16,0 25-2 15,0-25-5-15,0 0-4 0,0 25-4 16,0-25 3-16,0 0 8 15,0 0-5-15,0 0-4 0,0 0-4 16,0 0-3-16,0 0 0 16,0 0-7-16,0 0 7 15,0 0-7-15,0 0-177 16,0 0-297-16,0 0-413 0</inkml:trace>
          <inkml:trace contextRef="#ctx0" brushRef="#br0" timeOffset="-17799.64">-1789 276 624 0,'0'0'106'16,"0"0"2"-1,0 0-43-15,14 28 27 0,-14-28-14 16,0 0 28-16,20 27-3 15,-20-27 26-15,24 25-26 0,-24-25 30 16,27 30 39-16,-7-8-44 16,0 0-14-16,4-2-20 0,-1-4-18 15,1 1 3-15,3 2 1 16,3 0 7-16,1 1-17 15,-4 2 27-15,6-3-25 0,-2 0 12 16,-1 3-33-16,7-3-19 16,-3 1-12-16,-4-1-1 15,0 3-10-15,1-5 12 16,-1 2-11-16,-3-3 13 0,3 1-17 15,-6-1 7-15,3-2-26 16,-3 3 32-16,-1-3-19 0,4 2 9 16,0-2-9-16,-3 0-10 15,-1 2 18-15,1 1-19 16,3 2 21-16,-3 3-16 0,-1 3 14 15,-3 2-15-15,4 1 9 16,-4-3 0-16,4-1-13 0,-4 1 21 16,4-3-7-1,-4 3-3-15,0-3 4 0,0-3-7 16,1-2 15-16,-5-3-12 15,-16-14 0-15,21 19 2 0,-21-19-10 16,17 16 22-16,-17-16-17 16,0 0 3-16,16 17 11 0,-16-17-15 15,0 0 17-15,0 0-6 16,0 0-15-16,0 0 18 15,0 0-8-15,0 0-2 0,0 0 4 16,0 0-102-16,0 0-288 16,11-28-353-16</inkml:trace>
        </inkml:traceGroup>
        <inkml:traceGroup>
          <inkml:annotationXML>
            <emma:emma xmlns:emma="http://www.w3.org/2003/04/emma" version="1.0">
              <emma:interpretation id="{B74145CC-7E78-433F-B18E-AA446CCE85AE}" emma:medium="tactile" emma:mode="ink">
                <msink:context xmlns:msink="http://schemas.microsoft.com/ink/2010/main" type="inkWord" rotatedBoundingBox="6597,6936 7700,6248 8319,7241 7216,7929"/>
              </emma:interpretation>
              <emma:one-of disjunction-type="recognition" id="oneOf1">
                <emma:interpretation id="interp5" emma:lang="en-US" emma:confidence="0">
                  <emma:literal>is</emma:literal>
                </emma:interpretation>
                <emma:interpretation id="interp6" emma:lang="en-US" emma:confidence="0">
                  <emma:literal>:</emma:literal>
                </emma:interpretation>
                <emma:interpretation id="interp7" emma:lang="en-US" emma:confidence="0">
                  <emma:literal>2</emma:literal>
                </emma:interpretation>
                <emma:interpretation id="interp8" emma:lang="en-US" emma:confidence="0">
                  <emma:literal>if</emma:literal>
                </emma:interpretation>
                <emma:interpretation id="interp9" emma:lang="en-US" emma:confidence="0">
                  <emma:literal>If</emma:literal>
                </emma:interpretation>
              </emma:one-of>
            </emma:emma>
          </inkml:annotationXML>
          <inkml:trace contextRef="#ctx0" brushRef="#br0" timeOffset="184782.32">738 336 924 0,'0'0'352'0,"0"0"-55"0,0 0-108 16,0 0-98-16,0 0-40 15,0 0-15-15,0 0-46 0,-9-33 26 16,9 33-20-16,-10-41-12 15,0 1-3-15,5 3-4 0,5-4 6 16,0 8 27-16,5 3-36 16,5 1 9-16,-10 29 12 0,24-30-16 15,-4 16-13-15,10 2 34 16,-6 16-10-16,11 4 14 15,4 6 0-15,1 5-14 16,4 3 20-16,0 0-8 0,-4 0-26 16,-6-7 27-16,1 4 42 15,-11-8-81-15,-24-11 52 0,0 0-8 16,25 14 11-16,-25-14 59 15,0 0-33-15,0 0-41 0,-30 34-7 16,-9-9 14-16,-10-2-40 16,-6-5-32-16,-9-10-20 15,0-5-7-15,0-3 5 0,-5-11 2 16,-4-4-22-16,4-3 51 15,5-4 34-15,9 0-7 16,11 7 13-16,14 4 29 0,30 11-34 16,-34-15-7-16,34 15 34 15,0 0-4-15,0 0 25 16,0 0 3-16,0 0-9 0,0 0 11 15,0 0-22-15,0 0 0 16,0 0 27-16,25 22 4 0,-1-3-30 16,6-5 13-16,-1 1-9 15,-4 0-19-15,-25-15 24 0,25 15-20 16,-25-15 2-1,0 0 55-15,0 0-19 0,0 0-36 16,-20 40 1-16,-15-14-23 16,1-4 21-16,-5-7 11 0,-6-4-36 15,6-7 25-15,-1-8 4 16,1-7-20-16,4 0-11 0,11-4 22 15,24 15-12-15,-30-11 38 16,30 11-3-16,0 0-51 0,0 0 33 16,0 0 17-16,0 0-22 15,0 0 0-15,0 0 10 16,0 0-16-16,0 0 21 15,25 48 53-15,-10-11 22 0,-1-4 19 16,-9 1-9-16,-5-34-11 16,0 40 7-16,0-6-2 0,-9-1-30 15,9-33-10-15,-30 44-36 16,0-7-18-16,-4-7-9 15,-5-5-201-15,4-6-248 0,1-12-143 16</inkml:trace>
          <inkml:trace contextRef="#ctx0" brushRef="#br0" timeOffset="185172.32">458 628 1995 0,'0'0'134'0,"0"0"9"15,34 19-38-15,11-19-52 0,4-8-32 16,10-7-3-16,0 8-73 15,10-8-519-15,-5 8-232 16</inkml:trace>
          <inkml:trace contextRef="#ctx0" brushRef="#br0" timeOffset="185000.72">487-565 1811 0,'0'0'184'0,"0"0"32"0,0 0-57 16,0 0-99-16,0 0-44 16,25-11 10-16,-25 11-18 0,25 7-81 15,-25-7-359-15,34 33-223 16</inkml:trace>
        </inkml:traceGroup>
      </inkml:traceGroup>
    </inkml:traceGroup>
  </inkml:traceGroup>
</inkml:ink>
</file>

<file path=ppt/ink/ink220.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0:36.6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F43D1C4-C87A-474F-90D1-FC15AA18549E}" emma:medium="tactile" emma:mode="ink">
          <msink:context xmlns:msink="http://schemas.microsoft.com/ink/2010/main" type="writingRegion" rotatedBoundingBox="23435,7580 1414,7628 1398,350 23419,303"/>
        </emma:interpretation>
      </emma:emma>
    </inkml:annotationXML>
    <inkml:traceGroup>
      <inkml:annotationXML>
        <emma:emma xmlns:emma="http://www.w3.org/2003/04/emma" version="1.0">
          <emma:interpretation id="{41C2235E-6257-4C47-A811-04367F5D34C7}" emma:medium="tactile" emma:mode="ink">
            <msink:context xmlns:msink="http://schemas.microsoft.com/ink/2010/main" type="paragraph" rotatedBoundingBox="22751,7101 3456,7665 3328,3255 22622,2692" alignmentLevel="1"/>
          </emma:interpretation>
        </emma:emma>
      </inkml:annotationXML>
      <inkml:traceGroup>
        <inkml:annotationXML>
          <emma:emma xmlns:emma="http://www.w3.org/2003/04/emma" version="1.0">
            <emma:interpretation id="{738E6A50-F930-48BB-894D-BEEA098413F8}" emma:medium="tactile" emma:mode="ink">
              <msink:context xmlns:msink="http://schemas.microsoft.com/ink/2010/main" type="line" rotatedBoundingBox="22751,7101 3456,7665 3328,3255 22622,2692"/>
            </emma:interpretation>
          </emma:emma>
        </inkml:annotationXML>
        <inkml:traceGroup>
          <inkml:annotationXML>
            <emma:emma xmlns:emma="http://www.w3.org/2003/04/emma" version="1.0">
              <emma:interpretation id="{22DCBD23-A027-416D-BB66-9E82B2D3FBB6}" emma:medium="tactile" emma:mode="ink">
                <msink:context xmlns:msink="http://schemas.microsoft.com/ink/2010/main" type="inkWord" rotatedBoundingBox="17585,7210 10710,7411 10583,3043 17458,2842"/>
              </emma:interpretation>
              <emma:one-of disjunction-type="recognition" id="oneOf0">
                <emma:interpretation id="interp0" emma:lang="en-US" emma:confidence="0.5">
                  <emma:literal>isn't,</emma:literal>
                </emma:interpretation>
                <emma:interpretation id="interp1" emma:lang="en-US" emma:confidence="0">
                  <emma:literal>shpt</emma:literal>
                </emma:interpretation>
                <emma:interpretation id="interp2" emma:lang="en-US" emma:confidence="0">
                  <emma:literal>shpts</emma:literal>
                </emma:interpretation>
                <emma:interpretation id="interp3" emma:lang="en-US" emma:confidence="0">
                  <emma:literal>shpt,</emma:literal>
                </emma:interpretation>
                <emma:interpretation id="interp4" emma:lang="en-US" emma:confidence="0">
                  <emma:literal>shpts,</emma:literal>
                </emma:interpretation>
              </emma:one-of>
            </emma:emma>
          </inkml:annotationXML>
          <inkml:trace contextRef="#ctx0" brushRef="#br0">-8059 2830 1629 0,'0'0'18'0,"0"0"-10"15,0 0 64-15,14 48 68 16,-4 0 35-16,-5 0-35 16,-10 0 91-16,-5 4 46 15,-9-4 30-15,-11 0-28 0,-9 0-36 16,-20 0-51-16,-10 0-50 15,-20-4 30-15,-24-3-19 16,-20-8 4-16,-15-7-32 0,-10-15-43 16,-4-7 17-16,-6-15-16 15,6-8-21-15,4-3 149 0,25-4 34 16,20 0-91-16,24 4-80 15,20 4-34-15,15 3-17 16,19 0-32-16,35 15-173 16,0 0-266-16,-34-11-172 15,34 11-119-15,0 0-186 0,0 0-75 16</inkml:trace>
          <inkml:trace contextRef="#ctx0" brushRef="#br0" timeOffset="312">-9242 4489 2486 0,'0'0'247'15,"0"0"15"-15,0 0-48 0,0 0-71 16,0 0-93-16,0 0-25 16,5-45-19-16,20 8-12 0,14 8 12 15,10 3-15-15,-4 11 9 16,-1 15-5-16,-4 8 11 15,-16 17 4-15,-4 16-7 0,-15 11 22 16,-10 18-25-16,-15 8 12 16,-14 3-123-16,-25 4-250 15,-5 0-400-15,-20-11-319 16</inkml:trace>
          <inkml:trace contextRef="#ctx0" brushRef="#br0" timeOffset="3650.4">-9104 561 2190 0,'0'0'102'0,"0"0"5"16,-39 37 66-16,-25 19 10 15,-25 14-67-15,-14 19-58 0,-16 10-32 16,-14 16-10-16,-5 7-4 15,-4 11-8-15,-16 4-8 0,-5 3-155 16,1 4-228-16,4-7-300 16,6 3-127-16</inkml:trace>
          <inkml:trace contextRef="#ctx0" brushRef="#br0" timeOffset="3213.6">-11079 2246 1667 0,'0'0'166'0,"0"0"-40"16,0 0-23-16,0 0-51 0,0 0-24 15,0 0-33-15,0 0 48 16,0 44 27-16,0 8 14 16,0 18-9-16,5 4-25 15,0 8 11-15,0-5 24 0,4 4-13 16,-9 1 26-16,0-1-11 15,0 0 6-15,-9-3-47 0,-1-8-2 16,-5-3-24-16,-5-8 5 16,1-11-15-16,19-48 6 0,-40 55-6 15,6-22-5-15,-6-7 5 16,6-15-13-16,-1-11 10 0,-4-11-7 15,-1-7 5-15,1-8-26 16,5-11 21-16,4-11-15 16,5-4 9-16,6 0-8 15,-1 8 14-15,10 7-4 0,10 37 4 16,-15-37 4-16,15 37-15 15,0 0 11-15,0 0-7 0,0 0 7 16,0 0-4-16,0 0 1 16,0 0 7-16,0 0-16 15,-19 41 19-15,4-1-7 0,10-3 6 16,-5 4 0-16,10-41-2 15,-10 63-2-15,-5-19-2 0,15-44 11 16,-19 48-9-16,19-48 13 16,0 0-7-16,-30 45 42 15,30-45-1-15,0 0-7 16,-39 18-19-16,14-22-16 0,25 4-1 15,-29-37-13-15,4-7 12 16,5 0-9-16,6-1 1 0,4 5 3 16,-5 7 0-16,15 33 0 15,-10-37-10-15,10 37 21 0,0 0-21 16,-5-26 17-16,5 26-10 15,0 0-5-15,0 0 13 16,0 0-14-16,0 0 17 16,0 0-12-16,0 0 9 0,0 0-12 15,-44 59 11-15,4 11 3 16,1 0-10-16,-5 4 20 0,-6 7-13 15,1 1 11-15,0-5-11 16,0-7 3-16,4 1-13 0,6-16 16 16,4-7-22-16,35-48-34 15,-29 41-160-15,29-41-120 16,0 0-254-16,0 0-204 0</inkml:trace>
          <inkml:trace contextRef="#ctx0" brushRef="#br0" timeOffset="1513.2">-11660 3288 1440 0,'0'0'259'0,"0"0"-27"15,0 0-92-15,0 0-46 16,-35-33-74-16,35 33-3 16,0 0 20-16,0 0 13 0,0 0-2 15,0 0 15-15,0 0 47 16,0 0 9-16,0 0 61 0,0 0-22 15,0 0-51-15,0 0-21 16,0 0-49-16,0 0-1 16,0 0-13-16,0 0 19 0,0 0 8 15,0 0-31-15,0 0 9 16,0 0-22-16,0 0 6 0,0 0-12 15,0 0-4-15,0 0 7 16,0 0-3-16,0 0 0 16,0 0 0-16,0 0-6 0,0 0 11 15,0 0-5-15,0 0 9 16,0 0-15-16,0 0 11 15,0 0-2-15,0 0-9 0,0 0 23 16,0 0-25-16,0 0 14 16,0 0-6-16,0 0-7 0,0 0-16 15,0 0-67-15,0 0-41 16,0 0-147-16,0 0-246 0,0 0-301 15</inkml:trace>
          <inkml:trace contextRef="#ctx0" brushRef="#br0" timeOffset="3400.8">-11769 2645 1921 0,'0'0'171'15,"20"-4"31"-15,-20 4-57 16,0 0-56-16,0 0-77 0,0 0-51 15,0 0-174-15,34-11-215 16,1 4-139-16</inkml:trace>
          <inkml:trace contextRef="#ctx0" brushRef="#br0" timeOffset="4009.2">-12660 3595 2312 0,'0'0'165'0,"-40"40"90"15,40-40-21-15,0 0-43 16,0 0-86-16,0 0-55 15,0 0-17-15,0 0-22 0,0 0 7 16,0 0-15-16,0 0 6 16,0 0 3-16,0 0-7 15,0 0 90-15,0 0 0 0,0 0-43 16,15-48-26-16,-15 48 52 15,0 0 2-15,-10-44-7 0,10 44 4 16,0 0-45-16,0 0-11 16,0 0-21-16,0 0-6 0,0 0 0 15,0 0-23-15,0 0-79 16,0 0-231-16,0 0-224 15,0 0-448-15</inkml:trace>
          <inkml:trace contextRef="#ctx0" brushRef="#br0" timeOffset="-1653.61">-6060 3428 2641 0,'-34'-37'148'0,"34"37"-22"16,-25-70-56-16,20 4-44 16,10 3-24-16,15 0-9 15,10 8 1-15,4 7-13 0,6 14 3 16,-1 5-7-16,-5 14 8 15,1 15 15-15,-35 0-5 16,29 15-4-16,-29-15 9 0,20 33 16 16,-20-33 19-16,-15 59-3 15,-14-7-7-15,-16 0 7 0,-19-4 76 16,-14 0 40-16,-16-4-8 15,-14-7-17-15,-11-7-4 16,-4-5 29-16,-15-10 13 16,-4-7 11-16,-1-12-57 0,5-3-57 15,10-8-23-15,14-4-17 16,11 1-3-16,19-4-15 15,20-1-32-15,15 12-195 0,14 4-138 16,35 7-97-16,0 0-57 16,0 0-42-16,0 0-230 0</inkml:trace>
          <inkml:trace contextRef="#ctx0" brushRef="#br0" timeOffset="-655.21">-7518 3524 777 0,'-24'-70'210'16,"19"15"51"-16,-5-1 15 0,10 8-50 15,0-7-29-15,0-4-36 16,0-4-13-16,-5-7-10 15,0-4-17-15,0-7 8 0,-5-4 47 16,-4-8-47-16,4-3-52 16,-5 0 10-16,0 11-25 15,5 8-46-15,0 10 3 0,6 12-19 16,-1 14 2-16,5 41-8 15,-5-37-161-15,5 37-232 0,0 0-164 16,0 0-68-16,34 11-40 16</inkml:trace>
          <inkml:trace contextRef="#ctx0" brushRef="#br0" timeOffset="-390.01">-6867 4123 2513 0,'0'0'163'0,"0"0"140"16,0 0-52-16,9-52-93 16,11 4-84-16,5 4-31 15,-25 44-23-15,49-48-23 0,-5 18 14 16,-4 15-11-16,-6 19-7 15,-34-4 16-15,40 41 1 0,-21 7-2 16,-9 11 12-16,-15 11-20 16,-9 8-22-16,-16 3-229 0,-14-3-348 15,-15-8-473-15</inkml:trace>
        </inkml:traceGroup>
        <inkml:traceGroup>
          <inkml:annotationXML>
            <emma:emma xmlns:emma="http://www.w3.org/2003/04/emma" version="1.0">
              <emma:interpretation id="{6C3689A9-A103-4223-8E8B-A7B3C626B932}" emma:medium="tactile" emma:mode="ink">
                <msink:context xmlns:msink="http://schemas.microsoft.com/ink/2010/main" type="inkWord" rotatedBoundingBox="18385,6402 17882,6417 17820,4321 18324,4307"/>
              </emma:interpretation>
              <emma:one-of disjunction-type="recognition" id="oneOf1">
                <emma:interpretation id="interp5" emma:lang="en-US" emma:confidence="0.5">
                  <emma:literal>Y</emma:literal>
                </emma:interpretation>
                <emma:interpretation id="interp6" emma:lang="en-US" emma:confidence="0">
                  <emma:literal>i</emma:literal>
                </emma:interpretation>
                <emma:interpretation id="interp7" emma:lang="en-US" emma:confidence="0">
                  <emma:literal>y</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0" timeOffset="-2246.41">-5010 3162 3373 0,'0'0'23'0,"0"0"4"16,-35 30-19-16,35-30 41 15,-15 55 42-15,6 8-9 0,-1 11-17 16,-15 7-17-16,-9 12-17 16,-11 3-23-16,-9 0 9 15,-5-4-44-15,-5-11-349 0,-5-10-408 16,10-23-384-16</inkml:trace>
          <inkml:trace contextRef="#ctx0" brushRef="#br0" timeOffset="-2028.01">-5419 1943 3031 0,'25'0'50'0,"-6"26"11"16,6 37 72-16,-1 29-54 0,6 19-31 15,0 11-28-15,-6 0-7 16,-9-4-102-16,0 0-299 16,-10 1-490-16</inkml:trace>
        </inkml:traceGroup>
        <inkml:traceGroup>
          <inkml:annotationXML>
            <emma:emma xmlns:emma="http://www.w3.org/2003/04/emma" version="1.0">
              <emma:interpretation id="{BF4A1814-8D30-462C-A678-8F1575BA6C44}" emma:medium="tactile" emma:mode="ink">
                <msink:context xmlns:msink="http://schemas.microsoft.com/ink/2010/main" type="inkWord" rotatedBoundingBox="20424,6094 19043,6135 18988,4243 20369,4203"/>
              </emma:interpretation>
              <emma:one-of disjunction-type="recognition" id="oneOf2">
                <emma:interpretation id="interp10" emma:lang="en-US" emma:confidence="0.5">
                  <emma:literal>is</emma:literal>
                </emma:interpretation>
                <emma:interpretation id="interp11" emma:lang="en-US" emma:confidence="0">
                  <emma:literal>pi</emma:literal>
                </emma:interpretation>
                <emma:interpretation id="interp12" emma:lang="en-US" emma:confidence="0">
                  <emma:literal>Pit</emma:literal>
                </emma:interpretation>
                <emma:interpretation id="interp13" emma:lang="en-US" emma:confidence="0">
                  <emma:literal>p</emma:literal>
                </emma:interpretation>
                <emma:interpretation id="interp14" emma:lang="en-US" emma:confidence="0">
                  <emma:literal>Pi</emma:literal>
                </emma:interpretation>
              </emma:one-of>
            </emma:emma>
          </inkml:annotationXML>
          <inkml:trace contextRef="#ctx0" brushRef="#br0" timeOffset="-2667.61">-2986 2346 1794 0,'0'55'40'16,"0"-10"-22"-16,0-45 29 15,5 62 72-15,-5-6 12 0,-14-4 33 16,-11 3-29-16,-10 0-61 16,-14 1-21-16,-10-4 2 15,0-8-19-15,-5-3 12 0,5-8 26 16,0-11 71-16,14 0-21 15,6-11-47-15,9-3-40 0,30-8-30 16,-29 7 7-16,29-7-5 16,0 0-19-16,0 0 10 15,0 0 0-15,0 0 0 0,0 41 10 16,10 3-14-16,14 0 4 15,1 8 0-15,-25-52 0 0,34 78 0 16,-9-8 14-16,-10-7-14 16,-15-1 9-16,-10 1 15 15,-10-4-9-15,-14-7 0 0,-16-11-4 16,-9-12-2-16,5-10 2 15,-10-16-11-15,10-14 6 16,5-11-6-16,4-22 8 0,6-23-27 16,14-18-42-16,6-18-71 15,19-8-26-15,14-11 44 0,21 15 35 16,4 11 33-16,11 22 14 15,4 19 16-15,-5 21 6 0,0 20 17 16,-9 17 4 0,-1 19 15-16,-39-22 44 0,20 71 25 15,-25-5 3-15,-25 8-21 16,-24 0-30-16,-15-8-25 0,-20-10 5 15,1-12-4-15,-1-14 22 16,10-15 44-16,5-19-20 0,10-15-1 16,15-18 2-16,5-18-27 15,9-19-23-15,16-22-4 0,4-26-12 16,10-18-4-16,15-1-8 15,0 5-1-15,9 10 3 0,1 15-18 16,5 15-81 0,-6 19-238-16,11 14-341 0,-5 11-330 15</inkml:trace>
          <inkml:trace contextRef="#ctx0" brushRef="#br0" timeOffset="-2496.01">-3636 1847 2757 0,'0'0'279'0,"0"0"58"16,0 0-78-16,0 0-124 16,0 0-73-16,0 0-37 0,0 0-168 15,0 0-346-15,0 0-473 16</inkml:trace>
        </inkml:traceGroup>
        <inkml:traceGroup>
          <inkml:annotationXML>
            <emma:emma xmlns:emma="http://www.w3.org/2003/04/emma" version="1.0">
              <emma:interpretation id="{D6B1C0DE-DFFE-4E0B-8B1C-F48F84C6ED24}" emma:medium="tactile" emma:mode="ink">
                <msink:context xmlns:msink="http://schemas.microsoft.com/ink/2010/main" type="inkWord" rotatedBoundingBox="22717,5924 21087,5972 21015,3516 22645,3468"/>
              </emma:interpretation>
              <emma:one-of disjunction-type="recognition" id="oneOf3">
                <emma:interpretation id="interp15" emma:lang="en-US" emma:confidence="0.5">
                  <emma:literal>I</emma:literal>
                </emma:interpretation>
                <emma:interpretation id="interp16" emma:lang="en-US" emma:confidence="0">
                  <emma:literal>F</emma:literal>
                </emma:interpretation>
                <emma:interpretation id="interp17" emma:lang="en-US" emma:confidence="0">
                  <emma:literal>=</emma:literal>
                </emma:interpretation>
                <emma:interpretation id="interp18" emma:lang="en-US" emma:confidence="0">
                  <emma:literal>B</emma:literal>
                </emma:interpretation>
                <emma:interpretation id="interp19" emma:lang="en-US" emma:confidence="0">
                  <emma:literal>@</emma:literal>
                </emma:interpretation>
              </emma:one-of>
            </emma:emma>
          </inkml:annotationXML>
          <inkml:trace contextRef="#ctx0" brushRef="#br0" timeOffset="-3775.21">-774 3048 1847 0,'-20'29'392'0,"20"-29"-49"16,0 0-107-16,-29 11-107 0,-1-7-55 15,1-11-35-15,-11-1-22 16,11-6-13-16,-6-1 4 16,11-4-34-16,24 19-28 15,-25-48-121-15,15 0 34 0,10 4 41 16,10 7 57-16,5 11 21 15,-15 26-4-15,24-18 9 0,-24 18 11 16,30 14 45-16,-30-14 57 16,10 52 33-16,-10 4 21 15,-15 6-7-15,-14 1-25 0,-16 11-21 16,-9 4-35-16,-10-1-36 15,-10-3-10-15,-5-4-12 0,0-7-154 16,-4-15-362-16,9-11-543 16</inkml:trace>
          <inkml:trace contextRef="#ctx0" brushRef="#br0" timeOffset="-3572.41">-2045 2194 2603 0,'0'0'55'0,"0"0"-34"16,-15 41 60-16,11 26-3 16,13 21-9-16,6 16-43 0,5 18-2 15,0 3-14-15,4 4-212 16,1-3-541-16,4-15-216 0</inkml:trace>
          <inkml:trace contextRef="#ctx0" brushRef="#br0" timeOffset="-3338.41">-715 1426 2721 0,'-24'-63'105'0,"-16"0"-26"15,-14 0-6-15,-10 8-41 0,-20 11 0 16,-19 18-18-16,-20 22-3 16,-20 19-11-16,-10 15-7 0,-19 14 7 15,-6 11-29-15,6 8-254 16,9 7-442-16,6 15-237 0</inkml:trace>
        </inkml:traceGroup>
      </inkml:traceGroup>
    </inkml:traceGroup>
    <inkml:traceGroup>
      <inkml:annotationXML>
        <emma:emma xmlns:emma="http://www.w3.org/2003/04/emma" version="1.0">
          <emma:interpretation id="{E10C0D35-6FD5-4A26-B8F9-6CE6C2658C51}" emma:medium="tactile" emma:mode="ink">
            <msink:context xmlns:msink="http://schemas.microsoft.com/ink/2010/main" type="paragraph" rotatedBoundingBox="23426,3364 1405,3412 1398,350 23419,303" alignmentLevel="1"/>
          </emma:interpretation>
        </emma:emma>
      </inkml:annotationXML>
      <inkml:traceGroup>
        <inkml:annotationXML>
          <emma:emma xmlns:emma="http://www.w3.org/2003/04/emma" version="1.0">
            <emma:interpretation id="{90A27425-CCD9-4C5D-9D2E-74AC41A1706B}" emma:medium="tactile" emma:mode="ink">
              <msink:context xmlns:msink="http://schemas.microsoft.com/ink/2010/main" type="line" rotatedBoundingBox="23426,3364 1405,3412 1398,350 23419,303"/>
            </emma:interpretation>
          </emma:emma>
        </inkml:annotationXML>
        <inkml:traceGroup>
          <inkml:annotationXML>
            <emma:emma xmlns:emma="http://www.w3.org/2003/04/emma" version="1.0">
              <emma:interpretation id="{37E1783F-84E4-4151-9BBF-5915B384BD55}" emma:medium="tactile" emma:mode="ink">
                <msink:context xmlns:msink="http://schemas.microsoft.com/ink/2010/main" type="inkWord" rotatedBoundingBox="7569,3398 1405,3412 1398,350 7563,337"/>
              </emma:interpretation>
              <emma:one-of disjunction-type="recognition" id="oneOf4">
                <emma:interpretation id="interp20" emma:lang="en-US" emma:confidence="0.5">
                  <emma:literal>sill!</emma:literal>
                </emma:interpretation>
                <emma:interpretation id="interp21" emma:lang="en-US" emma:confidence="0">
                  <emma:literal>sis!!</emma:literal>
                </emma:interpretation>
                <emma:interpretation id="interp22" emma:lang="en-US" emma:confidence="0">
                  <emma:literal>psi)!!</emma:literal>
                </emma:interpretation>
                <emma:interpretation id="interp23" emma:lang="en-US" emma:confidence="0">
                  <emma:literal>sip!!</emma:literal>
                </emma:interpretation>
                <emma:interpretation id="interp24" emma:lang="en-US" emma:confidence="0">
                  <emma:literal>sit!</emma:literal>
                </emma:interpretation>
              </emma:one-of>
            </emma:emma>
          </inkml:annotationXML>
          <inkml:trace contextRef="#ctx0" brushRef="#br0" timeOffset="-12464.43">-15803-307 2072 0,'-15'33'193'0,"-5"19"1"16,1 11-73-1,-6 18-46-15,-10 12-38 0,1 10-28 16,-1 12-110-16,-14-1-393 16,0-7-363-16</inkml:trace>
          <inkml:trace contextRef="#ctx0" brushRef="#br0" timeOffset="-12152.43">-16173-606 1665 0,'0'0'15'0,"0"0"170"15,0 0 2-15,0 0-42 0,0 0 0 16,0 0-1-16,0 0-31 15,-10 33 31-15,-9-3 11 16,-11 3-33-16,-4 15-8 0,-11 11 6 16,-9 22 20-16,-10 15 7 15,-5 23-4-15,0 6-25 0,-5 8-57 16,0 8-27-16,-9-8-6 15,4 0-25-15,0-15 3 16,0-11-39-16,10-11-291 0,5-15-199 16,10-14-389-16</inkml:trace>
          <inkml:trace contextRef="#ctx0" brushRef="#br0" timeOffset="-11450.43">-16449 779 2856 0,'20'11'327'16,"-20"-11"-40"-16,25 8-109 15,-25-8-93-15,29 0-51 0,1-4-18 16,-30 4-112-16,0 0-290 15,0 0-456-15,25 0-298 16</inkml:trace>
          <inkml:trace contextRef="#ctx0" brushRef="#br0" timeOffset="-7020.02">-17690-665 1222 0,'-20'-30'313'15,"20"30"-53"-15,0 0-129 16,0 0-64-16,0 0 25 0,0 0 61 15,25 26-16-15,9 7-33 16,6 8 19-16,-1 7 35 0,-4-4-40 16,-6 4-14-16,-9 4 5 15,-10 0-12-15,-15 3-27 16,-15 8-44-16,-9 7-4 15,-16 0-103-15,-9 1-258 0,0-9-284 16,0-14-264-16</inkml:trace>
          <inkml:trace contextRef="#ctx0" brushRef="#br0" timeOffset="-6848.42">-17936-189 2063 0,'0'0'283'15,"0"0"81"-15,-15 45-75 16,-5 3-123-16,1 7-85 15,-6 4-42-15,-5 11-21 0,1-3 3 16,-6-1-182-16,1-3-296 16,-6-7-378-16,6-8-68 15</inkml:trace>
          <inkml:trace contextRef="#ctx0" brushRef="#br0" timeOffset="-6536.42">-18311-307 1538 0,'10'48'159'16,"-10"-48"96"-16,-5 45 9 16,-9-12-55-16,14-33-72 15,-25 40-22-15,25-40 59 0,-30 26 22 16,30-26 5-16,-24 4-56 15,24-4-33-15,-25-33-28 0,5-15-29 16,6-22-36-16,4-27-23 16,0-28 4-16,10-8 0 0,-5-4-7 15,10 4-15-15,-5 11 16 16,0 19-54-16,5 18-49 15,-5 18-107-15,0 23-180 0,0 44-302 16,0 0-196-16</inkml:trace>
          <inkml:trace contextRef="#ctx0" brushRef="#br0" timeOffset="-6396.02">-18715 909 1951 0,'40'40'244'15,"-6"-32"-80"-15,6-16-89 0,4-14-41 16,-9-7-318-16,4-16-428 16</inkml:trace>
          <inkml:trace contextRef="#ctx0" brushRef="#br0" timeOffset="-5912.42">-18981-262 2029 0,'0'0'169'16,"-14"-49"-32"-16,14 49-62 0,5-44-35 16,-5 44-27-16,29-29-19 15,6 14 21-15,-11 11-7 0,1 15 10 16,-25-11 22-16,29 41 3 15,-19 3-1-15,-10 8 3 0,-14 14-25 16,-16 5-20-16,-14-1 13 16,-6-7-7-16,1-8-26 0,0-18-50 15,5-15 2-15,-1-22-84 16,6-18-64-16,4-27 4 15,11-25 17-15,-1-7 79 16,15-1 61-16,5 4 18 0,0 22 85 16,5 8 0-16,0 44-1 15,0 0 32-15,0 0 65 0,0 0 61 16,-34 4 32-16,-11 36-44 15,-19 19 6-15,-9 12-1 0,-16 10-11 16,-15 0-37-16,1-7-36 16,-10-11-40-16,4-11-32 0,-4-23-11 15,-5-14-16-15,9-19 7 16,1-14 27-16,14-15-33 15,11-12-22-15,4-14-85 0,10-15-195 16,10 0-111-16,14-11-249 16,21-11-370-16</inkml:trace>
          <inkml:trace contextRef="#ctx0" brushRef="#br0" timeOffset="-5772.02">-19601-1175 2304 0,'0'0'39'0,"0"0"-176"16,0 0-449-16</inkml:trace>
          <inkml:trace contextRef="#ctx0" brushRef="#br0" timeOffset="-5584.81">-20375-617 2233 0,'50'-56'47'16,"9"-3"-38"-16,10 0 19 0,0 4-28 15,-5 7-191-15,0 7-523 16</inkml:trace>
          <inkml:trace contextRef="#ctx0" brushRef="#br0" timeOffset="-4664.41">-20118-2028 2855 0,'0'0'184'0,"-20"0"-66"16,-15 14-55-16,-9 12-41 15,-20 22-2-15,-5 15-20 16,-20 18 0-16,-9 15-181 0,-1 4-194 16,-4 4-329-16,4 6-190 15</inkml:trace>
          <inkml:trace contextRef="#ctx0" brushRef="#br0" timeOffset="-5038.81">-21104-1230 2366 0,'0'0'33'16,"10"51"61"-16,-5 19 64 15,0 23-55-15,-10 18-19 0,-10 11-41 16,-4 7-19-16,-11 0-17 16,-4-7 0-16,-1-15-107 15,1-18-87-15,-1-19-35 0,1-22-29 16,4-22-64-16,30-26 99 15,-39-18 63-15,4-34 88 16,11-15 29-16,4-18 93 0,5 8 107 16,10 7 35-16,-5 14-65 15,5 23-59-15,5 33-60 0,0 0 73 16,0 0 55-16,0 0 45 15,15 37-20-15,-10 18-45 0,0 8-50 16,-5 7-30-16,-5 0-7 16,0-3-24-16,-5-4 14 15,-4-12-18-15,4-10-12 0,10-41 16 16,0 0-38-16,0 0-61 15,-30 15-12-15,30-15-40 16,-25-56 44-16,6-10 33 0,9-4 30 16,5 11 104-16,0 11 50 15,5 48 16-15,-10-41-48 0,10 41-22 16,0 0-27-16,-24 11-1 15,-6 33 17-15,-9 27-32 0,-1 17 2 16,-9 5-20-16,10 3 2 16,-1-4-2-16,11-18-19 15,4-15-321-15,5-15-460 0</inkml:trace>
          <inkml:trace contextRef="#ctx0" brushRef="#br0" timeOffset="-4867.21">-21577-854 2541 0,'0'0'135'0,"25"30"-26"15,-25-30-57-15,0 0-60 0,0 0-452 16,44-4-437-16</inkml:trace>
        </inkml:traceGroup>
        <inkml:traceGroup>
          <inkml:annotationXML>
            <emma:emma xmlns:emma="http://www.w3.org/2003/04/emma" version="1.0">
              <emma:interpretation id="{E9AEAE19-D736-4092-A657-77C0C4DD7C55}" emma:medium="tactile" emma:mode="ink">
                <msink:context xmlns:msink="http://schemas.microsoft.com/ink/2010/main" type="inkWord" rotatedBoundingBox="9957,2885 7975,2890 7970,599 9952,595"/>
              </emma:interpretation>
              <emma:one-of disjunction-type="recognition" id="oneOf5">
                <emma:interpretation id="interp25" emma:lang="en-US" emma:confidence="0.5">
                  <emma:literal>By</emma:literal>
                </emma:interpretation>
                <emma:interpretation id="interp26" emma:lang="en-US" emma:confidence="0">
                  <emma:literal>It</emma:literal>
                </emma:interpretation>
                <emma:interpretation id="interp27" emma:lang="en-US" emma:confidence="0">
                  <emma:literal>If</emma:literal>
                </emma:interpretation>
                <emma:interpretation id="interp28" emma:lang="en-US" emma:confidence="0">
                  <emma:literal>blip</emma:literal>
                </emma:interpretation>
                <emma:interpretation id="interp29" emma:lang="en-US" emma:confidence="0">
                  <emma:literal>blink</emma:literal>
                </emma:interpretation>
              </emma:one-of>
            </emma:emma>
          </inkml:annotationXML>
          <inkml:trace contextRef="#ctx0" brushRef="#br0" timeOffset="-13572.03">-13808-1382 1644 0,'15'52'331'0,"4"7"-31"16,1 15-33-16,0 7-15 0,9 4-74 16,1 4-74-16,4 3-46 15,6-7-20-15,4 4-23 0,-5-8 3 16,1-3-79-16,-6-5-340 47,-14-2-403-47,-10 3-141 0</inkml:trace>
          <inkml:trace contextRef="#ctx0" brushRef="#br0" timeOffset="-13384.83">-13897-429 2346 0,'-25'8'190'0,"6"10"121"0,-6 15-41 16,1 12-67-1,-6 21-54-15,-5 12-64 0,-4 14-52 16,0 8 2-16,-16 11-28 16,-4 3-35-16,-10-7-230 0,0-14-178 15,0-16-377-15</inkml:trace>
          <inkml:trace contextRef="#ctx0" brushRef="#br0" timeOffset="-13197.63">-14217-891 2900 0,'0'0'151'0,"0"0"-66"0,0 0-45 15,0 0-32-15,0 0-278 16,0 0-398-16,0 0-307 0</inkml:trace>
          <inkml:trace contextRef="#ctx0" brushRef="#br0" timeOffset="-12667.23">-14611-1777 2050 0,'-10'55'168'16,"-24"26"7"-16,-21 19-83 16,-4 18-37-16,-10 15-13 0,-5 19-21 15,-4 10-96-15,4 12-412 16,0-4-238-16</inkml:trace>
          <inkml:trace contextRef="#ctx0" brushRef="#br0" timeOffset="-12870.03">-15197-288 2450 0,'-5'-78'234'0,"10"-3"-75"16,5 3-59-16,9 12-52 0,11 14-30 15,9 11-18-15,1 12 0 16,4 21 0-16,0 16 6 0,-9 10-3 16,-6 16-3-16,-14 14 6 15,-10 7-6-15,-15 15 0 0,-19 4 18 16,-16 0-14-16,-4-8-9 15,0-10 0-15,-1-16 21 16,6-14-1-16,0-11 80 0,9-19 24 16,6-18-8-16,-1-22-38 15,10-19-25-15,1-18-26 0,4-26-16 16,5-19-13-16,0-14-44 15,0-15-54-15,6 3-116 0,-1 12-264 16,5 10-243-16,-5 23-93 16</inkml:trace>
        </inkml:traceGroup>
        <inkml:traceGroup>
          <inkml:annotationXML>
            <emma:emma xmlns:emma="http://www.w3.org/2003/04/emma" version="1.0">
              <emma:interpretation id="{419AC871-B23D-4F11-941E-DC357E236451}" emma:medium="tactile" emma:mode="ink">
                <msink:context xmlns:msink="http://schemas.microsoft.com/ink/2010/main" type="inkWord" rotatedBoundingBox="12484,3047 10654,3051 10650,797 12479,793"/>
              </emma:interpretation>
              <emma:one-of disjunction-type="recognition" id="oneOf6">
                <emma:interpretation id="interp30" emma:lang="en-US" emma:confidence="0.5">
                  <emma:literal>j</emma:literal>
                </emma:interpretation>
                <emma:interpretation id="interp31" emma:lang="en-US" emma:confidence="0">
                  <emma:literal>+</emma:literal>
                </emma:interpretation>
                <emma:interpretation id="interp32" emma:lang="en-US" emma:confidence="0">
                  <emma:literal>J</emma:literal>
                </emma:interpretation>
                <emma:interpretation id="interp33" emma:lang="en-US" emma:confidence="0">
                  <emma:literal>,</emma:literal>
                </emma:interpretation>
                <emma:interpretation id="interp34" emma:lang="en-US" emma:confidence="0">
                  <emma:literal>;</emma:literal>
                </emma:interpretation>
              </emma:one-of>
            </emma:emma>
          </inkml:annotationXML>
          <inkml:trace contextRef="#ctx0" brushRef="#br0" timeOffset="-14648.43">-11163-643 1871 0,'0'0'150'15,"0"0"146"-15,25 4 78 0,-1 18-103 16,6 11-93-16,4 15-47 16,6 8-1-16,-1 10-30 0,1 8-18 15,-11 7 19-15,-14 12 119 16,-15 10-21-16,-20 8-84 15,-19 7-45-15,-20-3-53 16,-10-5-84-16,-15-17-278 0,-10-16-165 16,-4-14-338-16,4-18-267 15</inkml:trace>
          <inkml:trace contextRef="#ctx0" brushRef="#br0" timeOffset="-14414.43">-12045-259 1887 0,'0'0'270'0,"15"33"43"0,-10 15-3 0,-10 15-74 0,-15 19-89 0,-14 10-65 15,-15 15-36-15,-20 0-36 0,-10 0-69 16,0-11-180-16,0-11-206 16,10-18-331-16,10-19-95 0</inkml:trace>
          <inkml:trace contextRef="#ctx0" brushRef="#br0" timeOffset="-14196.03">-12720-1578 1909 0,'0'0'149'16,"15"56"79"-16,0 18-31 16,0 14-33-16,4 16-47 0,1 18-36 15,0 14-51-15,9 8-8 16,1-3 4-16,0-1-6 15,4-7-39-15,-9-7-334 0,-1-15-408 16,-4-12-133-16</inkml:trace>
        </inkml:traceGroup>
        <inkml:traceGroup>
          <inkml:annotationXML>
            <emma:emma xmlns:emma="http://www.w3.org/2003/04/emma" version="1.0">
              <emma:interpretation id="{F04879E1-159B-4E8B-AB9B-CDA31630ABE6}" emma:medium="tactile" emma:mode="ink">
                <msink:context xmlns:msink="http://schemas.microsoft.com/ink/2010/main" type="inkWord" rotatedBoundingBox="15002,2845 12517,2851 12513,1218 14998,1213"/>
              </emma:interpretation>
              <emma:one-of disjunction-type="recognition" id="oneOf7">
                <emma:interpretation id="interp35" emma:lang="en-US" emma:confidence="0.5">
                  <emma:literal>"I</emma:literal>
                </emma:interpretation>
                <emma:interpretation id="interp36" emma:lang="en-US" emma:confidence="0">
                  <emma:literal>4×1.</emma:literal>
                </emma:interpretation>
                <emma:interpretation id="interp37" emma:lang="en-US" emma:confidence="0">
                  <emma:literal>st.</emma:literal>
                </emma:interpretation>
                <emma:interpretation id="interp38" emma:lang="en-US" emma:confidence="0">
                  <emma:literal>pl.</emma:literal>
                </emma:interpretation>
                <emma:interpretation id="interp39" emma:lang="en-US" emma:confidence="0">
                  <emma:literal>"s</emma:literal>
                </emma:interpretation>
              </emma:one-of>
            </emma:emma>
          </inkml:annotationXML>
          <inkml:trace contextRef="#ctx0" brushRef="#br0" timeOffset="-15880.83">-9281-1131 1552 0,'0'0'314'0,"0"-29"-48"16,0 29-48-16,0 0-32 15,0 0-38-15,0 0 45 0,0 0-18 16,29 55-32-16,1 15-4 15,9 15-62-15,1 8-30 16,-1 10-12-16,6 1-12 0,-6 3-16 16,0-4-142-16,1-7-341 15,-1-11-253-15,5-11-129 0</inkml:trace>
          <inkml:trace contextRef="#ctx0" brushRef="#br0" timeOffset="-15615.63">-8370-588 2400 0,'0'0'79'16,"0"0"3"-16,-24 4-16 0,24-4-24 16,0 0-14-16,0 0-9 15,0 0 5-15,-5 44-9 0,5-44-9 16,0 0 1-16,0 0 0 15,29 23-3-15,-29-23 17 0,0 0 21 16,0 0-13-16,0 0 96 16,0 0-20-16,0 0-49 15,0-37-25-15,0 37-23 0,0 0-8 16,-34-4-66-16,4 19-246 15,-9 11-539-15</inkml:trace>
          <inkml:trace contextRef="#ctx0" brushRef="#br0" timeOffset="-15069.63">-9843-721 2921 0,'-29'-7'25'0,"4"11"-8"0,-9 14-4 15,-1 15-10-15,1 8 1 16,9 14-4-16,10 8-3 0,15 4 8 15,10 3-2-15,15-7 0 16,19-4-8-16,5-4 5 0,5-14 5 16,1-4-1-16,-1-11-11 15,-15-8 7-15,-4-3 8 0,-6-8 30 16,-29-7-8-1,0 0-22-15,-34-11-8 0,-20-3 0 16,-15-5-3-16,-5-3 9 16,-5-11-2-16,-10-4-4 0,6-15 2 15,-6-7-12-15,5-4 6 16,5 0 4-16,10 8-6 0,15 11 6 15,15 10 16-15,9 12-16 16,30 22-4-16,-24-11 4 0,24 11 0 16,0 0 6-16,19 52 4 15,16-1-6-15,4 5 3 16,10 3-7-16,-9 0 8 15,-1-3 2-15,-4-5-6 0,-16-6 6 16,-4 6 94-16,-10 5 68 16,-25 10-45-16,-19 8-72 0,-15 7-24 15,-15-3-12-15,-10-8-13 16,5-11 0-16,5-11-114 0,15-11-153 15,0-18-275-15,14-16-612 16</inkml:trace>
        </inkml:traceGroup>
        <inkml:traceGroup>
          <inkml:annotationXML>
            <emma:emma xmlns:emma="http://www.w3.org/2003/04/emma" version="1.0">
              <emma:interpretation id="{C9DE1927-0DA1-4B82-BA37-75FF23157ED4}" emma:medium="tactile" emma:mode="ink">
                <msink:context xmlns:msink="http://schemas.microsoft.com/ink/2010/main" type="inkWord" rotatedBoundingBox="23425,3298 16849,3313 16843,715 23420,701"/>
              </emma:interpretation>
              <emma:one-of disjunction-type="recognition" id="oneOf8">
                <emma:interpretation id="interp40" emma:lang="en-US" emma:confidence="0.5">
                  <emma:literal>is-Fijis</emma:literal>
                </emma:interpretation>
                <emma:interpretation id="interp41" emma:lang="en-US" emma:confidence="0">
                  <emma:literal>is-Fijis,</emma:literal>
                </emma:interpretation>
                <emma:interpretation id="interp42" emma:lang="en-US" emma:confidence="0">
                  <emma:literal>is-Fijis.</emma:literal>
                </emma:interpretation>
                <emma:interpretation id="interp43" emma:lang="en-US" emma:confidence="0">
                  <emma:literal>"'tipi.</emma:literal>
                </emma:interpretation>
                <emma:interpretation id="interp44" emma:lang="en-US" emma:confidence="0">
                  <emma:literal>"-tidies.</emma:literal>
                </emma:interpretation>
              </emma:one-of>
            </emma:emma>
          </inkml:annotationXML>
          <inkml:trace contextRef="#ctx0" brushRef="#br0" timeOffset="-18673.24">-2114-691 2074 0,'0'0'90'16,"0"0"-27"-16,-29-4 14 0,29 4 78 16,-35 63 3-16,1 18-12 15,-6 23 26-15,1 29 7 0,-10 15 13 16,-1 3 19-1,-9 4-2-15,-10-7 5 0,0-15-75 16,-9-7-70-16,-6-23-22 16,-5-11-10-16,0-21-16 0,6-16-17 15,-1-18-155-15,-5-15-190 16,1-18-159-16,4-15-172 0,0-19-312 15</inkml:trace>
          <inkml:trace contextRef="#ctx0" brushRef="#br0" timeOffset="-18127.24">-3291-650 1647 0,'34'-8'82'0,"-34"8"65"16,0 0 13-16,0 0-17 15,0 0 2-15,0 0-52 0,25 48-40 16,-15-3-24-16,-10-1 0 16,-10-7 2-16,-5 0-11 0,15-37-11 15,-34 37-51-15,4-11-35 16,-4-15-6-16,4-11-33 15,1-4-13-15,29 4 26 16,-35-15 55-16,35 15 48 0,-34-18-22 16,34 18 33-16,0 0 12 15,0 0-28-15,0 0-1 0,0 0 49 16,0 0 28-16,-25 33-2 15,5 0-16-15,6-3 6 0,-1 3 8 16,-5 4-24-16,0-4-7 16,-9-7-4-16,-11 0-25 0,6-8-16 15,-5-3 6-15,-1-11 14 16,11-11-20-16,4-8-54 15,25 15-34-15,-15-45-14 0,10-3 36 16,20 4 2-16,10 7 36 16,9 8 31-16,-4 14-3 0,4 0 18 15,-9 15 67-15,-1 18 53 16,-4 8 62-16,-15 19 52 0,-10 10-33 15,-15 15-71-15,-19 8-61 16,-10 3-40-16,-10 0-26 0,-10-3-12 16,5-8-81-16,0-7-242 15,14-19-349-15,6-14-313 0</inkml:trace>
          <inkml:trace contextRef="#ctx0" brushRef="#br0" timeOffset="-17986.84">-3316 7 2240 0,'0'0'171'0,"0"0"-114"16,0 0-196-16,0 0-282 15,20-52-284-15</inkml:trace>
          <inkml:trace contextRef="#ctx0" brushRef="#br0" timeOffset="-17799.64">-3370-1304 2217 0,'0'0'135'0,"0"0"1"0,0 0-51 16,0 0-59-16,0 0-8 15,0 0-166-15,0 0-369 16,0 0-229-16</inkml:trace>
          <inkml:trace contextRef="#ctx0" brushRef="#br0" timeOffset="-17253.64">-4050-813 2719 0,'0'0'29'0,"0"0"-22"16,0 0-5-16,-24 22 4 15,9 4-6-15,-5 15 0 0,-4 7 17 16,-6 7-1-16,-14 1-12 15,-15-1 15-15,-15 0-11 0,-10-7-8 16,-5-3-5-16,6-19 20 16,-6-8-36-16,10-22-24 0,5-10-34 15,0-12 36-15,10-7 20 16,15-1 1-16,5 1 22 15,9 3 18-15,11 8 20 16,24 22-24-16,0 0-17 0,-20-22 3 16,20 22-11-16,0 0 20 15,0 0-2-15,0 0 15 0,-25 41 12 16,5-8 18-16,6 0-26 15,14-33-6-15,-25 37-3 0,25-37 13 16,-20 30 2-16,20-30 14 16,0 0-26-16,-29-11-15 0,29 11-1 15,-25-56-4-15,10 1 0 16,1-1 0-16,4 8 64 15,5 15 17-15,5 33-41 0,0 0-24 16,0 0-12-16,0 0 5 16,-30 30 13-16,1 25 13 0,-1 19-7 15,-4 4-16-15,-6 10-5 16,6-6 1-16,-1-5-5 15,11-14-265-15,-1-11-340 0,10-12-320 16</inkml:trace>
          <inkml:trace contextRef="#ctx0" brushRef="#br0" timeOffset="-16380.03">-4828-1663 2477 0,'0'0'169'0,"0"0"7"0,0 0-23 15,-30 26-71-15,-14 4-47 16,-15 7-11-16,-10 11 0 15,-15 7-20-15,-4 4-29 0,-16 8-160 16,1 3-169-16,-1 4-335 16,11 0-93-16</inkml:trace>
          <inkml:trace contextRef="#ctx0" brushRef="#br0" timeOffset="-17066.44">-4995 11 1717 0,'29'26'316'16,"-4"-4"-69"-16,-25-22-48 0,29 18-84 15,-29-18-58-15,35 15-41 16,-35-15-325-16,0 0-301 0,0 0-145 16</inkml:trace>
          <inkml:trace contextRef="#ctx0" brushRef="#br0" timeOffset="-16926.03">-5340 761 2175 0,'0'0'61'0,"0"0"-11"0,34-7-15 15,6-16-16-15,-1-3-197 16,0-7-302-16,-4 0-224 0</inkml:trace>
          <inkml:trace contextRef="#ctx0" brushRef="#br0" timeOffset="-16598.43">-5917-710 1768 0,'5'37'34'16,"-5"-37"15"-16,20 48-9 0,-5-7-7 16,0 3-16-16,-6-10 2 15,-4 3 7-15,-5-37-14 0,-5 48-10 16,5-48 11-16,-29 37-24 15,-1-15 2-15,-9-19 26 16,-1-10-13-16,-4-8-20 0,5 4 6 16,-6 4 40-16,6 7 10 15,-5 11 41-15,4 11 14 0,-9 11 56 16,10 12-9-16,-6-1-55 15,11 4-39-15,-6 0-19 0,16-4-15 16,-6-3-14-16,30-41-181 16,-20 44-368-16,20-44-245 0</inkml:trace>
          <inkml:trace contextRef="#ctx0" brushRef="#br0" timeOffset="-20092.84">-119-610 945 0,'0'0'-8'0,"20"41"128"16,-5-4 16-1,-5 0 7-15,0-4-19 0,-1 4-44 16,-9-37-35-16,10 33 8 16,-10-33-28-16,0 0 124 0,0 0 93 15,0 0 35-15,0 0-105 16,0 0-82-16,0 0-40 0,0 0-35 15,0 0 4-15,-29 0 28 16,29 0-1-16,-35 19 40 0,-4 10 39 16,-1 12-5-16,6 7-16 15,-6 7 30-15,1 1-22 0,0-8-39 16,4 3-20-1,-4-6-20-15,-1-8-5 0,-9-8-11 16,0-3-17-16,-10-7-10 16,5-12-129-16,-1-14-205 0,6-8-196 15,0-11-279-15,14-22-56 16</inkml:trace>
          <inkml:trace contextRef="#ctx0" brushRef="#br0" timeOffset="-19921.24">0 0 1575 0,'24'37'180'0,"-24"-37"-56"15,0 0-71-15,0 0-3 0,30 22 22 16,-30-22-383-16,0 0-307 15</inkml:trace>
          <inkml:trace contextRef="#ctx0" brushRef="#br0" timeOffset="-19624.84">-695-591 1360 0,'-20'44'165'16,"20"-44"74"-16,-5 41-60 15,5-41-45-15,-10 37-22 0,6-8 26 16,4-29 15-16,0 0 12 16,-30 30-8-16,5-15-2 0,1-12-13 15,-6-14-18-15,6-7-38 16,24 18-28-16,-40-67-18 15,11-7-15-15,4-14-11 0,5-5-4 16,1-3-14-16,9-4 0 16,-5 8-47-16,10 14-104 0,-5 5-233 15,5 10-195-15,-5 7-197 16</inkml:trace>
          <inkml:trace contextRef="#ctx0" brushRef="#br0" timeOffset="-19453.24">-547-1323 1968 0,'19'11'247'0,"-19"-11"-86"0,0 0-81 15,0 0-54-15,0 0-9 16,0 0-166-16,0 0-308 0,15 45-256 15</inkml:trace>
          <inkml:trace contextRef="#ctx0" brushRef="#br0" timeOffset="-19141.24">-1197-565 1576 0,'0'0'115'0,"0"0"-49"16,0 0-9-16,0 0-27 0,0 0 12 15,0 0-7-15,0 0 4 16,0 0 128-16,0 0-41 0,-35-15-61 16,-4 7-19-16,-1 8 10 15,1 0 15-15,-6 0-4 0,6 0 0 16,0 11 2-16,4 1 7 15,-4 10-13-15,9 4-39 16,6 11 1-16,4 11-4 0,10 3 3 16,5 8-7-16,10 1-17 15,10 2 0-15,9 1-14 0,1-11-139 16,5-4-342-16,-1-15-343 15</inkml:trace>
          <inkml:trace contextRef="#ctx0" brushRef="#br0" timeOffset="-18938.44">-1927-1131 2466 0,'0'0'38'16,"0"0"30"-16,0 37 40 15,15 15-8-15,10 14-40 0,4 12-40 16,1 11-6-16,-5 3-54 16,-6 4-409-16,1 0-310 0</inkml:trace>
        </inkml:traceGroup>
      </inkml:traceGroup>
    </inkml:traceGroup>
  </inkml:traceGroup>
</inkml:ink>
</file>

<file path=ppt/ink/ink221.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5:07.26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873CC58-6F75-4B97-AFAD-F3D38DBF1D34}" emma:medium="tactile" emma:mode="ink">
          <msink:context xmlns:msink="http://schemas.microsoft.com/ink/2010/main" type="writingRegion" rotatedBoundingBox="5065,1454 5108,7079 3196,7094 3153,1468">
            <msink:destinationLink direction="with" ref="{4E5A2F08-A3A9-4A3B-BDB7-D37B7F3B00DD}"/>
            <msink:destinationLink direction="with" ref="{BF3F582A-E90C-492E-89DD-139EDB2627A8}"/>
          </msink:context>
        </emma:interpretation>
      </emma:emma>
    </inkml:annotationXML>
    <inkml:traceGroup>
      <inkml:annotationXML>
        <emma:emma xmlns:emma="http://www.w3.org/2003/04/emma" version="1.0">
          <emma:interpretation id="{F313AD3C-DD16-40E3-9351-8FD3F88FC038}" emma:medium="tactile" emma:mode="ink">
            <msink:context xmlns:msink="http://schemas.microsoft.com/ink/2010/main" type="paragraph" rotatedBoundingBox="5065,1454 5108,7079 3196,7094 3153,1468" alignmentLevel="1"/>
          </emma:interpretation>
        </emma:emma>
      </inkml:annotationXML>
      <inkml:traceGroup>
        <inkml:annotationXML>
          <emma:emma xmlns:emma="http://www.w3.org/2003/04/emma" version="1.0">
            <emma:interpretation id="{94D16D73-EC05-466A-ADC0-3D5C06600AD1}" emma:medium="tactile" emma:mode="ink">
              <msink:context xmlns:msink="http://schemas.microsoft.com/ink/2010/main" type="line" rotatedBoundingBox="5065,1454 5108,7079 3196,7094 3153,1468"/>
            </emma:interpretation>
          </emma:emma>
        </inkml:annotationXML>
        <inkml:traceGroup>
          <inkml:annotationXML>
            <emma:emma xmlns:emma="http://www.w3.org/2003/04/emma" version="1.0">
              <emma:interpretation id="{B65B4DE4-CF6E-416D-B6D8-AB66C39A48E1}" emma:medium="tactile" emma:mode="ink">
                <msink:context xmlns:msink="http://schemas.microsoft.com/ink/2010/main" type="inkWord" rotatedBoundingBox="5065,1454 5108,7079 3196,7094 3153,1468"/>
              </emma:interpretation>
              <emma:one-of disjunction-type="recognition" id="oneOf0">
                <emma:interpretation id="interp0" emma:lang="en-US" emma:confidence="0">
                  <emma:literal>tint</emma:literal>
                </emma:interpretation>
                <emma:interpretation id="interp1" emma:lang="en-US" emma:confidence="0">
                  <emma:literal>ini</emma:literal>
                </emma:interpretation>
                <emma:interpretation id="interp2" emma:lang="en-US" emma:confidence="0">
                  <emma:literal>Hi</emma:literal>
                </emma:interpretation>
                <emma:interpretation id="interp3" emma:lang="en-US" emma:confidence="0">
                  <emma:literal>i</emma:literal>
                </emma:interpretation>
                <emma:interpretation id="interp4" emma:lang="en-US" emma:confidence="0">
                  <emma:literal>"tint</emma:literal>
                </emma:interpretation>
              </emma:one-of>
            </emma:emma>
          </inkml:annotationXML>
          <inkml:trace contextRef="#ctx0" brushRef="#br0">-18528 4272 673 0,'0'0'187'0,"0"0"55"0,0 0 51 15,0 0-69-15,0 0-101 16,0 0-48-16,0 0-57 0,0 0 7 15,0 0 145-15,0 0 33 16,14 66 24-16,-4 8-55 16,5 4-44-16,-5 3 74 15,5 8-34-15,-1-4-33 0,-4-3-57 16,0-9-48-16,0-2 5 15,-5-8-16-15,0-8-22 0,0-11 15 16,0-7-2-16,-5-37-10 16,0 45 0-16,0-45 6 15,0 0-10-15,0 33 0 0,0-33-163 16,0 0-319-16,0 0-489 15</inkml:trace>
          <inkml:trace contextRef="#ctx0" brushRef="#br0" timeOffset="1">-19577 5647 803 0,'0'0'133'0,"0"0"100"16,0 0-111-16,0 0-39 0,0 0-46 16,0 0 20-16,0 0-28 15,69-26-29-15,-14 15 18 16,4 0-10-16,-5 7 13 0,-15 1-52 15,1 3 53-15,-40 0-39 16,34-4 24-16,-34 4 0 16,0 0 14-16,0 0-16 15,0 0-5-15,0 0 22 0,0 0-19 16,0 0 21-16,0 0-42 15,0 0 29-15,0 0-38 16,0 0-30-16,0 0-19 0,0 0-46 16,0 0 17-16,0 0 3 15,0 0 23-15,0 0 57 16,0 0 19-16,0 0 3 0,-39-4-18 15,39 4 0-15,0 0 28 16,0 0 50-16,-35 0-50 16,35 0-14-16,0 0 24 15,0 0-9-15,0 0-6 0,0 0 23 16,0 0 101-16,0 0 11 15,-24 52-46-15,24-52 41 0,-10 67-12 16,5-16-27-16,0-3-2 16,5 0-4-16,0-48-4 15,-5 59-49-15,5-11-1 0,0-48-18 16,-5 56 1-16,5-56-30 15,-5 48 26-15,5-48-2 16,-5 44-5-16,5-44 1 16,-10 41-9-16,10-41 15 0,-10 37-29 15,10-37 31-15,0 0-39 16,0 0 48-16,0 0-56 15,0 0-180-15,0 0-273 0,0 0-109 16</inkml:trace>
          <inkml:trace contextRef="#ctx0" brushRef="#br0" timeOffset="4">-17902 5584 1561 0,'0'0'263'0,"0"0"128"15,0 0-92-15,0 0-120 16,10 59-38-16,-5-3-3 15,0-4-32-15,-5-1-53 0,0 1-21 16,10-8-19-16,-5-3-6 16,0 0-7-16,5-1-9 0,-10-40-428 15,4 52-419-15</inkml:trace>
          <inkml:trace contextRef="#ctx0" brushRef="#br0" timeOffset="3">-18606 5828 1598 0,'0'0'55'15,"0"0"18"-15,0 0 19 16,44 26 44-16,0-22-36 0,1-8-48 16,-1 0-21-16,0-3 28 15,-4 0-63-15,-40 7 18 16,44-8-8-16,-44 8 4 0,0 0-6 15,0 0-27-15,0 0-146 16,0 0-145-16,0 0-73 16,0 0-39-16,-24 56 107 15,-6-12 130-15,-4-3 97 0,-6-5 38 16,6-10 33-16,-1 0 64 15,6-4 56-15,29-22 50 16,0 0 25-16,-40 23 33 0,40-23 42 16,0 0-116-16,0 0-38 15,0 0 35-15,0 0-29 0,0 0 52 16,40 0-18-16,-1-4-4 15,5-7-33-15,1 0-40 16,-1-4-42-16,0 0-5 16,-4 0 8-16,-40 15-182 0,39-11-311 15,-39 11-173-15</inkml:trace>
          <inkml:trace contextRef="#ctx0" brushRef="#br0" timeOffset="2">-19458 6205 655 0,'0'0'106'0,"0"0"17"16,0 0 26-16,0 0 76 16,0 0-26-16,49-7 29 0,0-5-53 15,5 5-46-15,0-4-27 16,1 0-23-16,-1 4-62 15,-10-1 5-15,-14 1 0 0,-30 7-37 16,34-4 22-16,-34 4-10 16,0 0 8-16,30 0 12 15,-30 0-42-15,0 0-241 16,0 0-224-16,0 0-99 0</inkml:trace>
          <inkml:trace contextRef="#ctx0" brushRef="#br0" timeOffset="-2">-18642 3181 1950 0,'0'0'153'16,"0"0"-31"-16,0 0-47 15,0 0-26-15,0 0 3 16,0 0-7-16,0 0-26 0,0 0 11 16,0 0 34-16,0 0 49 15,0 0-7-15,0 0-19 0,0 0-9 16,0 48-12-16,-14-3-20 15,-11-1-28-15,-9-3-6 0,-6 3-12 16,1-3 0-16,-1-4 2 16,40-37-24-16,-44 44-176 0,44-44-188 15,-39 26-407-15,4-26-31 16</inkml:trace>
          <inkml:trace contextRef="#ctx0" brushRef="#br0" timeOffset="-4">-17686 2882 2099 0,'0'0'66'0,"0"0"71"16,0 0 4-16,0 0 1 0,-5 40-2 15,5-40-35-15,-30 45-35 16,1-8-31-16,-6 0-19 0,-9-4-6 15,4 4-6-15,-4-4-2 16,0-7 0-16,-1-8-3 0,6-3 6 16,5-11-2-16,-1 0 4 15,35-4 11-15,-44-15 7 16,44 15-1-16,-40-22-9 15,40 22-3-15,0 0-1 0,0 0-13 16,0 0 1-16,0 0 12 16,-39 3 14-16,39-3 55 0,-39 60 5 15,9-5-22-15,1 4-30 16,4-3-29-16,0 3-5 0,-4 0 0 15,-1-4-77-15,1-10-219 16,29-45-347-16,-30 48-456 16</inkml:trace>
          <inkml:trace contextRef="#ctx0" brushRef="#br0" timeOffset="-1">-18888 2848 1783 0,'0'0'230'0,"0"0"-18"15,0 0-120-15,0 0-38 0,0 0-22 16,-34 11-9-16,34-11-16 15,-35 30 13-15,35-30-9 16,-34 33-11-16,34-33 3 0,0 0 1 16,-10 37-4-16,10-37 0 15,0 0 0-15,0 0-11 0,0 0 14 16,30 37-3-16,-30-37-11 15,0 0 18-15,0 0 15 0,0 0-8 16,0 0 13-16,0 0 40 16,0 0 8-16,0 0-24 15,0 0-22-15,0 41-9 0,-20-4-6 16,-10 7 3-16,-9 1 4 15,5-5 5-15,34-40-8 16,-45 52 3-16,45-52-3 0,-29 59-1 16,14-18 15-16,15-41 17 15,15 52-7-15,-15-52 13 0,54 37-18 16,0-19-14-16,5-7-10 16,0-18-17-16,5-4 4 15,0-4-54-15,-10-4-316 0,0 5-212 16,-9-5-214-16</inkml:trace>
          <inkml:trace contextRef="#ctx0" brushRef="#br0" timeOffset="-3">-18134 2845 2282 0,'0'0'282'15,"0"0"29"-15,0 0-118 0,0 0-95 16,0 0-49-16,29-30-22 16,-29 30-6-16,35-7-8 0,-35 7-16 15,29 3 0-15,-29-3-13 16,0 0-35-16,15 45-244 15,-25 10-397-15,-20 8-284 0</inkml:trace>
          <inkml:trace contextRef="#ctx0" brushRef="#br0" timeOffset="5">-18320 7118 914 0,'0'0'66'0,"0"0"43"15,0 0 22-15,0 0-34 0,0 0-20 16,0 0-62-16,0 0 21 16,0 0 3-16,0 0 36 0,0 0 154 15,0 0-58-15,-15 66-27 16,10 4-55-16,0 8 14 15,5 7-14-15,-5 7-27 0,5 1 6 16,0 3-15-16,0-8-49 16,5-6 39-16,-5-9-24 15,5-13-3-15,-5-9-5 16,0-51-6-16,0 48 9 0,0-48-32 15,0 0 36-15,0 0-33 16,0 0 27-16,0 0-5 16,0 0-18-16,0 0 22 0,0 0-25 15,0 0 22-15,0 0-8 16,0 0-3-16,0 0 10 0,0 0-173 15,0 0-134-15,0 48-37 16,0-48-68-16,0 0-5 16,0 48 47-16,0-48 61 15</inkml:trace>
          <inkml:trace contextRef="#ctx0" brushRef="#br0" timeOffset="6">-18468 7975 769 0,'-15'-48'203'0,"15"48"17"16,0 0-23-16,0 0-49 15,0 0-5-15,0 0-67 0,0 0-46 16,0 0-35-16,0 0 16 15,0 0 1-15,0 0-23 16,0 0 40-16,0 0-23 0,0 0 34 16,25 48-24-16,-11 3 8 15,6 5 16-15,-5 3-34 0,0 0 27 16,-6-4-9-16,6-3 26 15,0-8-28-15,-15-44 8 16,10 49-9-16,-10-49 25 16,0 0 43-16,0 0-4 0,15 36 11 15,-15-36-15-15,0 0 5 16,0 0-11-16,0 0-51 15,19-48-2-15,6-3-17 0,0-5 6 16,4 5-8-16,1 3-8 16,-6 3-3-16,-24 45 8 15,35-40-14-15,-35 40 22 0,0 0-23 16,34-37-57-16,-34 37-182 15,0 0-231-15,0 0-141 0</inkml:trace>
        </inkml:traceGroup>
      </inkml:traceGroup>
    </inkml:traceGroup>
  </inkml:traceGroup>
</inkml:ink>
</file>

<file path=ppt/ink/ink222.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5:07.26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E5A2F08-A3A9-4A3B-BDB7-D37B7F3B00DD}" emma:medium="tactile" emma:mode="ink">
          <msink:context xmlns:msink="http://schemas.microsoft.com/ink/2010/main" type="inkDrawing" rotatedBoundingBox="2720,1033 5778,832 5912,2872 2854,3073" hotPoints="5823,2074 4170,2945 2681,1817 4334,946" semanticType="enclosure" shapeName="Ellipse">
            <msink:sourceLink direction="with" ref="{A873CC58-6F75-4B97-AFAD-F3D38DBF1D34}"/>
          </msink:context>
        </emma:interpretation>
      </emma:emma>
    </inkml:annotationXML>
    <inkml:trace contextRef="#ctx0" brushRef="#br0">-17288 2667 991 0,'0'0'340'0,"0"0"15"16,0-26-82-16,0 26-57 0,0 0-44 16,-24-29-37-16,-6 10 3 15,1 1-21-15,-6 3 7 16,-4 4-20-16,-6-4-33 0,-4 0-18 15,0-3-30-15,-10-8 14 16,0 4-11-16,-5-4-16 0,0 0 10 16,-5-4-3-16,-5 8-6 15,-5 0-11-15,1 3 11 0,-6 1 6 16,0 14-7-1,5 1-10-15,1 3 15 0,4 3-5 16,-5 5-15-16,0 3 2 16,0 0 13-16,-4 0-10 0,-1 4-8 15,5 0 15-15,1-1 6 16,4 5-17-16,5-1 0 0,5-3 14 15,5 4 0-15,5 6-10 16,-1-6 12-16,6 3 19 16,10 0-8-16,-1 0-12 0,6-3 15 15,4 3-21-15,1 0-5 16,-1 4 13-16,30-26-6 15,-39 45-7-15,0-12 0 0,9 8 10 16,5-4-10-16,1 0 0 16,4 3 10-16,0 1-6 0,6 0 22 15,4 3-1-15,0 0 9 16,0 1 17-16,5-1-13 15,0 0-24-15,5 1 7 0,0-1 2 16,0 1-15-16,0-45 1 16,10 66-6-16,-5-14 10 0,5-4-8 15,0 4 10-15,-5-8 11 16,14 0-18-16,6 1 3 15,0-1 4-15,-25-44 6 16,44 67-17-16,0-12-4 0,-4-3 12 16,-1-4-12-16,0 0 0 15,1-4 8-15,4-7 3 0,10 0-11 16,0 0 6-16,5-7 6 15,10-8-5-15,5 0-11 0,0 1 11 16,0-5 10-16,10 1-17 16,-6-1-8-16,1-3 18 0,0 0 0 15,0-8-10-15,-1 4-8 16,1-7 18-16,0-8 3 15,5-7-21-15,-1 0 13 16,11-8-5-16,-6-3 0 0,1-7 12 16,0-1-12-16,-1-3-11 15,1-1 20-15,-5 1-1 0,-1 0-15 16,-4-4 7-16,0 4 9 15,-5-1-3-15,-5-3-10 16,-5 4 4-16,-10-4 12 0,-5 0-10 16,-5 4 7-16,-9-8 10 15,-1 1-19-15,-4-9 0 0,-6-10 11 16,-4 0-11-16,0-7-4 15,-5 3 4-15,-6-4 0 16,-4 4-7-16,-10 0 9 0,5 4 2 16,-9 0-4-16,-6 4-6 15,-5 7 20-15,0 3-14 16,-4 5-11-16,-6 3 22 0,-4 3-7 15,-1 8-17-15,1 1 5 16,-6-1 15-16,-4 3-2 0,0 1-12 16,0 4 3-16,-1 3-4 15,11-3 8-15,-1 3-85 0,11 0-73 16,-6 0-68-1,30 15-95-15,0 0-200 0,-29-15-333 16</inkml:trace>
  </inkml:traceGroup>
</inkml:ink>
</file>

<file path=ppt/ink/ink223.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5:07.27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F3F582A-E90C-492E-89DD-139EDB2627A8}" emma:medium="tactile" emma:mode="ink">
          <msink:context xmlns:msink="http://schemas.microsoft.com/ink/2010/main" type="inkDrawing" rotatedBoundingBox="2498,3909 6407,3657 6546,5808 2636,6059" hotPoints="6310,3843 6292,5781 2610,5746 2628,3808" semanticType="enclosure" shapeName="Rectangle">
            <msink:sourceLink direction="with" ref="{A873CC58-6F75-4B97-AFAD-F3D38DBF1D34}"/>
          </msink:context>
        </emma:interpretation>
      </emma:emma>
    </inkml:annotationXML>
    <inkml:trace contextRef="#ctx0" brushRef="#br0">-16347 5102 1715 0,'0'0'282'0,"0"0"-76"16,0 0-105-16,0 0-65 16,0 0-2-16,0 0-27 15,5 49 16-15,-10-9-10 16,0 9 10-16,-5-1-19 0,-5 4 33 15,1 4 5-15,4 3 2 16,-5 8-10-16,10-4-21 0,-5 0 18 16,5 4-41-16,0-4 32 15,5-4-22-15,-10 5 18 0,10-1-27 16,-9 0 29-16,4-7-35 15,0 3 29-15,0 0-22 0,5 1 8 16,-5 3 0 0,0-4 3-16,0-3 6 0,5 3-2 15,0 1-16-15,-5-1 16 16,5-7-16-16,0-3 14 0,0 3-8 15,5-8-2-15,0-3 7 16,-5 0-2-16,0-41-5 0,0 48 14 16,0-48-9-16,5 45 8 15,-5-45-20-15,0 40 25 16,0-40-25-16,0 0 26 0,5 45-20 15,-5-45 13-15,0 0-26 16,0 0 29-16,0 0-10 16,0 0 4-16,0 0 4 0,0 0-18 15,0 0 16-15,0 0-18 16,0 0 7-16,0 0-6 15,0 0 30-15,0 0-28 0,0 0 14 16,0 0-10-16,0 0 5 16,0 0 3-16,0 0-56 0,0 0-84 15,0 0-51-15,0 0 85 16,0 0-52-16,0 0 10 0,0 0-16 15,0 0 73-15,0 0 15 16,0 0 20-16,0 0-11 16,0 0-49-16,0 0-12 15,0 0-12-15,0 0-23 0,0 0 27 16,0 0 74-16,0 0 21 15,0 0 38-15,0 0-6 0,0 0-2 16,0 0-8-16,0 0 16 16,0 0-11-16,0 0-72 15,0 0-89-15</inkml:trace>
    <inkml:trace contextRef="#ctx0" brushRef="#br0" timeOffset="1">-16470 7111 461 0,'0'0'120'0,"0"0"22"0,0 0 40 16,0 0 18-16,0 0 28 15,0 0-18-15,0 0-24 16,0 0 3-16,0 0-17 16,0 0 19-16,0 0-52 0,0 0-46 15,0 0-30-15,0 0-39 16,0 0 10-16,-30 37-10 0,30-37 14 15,-39 19 0-15,9-8 52 16,1-7-53-16,-6-4-4 16,1 0 21-16,-1 0 19 0,-9-4-6 15,0 0 29-15,0 1 2 16,-6-1-39-16,6 0-5 0,0 0 25 15,-1-3 9-15,11 3-32 16,-5-7-38-16,4 7-10 16,1-3-5-16,-1 3 0 15,1 1-3-15,-6-1 7 0,1 0-13 16,-5 0 10-16,4 1-8 15,1 3 7-15,0 0-9 0,-1-4 12 16,6 4-1-16,-1 0-9 16,1 0 14-16,-5-4-13 0,-1 4 9 15,1-3-12-15,-1-1 6 16,-4 4-6-16,-5-4 6 0,5 4 0 15,-1 0 0-15,-4 0 2 16,10 0-6-16,-6-4 7 16,1 4-6-16,5 0 8 15,-6-3-2-15,1 6 3 0,0-3-15 16,4 0 24-16,-4 0-22 15,5 4 7-15,-6-4 0 0,6 4-3 16,0 0 3-16,-1-1-7 16,6 1 15-16,-1 0-8 15,-4-1 11-15,5-3-21 0,-1 4 13 16,-4 0-9-16,-1-4 16 15,1 0-10-15,0 0 0 0,-6 0 0 16,11 0-4-16,-5-4 10 16,-1 0-12-16,1 4 9 15,4 0-3-15,-4 0 3 16,5-3-11-16,-6 3 16 0,6 0-15 15,-6-4 13-15,6 4-14 16,-1 0 14-16,6 0-12 0,-6-4 6 16,11 1 0-16,-6-1 0 15,30 4 6-15,-39-4-10 0,39 4 4 16,-44-7-6-16,9 3 13 15,35 4-15-15,-49-4 15 0,14 1-17 16,1 3 20 0,34 0-22-16,-39 0 28 0,39 0-26 15,-45 3 13-15,11 1-8 16,34-4 9-16,-44 7-10 0,44-7 11 15,-40 8-13-15,6-1 18 16,34-7-14-16,-35 8 4 0,35-8 0 16,-29 3 0-16,29-3 10 15,0 0-18-15,-30 4 14 16,30-4-6-16,0 0 5 0,0 0-10 15,0 0 5-15,0 0 0 16,0 0 4-16,0 0 1 16,0 0-18-16,0 0 19 0,0 0-14 15,-24-33 11-15,24 33-1 16,-15-45-7-16,10 8 8 15,-5-11-8-15,5-1 13 0,0-6-22 16,0-1 18-16,5-3-17 16,-5-4 24-16,5-1-19 0,0 1 10 15,0 0-14-15,0 0 24 16,5-4-21-16,0-3 13 0,0 3-10 15,0-7 6-15,0-1-11 16,-5 1-2-16,5 0 13 16,0 11 3-16,-5 11-10 15,5 3 11-15,-5 49-4 0,0-59-3 16,0 59 3-16,0-48-8 15,0 48 8-15,0-45-10 0,0 45 10 16,0 0-22-16,5-52-3 16,-5 52 9-16,0 0 3 0,0-44 13 15,0 44-17-15,0 0 17 16,0-41-18-16,0 41-4 15,0 0-12-15,-5-45 4 0,5 45 13 16,0-37-11-16,0 37 5 16,0 0-13-16,0 0 23 15,0-33-1-15,0 33 20 0,0 0-17 16,0 0 19-16,0 0-17 15,0 0 9-15,0 0 2 16,0 0-10-16,0 0 16 0,0 0-21 16,0 0 24-16,0 0-15 15,0 0 15-15,0 0-15 0,0 0-6 16,0 0 21-16,0 0-23 15,0 0 19-15,0 0-3 0,0 0-9 16,0 0 7 0,0 0-13-16,0 0 22 0,0 0-11 15,0 0 0-15,0 0-4 16,0 0 7-16,0 0-13 0,0 0 10 15,0 0 4-15,0 0-4 16,0 0 0-16,0 0-10 0,0 0 18 16,0 0-16-16,0 0 17 15,15-38-15-15,-15 38 11 16,0 0-10-16,0 0-5 0,0 0 14 15,0 0-16-15,29-22 19 16,-29 22-7-16,0 0 4 16,30-7-11-16,-30 7 10 0,0 0-3 15,0 0 3-15,39 0 4 16,-39 0-16-16,0 0 19 0,34-4-14 15,-34 4 11-15,0 0-17 16,0 0 20-16,0 0-16 16,35-4 13-16,-35 4-17 0,0 0 10 15,34 0-7-15,-34 0 13 16,0 0-13-16,0 0 11 0,35 0-4 15,-35 0 5-15,0 0-13 16,0 0 16-16,0 0-8 16,0 0 6-16,24 0-11 15,-24 0 12-15,0 0-14 0,0 0 3 16,0 0 12-16,0 0-11 15,0 0 19-15,0 0-30 0,0 0 17 16,0 0-7-16,0 0 8 16,0 0-17-16,0 0-41 0,0 0-358 15,0 0-386-15,0 0-144 16</inkml:trace>
    <inkml:trace contextRef="#ctx0" brushRef="#br0" timeOffset="2">-19975 5240 655 0,'0'0'32'15,"0"0"-36"-15,0 0 27 16,0 0 32-16,0 0-15 15,50 14 8-15,4-2-15 0,0-9 76 16,5-3-25-16,10 4 50 16,5-4 25-16,9 0-14 15,11 0-65-15,4 4-23 16,6-4 23-16,-1 0-53 0,-9 0 9 15,-1 0-36-15,-14-4 23 16,0 4-23-16,-11-4 24 16,-4-3-24-16,-4-4 0 0,-1 0 34 15,-5-1-61-15,-5 5 31 16,-5 0 18-16,1-1-35 0,-1 4 21 15,0-3-3-15,-5 3-24 16,6-3 38-16,-6 3-36 16,-4 1 20-16,-1-1 9 15,1 0-12-15,-1-3 11 0,0 3-37 16,1-3 62-16,4 3-55 15,-4 0 26-15,4-3 5 16,0 3 93-16,6-3 37 0,4 3-75 16,0 0-13-16,10 0-35 15,0 1 5-15,0-1-13 16,5-3 14-16,5 3-13 0,-5 4 8 15,-5-8-11-15,0 5-9 16,-4-5-3-16,-1 5 14 16,0-1 15-16,-5 0-7 0,-5 0-19 15,6 4 31-15,-1-3-14 16,-5 3-2-16,0 0 12 15,1 0 3-15,-1 0 13 0,-5 0-14 16,1 0 17 15,-6-4 7-31,-4 4 7 0,-6 0 14 0,-24 0 6 0,20 0-21 0,-20 0-18 16,0 0-7-16,0 0-25 0,0 0 10 15,0 0-22-15,0 0-2 16,0 0-78-16,0 0-229 16,0 0-281-16,0 0-178 15,0 0 160-15</inkml:trace>
  </inkml:traceGroup>
</inkml:ink>
</file>

<file path=ppt/ink/ink224.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5:35.51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3894453-33EE-4352-82F3-9289131922A9}" emma:medium="tactile" emma:mode="ink">
          <msink:context xmlns:msink="http://schemas.microsoft.com/ink/2010/main" type="inkDrawing" rotatedBoundingBox="2703,12589 7812,11545 8244,13659 3135,14703" semanticType="enclosure" shapeName="Other">
            <msink:sourceLink direction="with" ref="{A0AFB306-56ED-4332-B046-9C4A3AC94000}"/>
          </msink:context>
        </emma:interpretation>
      </emma:emma>
    </inkml:annotationXML>
    <inkml:trace contextRef="#ctx0" brushRef="#br0">-2 292 320 0,'0'0'87'0,"0"0"22"16,0 0 3-16,0 0-50 15,0-34-34-15,0 34 29 16,0 0 73-16,0 0-14 0,24-29-14 15,6 14 15 1,5 0 96-16,9 4-75 0,5 0-33 16,10 4-1-16,10-4 22 15,15 3-15-15,5 1-44 0,4-4-12 16,1 3-24-16,-10 1-25 15,-1 3 28-15,-9 1-26 16,-5-1-8-16,0 4 22 0,-10 0-27 16,0 4 30-16,-4-1-22 15,4 1 29-15,0-4-8 16,0 0-13-16,0 0-3 0,5-4 3 15,-5 1 9-15,0-1-23 16,5 0 19-16,0-3-5 16,0 3-2-16,0 4 5 15,0-4-14-15,0 1 14 0,1-1-7 16,-6 4-3-16,5-4 0 15,-5 4 8-15,0 4-31 0,-5-4 33 16,5 0-14-16,-5 4 9 16,10-4-21-16,0 0 29 15,0 0-30-15,1 0 27 0,3 0-14 16,6-4 0-16,-5 8-21 15,0-1 36-15,0 1-33 16,0-4 30-16,0 4-17 16,0 0-4-16,0-1 1 0,-5 1 15 15,10-4-5-15,-5-7-5 16,0-1-11-16,0 1 23 0,0-4-9 15,0 3-9-15,-5 1 11 16,-5-8 10-16,-5 8-29 0,-5-1 17 16,-4 1-3-16,-6 3 3 15,-9-3 4-15,-6 3-18 0,-24 4 19 16,20-7 11-16,-20 7-25 15,0 0 13-15,0 0 13 16,0 0-21-16,0 0 20 16,0 0-3-16,0 0-28 0,0 0 28 15,0 0-8-15,0 0-11 16,0 0 24-16,0 0-32 0,0 0 14 15,0 0 9-15,0 0-13 16,0 0 15-16,0 0-4 0,0 0-7 16,0 0 10-16,0 0 13 15,0 0-23-15,0 0 11 0,0 0 3 16,0 0 15-16,0 0-15 15,0 0-14-15,0 0 4 16,-20 37 0-16,20-37 0 16,-34 44-10-16,9 0-3 0,1 1 21 15,-1-1-12-15,-5 4 20 16,1 4-11-16,-6 0-4 0,1-1 2 15,-1 1 32-15,6-4 26 16,-1 0-26-16,-4-4-20 0,9 1-11 16,-4-5 14-16,4-3-15 15,0 8-17-15,1-5 19 0,-1 1 0 16,5 3-17-16,-4 8 18 15,-1 3-7-15,-4-3-9 16,4 0 1-16,0-4 10 0,-4 0 9 16,4-7-2-16,1-8-5 15,24-33-13-15,-30 33 6 0,30-33 0 16,0 0 6-16,-25 37 4 15,25-37-10-15,-19 30 0 0,19-30 0 16,-15 36 2-16,0-6 8 16,0 3 5-16,6-7-10 0,-11 11-5 15,5-4 10-15,0 1 5 16,0-5 1-16,15-29-10 0,-19 30-11 15,19-30 18-15,0 0-6 16,-15 29-4-16,15-29-8 16,0 0 0-16,0 0 12 0,0 0-3 15,0 0 6-15,0 0-7 16,-15 34-3-16,15-34 44 0,0 0 2 15,0 0-9-15,0 0-14 16,0 0-17-16,0 0-6 0,0 0 0 16,0 0 2-16,0 0 7 15,0 0-9-15,-19 25 3 0,19-25-12 16,0 0-1-16,0 0-4 15,0 0-48-15,0 0-127 16,0 0-156-16,0 0-183 0,0 0-178 16</inkml:trace>
    <inkml:trace contextRef="#ctx0" brushRef="#br0" timeOffset="1170">3170 1688 456 0,'0'0'135'0,"0"0"51"16,0 0-21-16,0 0 15 0,0 0-90 16,0 0-1-16,-29-4 78 15,29 4 41-15,-40 0 6 0,6 0-30 16,4 0-63-16,1 0-22 15,-1 0-16-15,5-7-16 16,-4-4-4-16,-1 4-11 16,-4 3-24-16,-1-3-3 0,1-1-11 15,-5-3-10-15,-1 4 8 16,1-1 10-16,-6 1 25 0,1 7-8 15,0 0-2-15,-1-4 9 16,1 4-1-16,-5 0-8 0,4 0-1 16,1-4-6-16,0 1-3 15,-1-1-19-15,1 4 1 0,0 0 4 16,-1-4 4-16,6 4 17 15,-5-3 10-15,4 3 0 16,6 0-16-16,-6 0 7 0,6 0 7 16,-1-4-22-16,1 4-9 15,-1-4-5-15,1 4 1 0,-1 0 6 16,6 0-13-16,-6 0 7 15,1 4-4-15,-1-4-3 0,1 4 0 16,4-1 7-16,-4-3 1 16,4 4-12-16,1-4 4 0,-1 0 0 15,1 0 3-15,-1-4 1 16,6 4-4-16,-6-3-4 0,5 3 4 15,25 0-7-15,-29-4 15 16,-1 4-17-16,6-4 9 16,-1 1 0-16,-5-1 2 0,6 4 4 15,-1-4-10-15,-4 4 0 16,4-3 7-16,-5 3-6 0,6 0-2 15,-1 0 5-15,-4 3 0 16,9 1-3-16,-10 0 3 0,1-1 0 16,-1-3 0-16,-4 4 7 15,-6-4-7-15,-4 4-5 0,0-1 12 16,-1-3 0-16,1 4-2 15,0 0-5-15,-1-4 0 16,6 3-4-16,0 1 4 0,4-4 4 16,5 0-7-16,1 0 3 15,-6 0 0-15,6 0 0 0,-1 0 0 16,-4-4-3-16,-1 1 3 15,1 3 0-15,-1-4 0 0,6 4 6 16,-1 0-6-16,6 0-4 16,-1 0 4-16,25 0-3 0,-30 0 3 15,1 0 0-15,4-4 4 16,1 4-4-16,-1 0 0 0,0 0 0 15,1-3 0-15,-6-1 0 16,6 0 0-16,-1 1 0 16,0-1-3-16,1 4-1 0,-1-4 4 15,25 4 0-15,-29-3 0 16,-1 3-3-16,0 0 6 0,6 0-3 15,-1 0 0 1,1 3-3-16,-1 1 3 16,0 0 3-16,6-4-6 0,4 0-4 0,15 0 12 15,-25 3-9-15,25-3 4 16,-24 4 0-16,24-4 2 0,0 0-2 0,-25 0 5 15,25 0-1 1,-20 0-10-16,20 0 0 0,0 0 6 16,0 0 3-16,0 0-3 0,0 0 12 15,0 0-4-15,0 0-2 16,0 0-11-16,0 0-37 0,0 0-173 15,0 0-250-15,0 0-199 16,0 0 35-16,0 0 73 0</inkml:trace>
  </inkml:traceGroup>
</inkml:ink>
</file>

<file path=ppt/ink/ink225.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5:56.23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89FDA03-178D-467D-9FD9-34F5DFEDB1FC}" emma:medium="tactile" emma:mode="ink">
          <msink:context xmlns:msink="http://schemas.microsoft.com/ink/2010/main" type="inkDrawing" rotatedBoundingBox="2262,15245 6824,14238 7273,16274 2712,17282" hotPoints="7009,14942 6107,16576 2497,16698 3400,15063" semanticType="enclosure" shapeName="Parallelogram">
            <msink:sourceLink direction="with" ref="{62E15422-521A-43E8-AC3D-F03D9A564EBE}"/>
          </msink:context>
        </emma:interpretation>
      </emma:emma>
    </inkml:annotationXML>
    <inkml:trace contextRef="#ctx0" brushRef="#br0">-3372 2522 458 0,'0'0'86'0,"0"0"9"0,0 0 12 15,0 0-37-15,0 0-18 16,0 0-32-16,0 0-26 0,0 0 27 16,0 0-3-16,0 0 8 15,34-7 14-15,6 3-47 0,-1 4 33 16,6 4 50-16,-1-1-33 15,10 1-7-15,5 0 15 0,5-1-28 16,5 1 8-16,10 0 20 16,0-1-54-16,9-3-10 0,6-3 39 15,0-1-31-15,-1 4 5 16,1-4 7-16,-1 4-19 0,-4-3 32 15,0-1-20-15,-5 4-15 0,-6-4 41 16,1 1-18-16,-10 3-18 16,0-4 5-16,-5 0 15 15,0 0-10-15,0-3 0 0,-5-4 6 16,5 0-26-16,-9 3 34 15,-1 1 15-15,0 3-41 0,0 1-2 16,0-5 14-16,0 5-9 16,1-1 9-16,-1 0 15 0,0 1-24 15,5 3 50-15,0 0 86 0,5 3-67 16,0-3 2-16,0 0-20 15,5 0-36-15,5-3 31 0,-5-5-24 16,5-3-13-16,-5 0 8 16,-5 4-31-16,5-4 41 15,-10 3-6-15,-5 1-10 0,1 7-19 16,-6-4-3-16,-5 4 39 0,-9 0 2 15,-6 0-43-15,-29 0 26 16,30 4 5-16,-30-4-15 0,0 0-14 16,0 0 23-16,0 0-1 15,0 0 9-15,24 0-11 0,-24 0-13 16,0 0-2-16,0 0 27 0,0 0 14 15,35 3-23-15,-35-3-3 16,29-3 3-16,-29 3-25 0,30 0 29 16,-30 0 6-16,30 0-19 15,-30 0-15-15,29-4 29 16,-29 4-2-16,0 0-16 0,25 0 10 15,-25 0 19-15,0 0-6 0,0 0-22 16,0 0 9-16,0 0 5 16,0 0 4-16,0 0-22 0,0 0 4 15,0 0 20-15,0 0-6 16,0 0 0-16,0 0-9 0,0 0-22 15,0 0-24-15,0 0 13 0,0 0 6 16,0 0 19-16,0 0 4 16,0 0 16-16,0 0 2 15,0 0-38-15,0 0 43 0,0 0 122 16,-30 37-17-16,1-4-23 15,29-33-17-15,-35 37-18 0,6-4-7 16,29-33-20-16,-25 41-6 0,0-8-12 16,6 4 31-16,4-3 76 15,-5 2-14-15,5 1-44 0,-4 4-10 16,4-4-17-16,0 4-16 15,0-4 17-15,0 3 7 0,1 1-3 16,-1-4-11-16,0 3-17 0,5 5-9 16,-4-1 6-1,-1 0 1-15,0 4-3 0,-5 4-7 16,5-4-2-16,-4 0 0 0,-1-3 5 15,-5-5 13-15,1 1-1 16,4-4 9-16,-5-4 0 0,6-3-5 16,-1-1-17-16,5-7-1 0,15-22-5 15,-14 26-4-15,14-26-4 16,-20 26 13-16,20-26-5 0,-20 26 13 15,20-26-10-15,-25 26-3 0,25-26-7 16,-29 26 7-16,29-26 8 16,-30 26-8-16,30-26-8 15,-24 22 8-15,24-22 7 0,0 0-7 16,0 0-7-16,0 0 12 0,-20 22-5 15,20-22-8-15,0 0 8 16,0 0-10-16,0 0-64 0,0 0-43 16,0 0-93-16,0 0 9 15,0 0 24-15,0 0 109 0,0 0 8 16,-20 33 16-16,20-33-29 0,-24 41 30 15,24-41 8-15,-30 37 25 16,30-37-12-16,-34 33 29 0,34-33-17 16,0 0 23-16,-30 29-8 15,30-29-18-15,0 0 34 0,0 0-36 16,0 0 45-16,0 0-30 15,0 0 33-15,0 0-33 0,0 0 33 16,0 0-38-16,0 0 13 0,0 0-21 16,0 0 28-16,0 0-33 15,0 0 32-15,0 0-26 0,0 0 19 16,0 0-18-16,0 0 21 0,-29 4-10 15,29-4 14-15,0 0-31 16,0 0 31-16,0 0-24 0,-30-4 27 16,30 4-26-16,-30-3 27 15,30 3-41-15,-34-4 33 0,4 4-17 16,1 0 18-16,29 0 3 15,-44 0 6-15,4 4-24 0,1 3 16 16,-1-3-4-16,1 0-13 0,-5 3 27 16,-6 0 2-16,1-3 25 15,0 0-19-15,-1-1-7 0,1 1-3 16,-5 0-26-16,0 3 23 0,5 1-30 15,-6-1 28-15,6-3-25 16,0 7 30-16,0-8-25 0,-1 1 20 16,1-4-37-16,-5 0 34 15,5 0-17-15,-6 0 14 0,1 0-28 16,0-4 31-16,-5 4-12 15,5 4 4-15,-10-4-4 0,5 0-6 16,0 0 6-16,-1 4-4 0,1-4 4 16,10 0 0-16,-5 4 0 15,5-4-3-15,4 3 7 0,1-3-7 16,0 4 14-16,-1-4-20 0,6 0 15 15,-5 0-24-15,4 0 37 16,1 0-10-16,-1 0-26 0,-4 0 17 16,5 0-8-16,-6-4 17 15,6 4-16-15,-1-3 20 0,1 3-31 16,5 0 28-16,4 0-27 15,-5 0 30-15,1-4-19 0,0 8 23 16,-1-4-36-16,-4 0 32 0,4-4-32 16,-4 4 26-16,4 0-11 15,-4 4 8-15,4-4-11 0,-4 0 16 16,4-4-9-16,1 0 11 15,0 0-27-15,4 4 27 0,5 0-11 16,25 0-3-16,-24-3 12 0,24 3-12 16,-25-4 78-16,25 4 2 15,0 0-38-15,0 0-19 16,0 0 6-16,0 0-21 0,0 0 0 15,0 0 5-15,0 0-5 0,-25-7-19 16,25 7 23-16,0 0-1 16,-19-11-21-16,19 11 0 0,0 0 13 15,0 0 9-15,-25-8 0 0,25 8-4 16,0 0-12-16,-25-11-2 0,25 11 16 15,0 0 4-15,0 0-11 16,-24-11-3-16,24 11-1 0,0 0-13 16,-25-4 13-16,25 4 4 15,0 0 9-15,-24-7-3 0,24 7-3 16,0 0 7-16,0 0-24 15,-25-15 4-15,25 15 1 0,0 0 13 16,-10-26-4-16,10 26 2 0,5-33-12 16,-5 33 3-16,10-33-12 15,-10 33 19-15,29-37 9 0,-4 4-4 16,5-1 6-16,-6 5-20 0,1-1-2 15,-1 4-2-15,1-7 13 16,0 0 2-16,-1 0 18 0,1-1-20 16,0 1 0-16,-6-4-7 15,6-3 11-15,0-5-4 0,-1-3 0 16,-4 4-7-16,0 0-12 15,4-1 10-15,-4 1 24 0,0 7-9 16,-1 4-15-16,6 7-3 0,-5-4 29 16,-20 30-10-16,24-37-4 15,-24 37-3-15,25-29 16 0,-25 29-23 16,20-34 7-16,-20 34 0 0,14-33 2 15,-14 33-2-15,15-37-12 16,-15 37 3-16,15-48-13 0,-5 8 7 16,0 3 15-16,-10 37-8 15,10-37 0-15,-10 37-13 0,0 0 11 16,9-37 22-16,-9 37 0 15,0 0-9-15,0 0-3 0,0 0 0 16,0 0-8-16,0 0 5 0,0 0-4 16,0 0 22-16,0 0-10 15,0 0-2-15,0 0 4 0,0 0-24 16,0 0 2-16,0 0-90 0,0 0-66 15,0 0-152-15,0 0-192 16,0 0-42-16</inkml:trace>
  </inkml:traceGroup>
</inkml:ink>
</file>

<file path=ppt/ink/ink226.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5:23.90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8154699-25B7-496D-A053-EA014532DB54}" emma:medium="tactile" emma:mode="ink">
          <msink:context xmlns:msink="http://schemas.microsoft.com/ink/2010/main" type="inkDrawing" rotatedBoundingBox="5793,7064 5951,11258 3446,11352 3288,7158" hotPoints="3277,9139 4555,7016 5833,9139 4555,11262" semanticType="underline" shapeName="Diamond">
            <msink:sourceLink direction="with" ref="{0C4105A5-FB26-4602-A9A4-D6B335FC13A3}"/>
            <msink:destinationLink direction="with" ref="{25A2303B-0635-46C8-A54C-D36991B2FA32}"/>
          </msink:context>
        </emma:interpretation>
      </emma:emma>
    </inkml:annotationXML>
    <inkml:trace contextRef="#ctx0" brushRef="#br0">-1944-5277 868 0,'0'0'273'0,"0"0"5"15,0 0-16 1,0 0-53-16,0 0-60 0,0 0-68 16,0 0-33-16,0 0-36 15,0 0-12-15,30-26 49 0,-30 26 60 16,30 4 38-16,-6 10-47 15,1 8 21-15,4 12 47 0,-4-1-54 16,5 8-33-16,-1 3-27 16,1 0 0-16,4 1 7 15,6 6-20-15,-6-3-7 0,-4 0-17 16,-1-3-7-16,1-1-1 15,-30-44-15-15,39 59 6 16,-4-11 0-16,-11 0 5 0,-24-48 9 16,49 74-14-16,-9-7 0 15,-6-12 8-15,1-3-8 16,4 3 0-16,-9-3 0 0,-1-4 10 15,6 0 34-15,-1 0 37 16,-4-4-12-16,-1 1-12 0,-4-8-11 16,-25-37 5-16,30 51-16 15,-1-10-17-15,-29-41 3 0,25 41-1 16,-25-41-8-16,29 44-6 15,-29-44 9-15,40 48 8 16,-16-11 5-16,-24-37-6 16,35 37-3-16,-6-8 23 0,-29-29 1 15,35 37-18-15,-5-7-6 16,-30-30-14-16,29 26-5 0,-29-26 6 15,25 26 10-15,-25-26-10 16,0 0 0-16,0 0-11 16,0 0 17-16,0 0 6 0,0 0-6 15,29 26-7-15,-29-26-9 16,0 0 23-16,0 0 7 0,0 0-15 15,0 0 11 1,0 0-11-16,0 0 8 0,0 0 62 16,0 0 52-16,0 0-4 15,0 0-48-15,0 0-22 0,0 0-15 16,0 0-13-16,0 0-31 15,0 0-17-15,0 0 29 0,0 0-5 16,0 0-18-16,0 0 6 16,0 0 5-16,0 0 19 15,0 0 10-15,0 0-5 0,0 0 11 16,0 0-32-16,0 0 25 15,0 0 0-15,0 0-22 16,0 0-21-16,-19 44 9 0,19-44-33 16,-30 44 49-16,0-3 11 15,30-41-6-15,-39 52-9 16,0-4-6-16,9-4-11 0,30-44 17 15,-49 55-6-15,14-14 10 16,35-41-17-16,-34 48 4 0,34-48 3 16,-40 48-13-16,40-48 8 15,-34 55 17-15,4-10-6 0,30-45 10 16,-39 59-16-16,39-59-8 15,-44 70-7-15,9-11 19 16,1-7 3-16,34-52-24 16,-45 70 35-16,11-18-28 0,34-52-1 15,-44 59 3-15,44-59 0 16,-40 63 10-16,40-63 20 0,-39 66-19 15,9-10-6-15,10-5-21 16,20-51 11-16,-29 78 31 16,9-11 5-16,0-12-23 0,1-3 5 15,-1-1-10-15,5 1-3 16,1-4-1-16,-1 0 20 0,15-48-6 15,-25 56 0 1,10-16-16-16,15-40-14 0,-14 52 41 16,14-52-4-16,0 0-1 15,-15 48-32-15,15-48 5 0,-20 52 13 16,20-52 31-16,-15 51-75 15,15-51 58-15,-19 48-7 0,19-48-13 16,0 0 16-16,-15 48 4 16,15-48-11-16,0 0-9 15,-10 45 0-15,10-45-5 0,-15 48 31 16,15-48-10-16,-10 44-16 15,10-44-4-15,-14 45 1 16,14-45 16-16,-10 48-4 0,10-48 9 16,0 0-12-16,0 0-1 15,0 0-1-15,0 0 30 16,0 0-25-16,0 0 11 0,0 0-11 15,0 0-21-15,0 0 29 16,0 0 22-16,0 0-45 0,0 0 21 16,0 0-6-16,0 0-24 15,0 0 31-15,0 0 19 0,0 0-29 16,0 0-11-16,0 0 14 15,0 0-3-15,0 0 16 16,0 0-18-16,0 0 5 16,0 0-8-16,0 0-7 0,0 0 15 15,0 0 24-15,0 0-24 16,0 0-6-16,0 0 10 0,0 0 3 15,0 0 12-15,0 0-2 16,0 0-37-16,0 0-5 16,0 0 31-16,0 0-3 0,0 0-9 15,-40-19-10-15,40 19 16 16,-34-37 0-16,34 37 2 0,-35-44-7 15,35 44 9-15,-34-45 10 16,34 45-9-16,-35-48-17 16,35 48 1-16,-34-40 34 15,34 40-12-15,-30-45-15 0,30 45-1 16,0 0-16-16,-29-51 30 15,29 51-3-15,-25-48-4 0,25 48-9 16,-24-45-11-16,24 45 26 16,0 0 9-16,-35-48-12 0,35 48-10 15,0 0 5-15,-34-44 19 16,34 44-7-16,0 0-23 15,-35-44 6-15,35 44-12 16,0 0 34-16,-39-45-12 0,39 45-14 16,0 0-9-16,-40-48 21 15,40 48 12-15,0 0-18 16,-44-55-1-16,44 55-2 0,0 0 10 15,-40-52-4-15,40 52 12 16,-34-48-16-16,34 48 13 0,0 0-27 16,-34-52 25-16,34 52-7 15,0 0 18-15,-30-51-13 0,30 51-22 16,-30-52 7-16,30 52 10 15,0 0 2-15,-29-55 1 16,29 55-3-16,0 0-3 16,-35-60-9-16,35 60 2 0,0 0 14 15,-34-55 24-15,34 55-24 16,-25-52-16-16,25 52-8 0,-29-59 14 15,29 59 12-15,-30-55 0 16,30 55-9-16,-29-59 17 16,29 59-27-16,-30-52-1 0,30 52 0 15,-30-52 23-15,30 52-22 16,-34-48 1-16,34 48-19 0,-34-55 0 15,34 55 8-15,-30-48 14 16,30 48 12-16,0 0-7 16,-35-52-6-16,35 52 10 15,0 0-10-15,-29-44 0 0,29 44 18 16,0 0-5-16,0 0 6 15,-39-56-28-15,39 56 19 0,-35-48-18 16,35 48 21-16,-25-44-31 16,25 44 10-16,-19-44-13 0,19 44 8 15,0 0 23-15,-20-48 0 16,20 48 0-16,0 0-3 15,-20-49 12-15,20 49-29 16,0 0 20-16,-14-44 3 0,14 44 2 16,0 0-5-16,-10-40-16 15,10 40 7-15,0 0 13 16,0 0-28-16,-10-41 4 0,10 41 15 15,0 0-2-15,0 0 14 16,0 0-21-16,0 0 17 0,0 0-21 16,0 0 7-16,0 0 6 15,0 0 5-15,0 0-10 0,0 0-1 16,0 0 8-16,0 0-1 15,0 0-1-15,0-52 0 16,0 52-11-16,5-52 21 16,-5 52-15-16,15-55 0 0,-6 7-75 15,-9 48-13-15,15-59 43 16,-15 59 22-16,10-48 24 0,-10 48 0 15,10-44 5-15,-10 44-9 16,0 0 2-16,0 0 16 16,0 0-10-16,0 0 0 0,0 0-4 15,0 0 0-15,0 0 21 16,0 0-9-16,10-45-3 0,-10 45-5 15,10-44-6-15,-10 44 6 16,0 0 23-16,19-48-18 16,-19 48-23-16,20-52-16 15,-20 52 6-15,20-48 4 0,-20 48 11 16,0 0 14-16,0 0 10 15,19-48-6-15,-19 48-9 0,0 0 9 16,0 0-9-16,0 0 16 16,0 0-5-16,20-41 0 0,-20 41-5 15,0 0-5-15,0 0 10 16,20-44 5-16,-20 44-7 15,0 0 3-15,24-48-14 16,-24 48 8-16,0 0 10 0,0 0-5 16,20-44 6-16,-20 44-12 15,0 0-8-15,0 0 9 16,0 0 3-16,0 0 7 0,0 0-7 15,0 0-112-15,0 0-120 16,0 0-97-16,0 0-185 0,0 0-287 16,0 0-75-16</inkml:trace>
    <inkml:trace contextRef="#ctx0" brushRef="#br0" timeOffset="-3213.61">-2106-5200 322 0,'0'0'53'0,"-15"-37"20"16,15 37-11-16,0 0-26 16,0 0 33-16,0 0-11 0,5-37-34 15,-5 37 25-15,0 0-3 16,20-37 11-16,-20 37 29 0,0 0-23 15,24-40-19-15,-24 40-25 16,20-41 4-16,-20 41-5 16,0 0 99-16,0 0 9 0,0 0 12 15,0 0-16-15,0 0-4 16,0 0-38-16,25-33-35 0,-25 33 45 15,0 0-28-15,0 0-38 16,0 0 10-16,0 0 13 16,0 0-42-16,0 0-28 15,0 0 38-15,0 0 7 0,0 0-14 16,0 0-17-16,0 0 20 15,0 0 38-15,0 0 40 0,0 0 10 16,0 0 0-16,0 0 33 16,0 0 9-16,5 29-11 0,-10 5-13 15,-10 3-33-15,-5 7-13 16,-9 4-3-16,-6 7-24 0,-4 1-10 15,-10 3-9 1,-1 11-15-16,-9-3 4 0,0 3 36 16,10 0-6-16,-5-3-13 15,4 3 10-15,1-7-17 0,5 7-21 16,4-4 8-16,6-7 5 15,-1-3-3-15,6 3-8 0,-1-4 17 16,6-3-9-16,-6 0 2 16,5-4 5-16,1-4-9 15,24-44-14-15,-35 52 9 0,35-52-6 16,0 0-8-16,-29 44 19 15,29-44-11-15,0 0-94 16,0 0-255-16,0 0-353 0,0 0-288 16</inkml:trace>
  </inkml:traceGroup>
</inkml:ink>
</file>

<file path=ppt/ink/ink227.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5:26.82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0C4105A5-FB26-4602-A9A4-D6B335FC13A3}" emma:medium="tactile" emma:mode="ink">
          <msink:context xmlns:msink="http://schemas.microsoft.com/ink/2010/main" type="writingRegion" rotatedBoundingBox="5521,9399 3877,9699 3665,8532 5309,8233">
            <msink:destinationLink direction="with" ref="{F8154699-25B7-496D-A053-EA014532DB54}"/>
            <msink:destinationLink direction="with" ref="{C0916A3C-300D-4C35-99C0-DDBB2A6A4094}"/>
          </msink:context>
        </emma:interpretation>
      </emma:emma>
    </inkml:annotationXML>
    <inkml:traceGroup>
      <inkml:annotationXML>
        <emma:emma xmlns:emma="http://www.w3.org/2003/04/emma" version="1.0">
          <emma:interpretation id="{A0CB5EAB-7575-4A98-A34D-B88CDDFD0144}" emma:medium="tactile" emma:mode="ink">
            <msink:context xmlns:msink="http://schemas.microsoft.com/ink/2010/main" type="paragraph" rotatedBoundingBox="5521,9399 3877,9699 3665,8532 5309,8233" alignmentLevel="1"/>
          </emma:interpretation>
        </emma:emma>
      </inkml:annotationXML>
      <inkml:traceGroup>
        <inkml:annotationXML>
          <emma:emma xmlns:emma="http://www.w3.org/2003/04/emma" version="1.0">
            <emma:interpretation id="{D8358D14-6133-4FE8-A901-AC51BF6998B7}" emma:medium="tactile" emma:mode="ink">
              <msink:context xmlns:msink="http://schemas.microsoft.com/ink/2010/main" type="line" rotatedBoundingBox="5521,9399 3877,9699 3665,8532 5309,8233"/>
            </emma:interpretation>
          </emma:emma>
        </inkml:annotationXML>
        <inkml:traceGroup>
          <inkml:annotationXML>
            <emma:emma xmlns:emma="http://www.w3.org/2003/04/emma" version="1.0">
              <emma:interpretation id="{C253FD63-40DE-41A6-9D7F-19D6C1FFBC8E}" emma:medium="tactile" emma:mode="ink">
                <msink:context xmlns:msink="http://schemas.microsoft.com/ink/2010/main" type="inkWord" rotatedBoundingBox="5521,9399 3877,9699 3665,8532 5309,8233"/>
              </emma:interpretation>
              <emma:one-of disjunction-type="recognition" id="oneOf0">
                <emma:interpretation id="interp0" emma:lang="en-US" emma:confidence="0">
                  <emma:literal>7110</emma:literal>
                </emma:interpretation>
                <emma:interpretation id="interp1" emma:lang="en-US" emma:confidence="0">
                  <emma:literal>710</emma:literal>
                </emma:interpretation>
                <emma:interpretation id="interp2" emma:lang="en-US" emma:confidence="0">
                  <emma:literal>7&lt;110</emma:literal>
                </emma:interpretation>
                <emma:interpretation id="interp3" emma:lang="en-US" emma:confidence="0">
                  <emma:literal>7&lt;170</emma:literal>
                </emma:interpretation>
                <emma:interpretation id="interp4" emma:lang="en-US" emma:confidence="0">
                  <emma:literal>7&lt;10</emma:literal>
                </emma:interpretation>
              </emma:one-of>
            </emma:emma>
          </inkml:annotationXML>
          <inkml:trace contextRef="#ctx0" brushRef="#br0">-18900 10106 883 0,'0'0'52'0,"0"0"18"16,0 0 23-16,-4-51-13 0,4 51-12 16,49-56-3-16,0 16 59 15,5 10-37-15,0 4-30 16,1 8-15-16,-11 3-22 0,-5 4 5 15,-14 7-39-15,-25 4 63 16,0 0-23-16,0 0-14 0,-5 44-27 16,5-44-70-16,-25 45-109 15,25-45-139-15,-39 44 30 16,9-11 56-16,6-14 47 0,24-19 56 15,-30 22 67 1,30-22 57-16,-24 11 14 0,24-11 30 16,0 0 96-16,0 0 10 15,-30 11 19-15,30-11 13 0,0 0-53 16,0 0 22-16,0 0 7 15,0 0-10-15,0 0 65 16,0 0 37-16,0 0-7 0,-25 48 5 16,11 4-33-16,4 0-13 15,5 10-46-15,-5 1-55 0,10 7-40 16,-10-7-19-16,5 4-12 15,-5-4-10-15,6-4 5 16,-6-8 5-16,5-14 1 16,5-37-11-16,0 0 0 15,-5 37-25-15,5-37-196 0,0 0-215 16,0 0-237-16</inkml:trace>
          <inkml:trace contextRef="#ctx0" brushRef="#br0" timeOffset="234">-18934 10723 923 0,'0'0'229'0,"0"0"-38"16,0 0 10-16,0 0 43 0,0 0-52 15,0 0-48-15,54-11-36 16,5-4-56-16,-5-3 3 16,1 3-40-16,-6 0-15 0,-10 4-7 15,-14 8-52-15,-25 3-384 16,25 0-181-16</inkml:trace>
          <inkml:trace contextRef="#ctx0" brushRef="#br0" timeOffset="1544.4">-17954 10007 863 0,'0'0'138'15,"0"0"95"-15,0 0 27 16,0 0-111-16,35 22-29 0,-6-22-55 15,-29 0-68-15,40-22 27 16,-40 22-7-16,34-34-12 16,-34 34-5-16,0 0-6 15,30-40 26-15,-30 40 5 0,0 0-50 16,0 0 40-16,0 0 4 15,0 0-4-15,0 0-2 0,0 0-1 16,0 0-36-16,0 0 31 16,5 40 2-16,-10 1 7 0,-5 14 16 15,0 1 0-15,0 10 12 16,-5 1 14-16,6-1-58 15,4 1 24-15,-5-8-33 16,5-7 9-16,0-8 7 0,5-44-7 16,0 44-15-16,0-44 28 15,-5 41-393-15,5-41-274 16</inkml:trace>
          <inkml:trace contextRef="#ctx0" brushRef="#br0" timeOffset="717.6">-18136 9711 1644 0,'0'0'248'16,"-15"59"-73"-16,-4-11-56 16,-1 4-6-16,-5 3-60 0,-4-3 17 15,-1 7-24-15,1 4-14 16,-6 0-5-16,1 0-17 15,-1-1 1-15,1-6-5 0,-1-8 10 16,11-11-16-16,24-37 10 16,0 0-4-16,-25 33-2 0,25-33-4 15,0 0-4-15,0 0 11 16,25-15-12-16,9 4 12 15,0 7-19-15,1 1 8 16,4 10 9-16,-4 8-3 0,-1 3-12 16,1 12 26-16,-1-1-25 15,-4 5 16-15,-1-1-27 0,-4-3 38 16,-25-30-18-16,25 36 11 15,-25-36-29-15,24 30 38 16,-24-30-36-16,0 0 28 0,0 0-15 16,25 41 18-16,-25-41-40 15,0 0 34-15,0 0-19 0,0 0-107 16,0 0-272-16,0 0-150 15,25 29-79-15</inkml:trace>
          <inkml:trace contextRef="#ctx0" brushRef="#br0" timeOffset="1045.2">-18456 10764 1102 0,'0'0'287'0,"0"0"-46"0,0 0-114 16,0 0-23-16,0 0-61 15,0 0-20-15,0 0 27 16,0 0-32-16,0 0 33 0,29 15-8 15,1-4-24-15,4 4 20 16,1-4-25-16,-1 0-11 0,1 0 19 16,-1-4-17-16,1-3-8 15,-35-4 20-15,34 7-27 16,-34-7-4-16,0 0 41 0,25 19-21 15,-25-19-34-15,0 0-195 16,15 37-351-16</inkml:trace>
          <inkml:trace contextRef="#ctx0" brushRef="#br0" timeOffset="1950">-17604 10265 1321 0,'0'0'276'0,"0"0"-61"16,0 0-104-16,0 0-25 15,0 0-45-15,5 45-16 0,5 3 6 16,5-8-6-16,-1-3-3 16,-14-37 24-16,35 37-17 0,-1-11-9 15,-4-11 1-15,-5-15-30 16,-25 0 30-16,34-19-5 15,-34 19-23-15,25-44 27 16,-11-4-27-16,1-4 7 0,-10-7 20 16,-5-11-20-16,-5 0-6 15,0-1 8-15,-5 12 86 16,-4 15 49-16,4 7-59 0,10 37-19 15,-35-11-36-15,-4 18-6 16,-5 12-11-16,-1 14-25 0,1 8 29 16,9-4-10-16,-4 3-48 15,9 5-215-15,30-45-394 16,-34 51-185-16</inkml:trace>
        </inkml:traceGroup>
      </inkml:traceGroup>
    </inkml:traceGroup>
  </inkml:traceGroup>
</inkml:ink>
</file>

<file path=ppt/ink/ink228.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7:57.33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97044FC-9A60-4C02-9E14-2756316369DA}" emma:medium="tactile" emma:mode="ink">
          <msink:context xmlns:msink="http://schemas.microsoft.com/ink/2010/main" type="writingRegion" rotatedBoundingBox="6125,7643 12611,3114 13582,4505 7097,9034"/>
        </emma:interpretation>
      </emma:emma>
    </inkml:annotationXML>
    <inkml:traceGroup>
      <inkml:annotationXML>
        <emma:emma xmlns:emma="http://www.w3.org/2003/04/emma" version="1.0">
          <emma:interpretation id="{1D65021A-4A78-42D1-A0B8-1A2AE3887D5E}" emma:medium="tactile" emma:mode="ink">
            <msink:context xmlns:msink="http://schemas.microsoft.com/ink/2010/main" type="paragraph" rotatedBoundingBox="6125,7643 12611,3114 13582,4505 7097,9034" alignmentLevel="1"/>
          </emma:interpretation>
        </emma:emma>
      </inkml:annotationXML>
      <inkml:traceGroup>
        <inkml:annotationXML>
          <emma:emma xmlns:emma="http://www.w3.org/2003/04/emma" version="1.0">
            <emma:interpretation id="{95552443-1174-4E77-90A6-FDEF4E0E4195}" emma:medium="tactile" emma:mode="ink">
              <msink:context xmlns:msink="http://schemas.microsoft.com/ink/2010/main" type="line" rotatedBoundingBox="6125,7643 12611,3114 13582,4505 7097,9034"/>
            </emma:interpretation>
          </emma:emma>
        </inkml:annotationXML>
        <inkml:traceGroup>
          <inkml:annotationXML>
            <emma:emma xmlns:emma="http://www.w3.org/2003/04/emma" version="1.0">
              <emma:interpretation id="{9617F45A-78F3-481A-B8D1-292E9AFF47A2}" emma:medium="tactile" emma:mode="ink">
                <msink:context xmlns:msink="http://schemas.microsoft.com/ink/2010/main" type="inkWord" rotatedBoundingBox="11911,4222 12902,3531 13517,4413 12527,5105"/>
              </emma:interpretation>
              <emma:one-of disjunction-type="recognition" id="oneOf0">
                <emma:interpretation id="interp0" emma:lang="en-US" emma:confidence="0">
                  <emma:literal>in,</emma:literal>
                </emma:interpretation>
                <emma:interpretation id="interp1" emma:lang="en-US" emma:confidence="0">
                  <emma:literal>in.</emma:literal>
                </emma:interpretation>
                <emma:interpretation id="interp2" emma:lang="en-US" emma:confidence="0">
                  <emma:literal>is"</emma:literal>
                </emma:interpretation>
                <emma:interpretation id="interp3" emma:lang="en-US" emma:confidence="0">
                  <emma:literal>Is"</emma:literal>
                </emma:interpretation>
                <emma:interpretation id="interp4" emma:lang="en-US" emma:confidence="0">
                  <emma:literal>Is!</emma:literal>
                </emma:interpretation>
              </emma:one-of>
            </emma:emma>
          </inkml:annotationXML>
          <inkml:trace contextRef="#ctx0" brushRef="#br0">-5577 4101 590 0,'0'0'116'16,"0"0"91"-16,0 0 24 0,0 0-71 16,0 0-87-16,0 0-24 15,-35-37-65-15,35 37 10 0,-24-63-49 16,14 0-35-16,5-3-7 15,0 3 2-15,0 0 56 16,5 8 32-16,0 3-16 0,0 15 26 16,0 37-19-16,0 0 30 15,0 0-27-15,0 0 32 0,39 18-2 16,1 8-3-16,4 15-5 15,1 0-2-15,9-4 13 16,5-4 54-16,-5 0-65 16,0-3 4-16,-9-8-2 0,-6-7-29 15,-39-15 66-15,34 22-30 16,-34-22 7-16,0 0-8 0,0 0-14 15,0 0 22-15,-69 59-59 16,-4-15 48-16,-1-7-6 16,0-4 9-16,-5-7-8 0,10-15-33 15,0 0 50-15,10-18-43 16,5-8 44-16,9-14-62 0,1-8 39 15,10-8 0 1,4 1-1-16,10-4 7 0,6 4-27 16,-1 7 32-16,15 37-15 15,-10-45 37-15,10 45-55 0,0 0 30 16,0 0-42-16,0 0 32 15,0 0-9-15,0 0 21 16,0 0 9-16,0 0 1 0,39 15-7 16,1 7 16-16,-11 4 36 15,-29-26-39-15,45 34-22 0,-45-34 2 16,34 36 41-16,-34-36 14 15,0 0-43-15,-5 56-14 16,5-56-15-16,-49 48 7 16,-5-7 11-16,-10-12 2 0,0-14-10 15,-5-11 1-15,0-12-4 16,5-3-3-16,5-4 8 0,9 1 18 15,11-5-18-15,39 19 36 16,-44-7 62-16,44 7 15 16,-45 11 61-16,11 15-19 0,34-26-31 15,-50 70 27-15,6 0-8 16,5 0-45-16,-11 4-47 0,1-4-16 15,-10 0-8 1,0 1-21-16,0-9-33 0,-5-10-134 16,5-11-226-16,5-15-363 15</inkml:trace>
          <inkml:trace contextRef="#ctx0" brushRef="#br0" timeOffset="202.8">-6109 2571 2066 0,'0'0'51'0,"0"0"141"0,19-33-35 15,-19 33-87-15,10-30-25 16,-10 30-40-16,0 0-274 0,0 0-366 15,35 0-169-15</inkml:trace>
          <inkml:trace contextRef="#ctx0" brushRef="#br0" timeOffset="390">-6311 4378 2076 0,'29'33'313'15,"11"-14"-94"-15,4-16-84 0,10-6-70 16,15-8-28-16,5-4-166 16,5 4-398-16,5-8-352 15</inkml:trace>
        </inkml:traceGroup>
      </inkml:traceGroup>
    </inkml:traceGroup>
  </inkml:traceGroup>
</inkml:ink>
</file>

<file path=ppt/ink/ink229.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7:06.26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518F1CD-1671-4BF9-A372-07F54F2C43F2}" emma:medium="tactile" emma:mode="ink">
          <msink:context xmlns:msink="http://schemas.microsoft.com/ink/2010/main" type="inkDrawing" rotatedBoundingBox="3070,17339 7248,17185 7297,18511 3119,18665" hotPoints="7198,17267 7225,18488 3202,18577 3175,17356" semanticType="enclosure" shapeName="Rectangle">
            <msink:sourceLink direction="with" ref="{9BF67548-8C40-4148-9B3B-CC49094139B3}"/>
          </msink:context>
        </emma:interpretation>
      </emma:emma>
    </inkml:annotationXML>
    <inkml:trace contextRef="#ctx0" brushRef="#br0">0 1310 645 0,'0'0'113'16,"0"0"22"-16,0 0 21 0,0 0-72 15,0 0-1-15,0 0-19 16,0 0-7-16,0 0 68 0,0 0-36 15,0 0-4-15,0 0-35 0,0 0-5 16,0 0-12-16,0 0-4 16,0 0 35-16,0 0 12 15,0 0-4-15,0 0-17 0,40 4 27 16,-11 0-4-16,1-1-4 0,-6 5-18 15,6-5-2-15,4 1 9 16,1-4 6-16,4 0 5 0,6-4 18 16,4 1 14-16,10 3-27 0,0-4-26 15,5 0-24-15,0-3-14 16,-5-4-12-16,0 3 1 0,1 5-2 15,-6-1 3-15,0 0-5 0,-5 1 0 16,1 3 2-16,-1 0-8 16,-5 0 6-16,5 3 0 15,1-3 14-15,-1 0-12 0,0 0-2 16,0 0-6-16,1 0 2 0,-1 0 11 15,5 0 6-15,-5-3-5 16,1 3-8-16,-1 0 0 0,5 3 9 16,0-3 2-16,-9 4-11 0,4-4 0 15,-5 4-3-15,1 3 3 16,-1-3 12-16,0 3-5 0,5-3-3 15,6 0-10-15,-1-1 11 0,0-3 10 16,5 0-2-16,0 0-19 16,0-7 6-16,0 3 0 0,6 0-3 15,-1 1 15-15,-5-5-6 16,0 5-13-16,0-1-2 0,10 4 9 15,-5 0 8-15,5-4 1 0,-5 1-9 16,0 3-7-16,0-4 7 16,-5 0 5-16,0 1 2 0,-5-5-2 15,1 4-8-15,-6 1-7 0,5-1 10 16,-5 0 9-16,1 1-9 15,-6 3-5-15,10-4 5 0,-5 4 7 16,1-4-5-16,-1 1 1 16,-5-1-6-16,5 0-10 0,-9 4 13 15,-1 4 8-15,-9-4-4 16,4 0-9-16,-9 0 0 0,0 4 5 15,-25-4 0-15,24 3 9 0,-24-3-2 16,0 0-7-16,0 0-5 16,20 4 11-16,-20-4-2 0,0 0 9 15,0 0 2-15,0 0 19 0,0 0 51 16,0 0 28-16,0 0 12 15,0 0 2-15,0 0 12 0,0 0 42 16,0 0 39-16,0 0 46 16,0 0-113-16,5-26-85 0,-5 26-31 15,-5-40-9-15,0 3-2 0,0-4-18 16,-5 1-8-16,5 3 0 15,0-4-9-15,0 1 3 0,0-1-7 16,5 4-4-16,-4-4 17 0,-1 5 5 16,0-5-3-16,-5 4 6 15,0-3-18-15,5 3 10 0,0 0-15 16,0-4 9-16,-5 1 10 0,1-1-7 15,4 4 3-15,-5 4 5 16,5 0-18-16,5 33 4 16,-5-34 3-16,0 5 19 0,5 29-19 15,0-37 13-15,0 37-23 0,-5-29 10 16,5 29 19-16,-5-30-4 15,5 30-5-15,0 0-10 0,0 0-7 16,0 0 13-16,0 0 2 0,0-29-12 16,0 29 3-16,0 0-7 15,0 0 5-15,0 0 5 0,0 0 13 16,0 0-9-16,0 0-23 0,0 0 23 15,0 0 0-15,0 0 0 16,0 0-5-16,0 0-1 0,0 0 19 16,0 0-24-16,0 0 11 15,0 0 4-15,0 0-8 0,0 0 8 16,0 0-1-16,0 0-3 0,0 0-22 15,0 0-17-15,0 0-8 16,0 0 35-16,0 0-20 0,5-30 7 16,-5 30-7-16,0-33 3 0,0 33-2 15,5-30 4-15,-5 30 4 16,5-33 19-16,-5 33-8 0,0 0 6 15,0 0 6-15,0 0 0 0,0 0 0 16,-5-29-3-16,5 29 8 16,0 0 0-16,0 0-14 15,0 0 1-15,0 0 10 0,0 0-2 16,0 0-4-16,0 0 1 0,0 0 5 15,0 0-18-15,0 0-41 16,0 0-76-16,-30-11 4 0,1 7 35 16,-1 4 1-16,-4 4-44 0,-6-1-24 15,6 1-4-15,-1 3-64 0,-9-3-154 16,5-4-323-16,-11 4-129 15</inkml:trace>
    <inkml:trace contextRef="#ctx0" brushRef="#br0" timeOffset="-1466.41">104 181 519 0,'0'0'66'16,"0"0"51"-16,0 0-23 0,0 0-42 15,0 0-16-15,0 0 26 16,0 0-19-16,0 0 5 0,0 0 18 15,0 0 8-15,0 0 31 0,0 0 73 16,0 0-81-16,0 0-26 16,0 0 0-16,0 0 31 15,-5 37 61-15,-5 0-81 0,5 4 11 16,0 14 6-16,-5 4-12 15,0 7-19-15,1 8-17 0,-6 4 1 16,5 3 8-16,0 4 2 0,0-1 39 16,5-2-24-16,-5-12-17 15,6-8-28-15,4-2-9 0,0-13-9 16,0-10-4-16,0-3-3 0,0-34-7 15,0 33 4-15,0-33-4 16,0 0 0-16,0 33-3 16,0-33 9-16,0 0-6 0,0 33 2 15,0-33 2-15,0 33-2 0,0-33-7 16,0 0-25-16,0 0-153 0,0 0-176 15,0 0-236-15,0 0-82 16</inkml:trace>
    <inkml:trace contextRef="#ctx0" brushRef="#br0" timeOffset="-52260.1">3813 74 593 0,'0'0'143'0,"0"0"10"0,0 0 25 16,0 0-1-16,0 0-90 15,0 0 57-15,0 0-74 16,0 0 2-16,0 0-6 0,0 0-37 15,-25-37 25-15,25 37-38 16,-34-18 50-16,34 18 8 0,-30-15-42 16,1 8-5-16,4 3-2 0,1 4-30 15,-6 0-2-15,5 4 25 16,-4-1-26-16,-6-3 16 0,1 8-2 15,-10-4 2-15,4-1 1 16,-4 5 0-16,-1-5-9 0,1 1 0 16,0 0 9-16,-1-4-24 15,1 3 15-15,-5 1 19 0,5 0-39 16,-1-4 8-16,1 3 24 15,4 1-5-15,1-4 9 0,9 0-5 16,1 0 29-16,4 0-3 0,25 0-24 16,-34-4-6-16,4 4-7 15,11 4-11-15,19-4 22 0,-35 0-17 16,10 0 6-16,6 4-10 15,19-4 24-15,-35 0-22 0,11 0 24 16,-1 0-31-16,0 0 38 0,1 0-39 16,-1 0 13-16,0 0 12 15,-4 0 0-15,9 0-17 16,-9-4 14-16,4 4-9 0,0 0 3 15,1-4 4-15,4 4 5 0,-5 0-5 16,1-3-15-16,-1-1 11 16,25 4-9-16,-29 0 15 0,29 0-6 15,-25 4-13-15,25-4 18 16,-30 3-8-16,30-3 9 0,-29 4-6 15,9-4 0-15,20 0 0 0,-34 0 0 16,-1 4 4-16,6-4-12 16,4 3-11-16,-5 1 19 15,6-4 16-15,-6 4-22 0,6 0-1 16,-6-4 15-16,1 3-15 15,-1-3 10-15,0 0 9 0,1 0-18 16,-1 0-5-16,1 0 11 0,-1 0-14 16,1 0 24-16,-6-3-4 15,6 3-6-15,-1-4-14 0,5 4 19 16,-9-4 13-16,4 4-22 0,1 0-2 15,-1-4 2-15,-4 4 15 16,-1 0-33-16,6 0 34 0,-11 0-12 16,6 0-9-16,-1 4 20 15,-4-8-28-15,0 4 23 16,4 0 1-16,1 0-16 0,-1 0 9 15,6 0 16-15,-1 0-26 0,0 0 10 16,1-3-10-16,4 3 14 16,25 0 7-16,-24 0-14 0,-1 0-6 15,25 0 9-15,-30 0-12 0,30 0 21 16,-29 0-18-16,4 3 17 15,-4-3-15-15,-6 4-9 0,1 4 37 16,-1-5-32-16,1 5 29 16,-1-5-36-16,6 5 15 15,-6-1-1-15,-4-3-15 0,4 3 30 31,1-3-17-31,9-1 6 0,1 1 5 0,24-4-24 0,-25 4 26 16,25-4 1 0,0 0-14-16,0 0 11 0,0 0-12 0,0 0 10 0,-25 0 6 15,25 0-9-15,0 0-8 16,0 0 2-16,0 0 9 0,0 0-13 15,0 0 10-15,-24 4 3 0,24-4-12 16,-25 3 15-16,25-3-6 16,0 0-13-16,0 0 28 15,0 0-18-15,-25 8 7 0,25-8-4 16,0 0-10-16,0 0 10 15,0 0 0-15,0 0-6 0,0 0 23 16,0 0-37-16,0 0 16 0,0 0 7 16,0 0-27-16,0 0 37 15,0 0-13-15,0 0 0 0,0 0-8 16,0 0-7-16,0 0 21 0,0 0-9 15,0 0 0-15,0 0 20 16,0 0-32-16,0 0 22 0,0 0-2 16,0 0-5-16,0 0 7 15,0 0-17-15,0 0 10 16,0 0 4-16,0 0-18 0,0 0 21 15,0 0-22-15,0 0 15 0,0 0 22 16,0 0-28-16,0 0 11 16,0 0 1-16,0 0-17 0,0 0 26 15,0 0-32-15,0 0 17 0,0 0 0 16,0 0-9-16,0 0 34 15,0 0-36-15,0 0 6 0,0 0 5 16,0 0 0-16,0 0 13 16,0 0-30-16,0 0 20 15,0 0 9-15,0 0-30 0,0 0 34 16,0 0-29-16,0 0 3 0,0 0 22 15,0 0-21-15,0 0 18 16,0 0 4-16,0 0-32 0,0 0 39 16,0 0-47-16,0 0 29 0,0 0 12 15,0 0-17-15,0 0 3 16,0 0-28-16,0 0-89 0,0 0-100 15,0 0-113-15,0 0-126 16</inkml:trace>
  </inkml:traceGroup>
</inkml:ink>
</file>

<file path=ppt/ink/ink23.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0:08.63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326092C-CE08-4F74-8F06-A4F5B99F8F17}" emma:medium="tactile" emma:mode="ink">
          <msink:context xmlns:msink="http://schemas.microsoft.com/ink/2010/main" type="writingRegion" rotatedBoundingBox="5597,9643 7594,15504 5982,16053 3985,10193">
            <msink:destinationLink direction="with" ref="{8B991139-D2D0-4D89-9A10-47F8260651CC}"/>
          </msink:context>
        </emma:interpretation>
      </emma:emma>
    </inkml:annotationXML>
    <inkml:traceGroup>
      <inkml:annotationXML>
        <emma:emma xmlns:emma="http://www.w3.org/2003/04/emma" version="1.0">
          <emma:interpretation id="{6265044B-4393-44A0-91C8-0182F40606CE}" emma:medium="tactile" emma:mode="ink">
            <msink:context xmlns:msink="http://schemas.microsoft.com/ink/2010/main" type="paragraph" rotatedBoundingBox="5597,9643 7594,15504 5982,16053 3985,10193" alignmentLevel="1"/>
          </emma:interpretation>
        </emma:emma>
      </inkml:annotationXML>
      <inkml:traceGroup>
        <inkml:annotationXML>
          <emma:emma xmlns:emma="http://www.w3.org/2003/04/emma" version="1.0">
            <emma:interpretation id="{62297333-E9FB-469F-AD73-E2FF1C898C70}" emma:medium="tactile" emma:mode="ink">
              <msink:context xmlns:msink="http://schemas.microsoft.com/ink/2010/main" type="line" rotatedBoundingBox="5597,9643 7594,15504 5982,16053 3985,10193"/>
            </emma:interpretation>
          </emma:emma>
        </inkml:annotationXML>
        <inkml:traceGroup>
          <inkml:annotationXML>
            <emma:emma xmlns:emma="http://www.w3.org/2003/04/emma" version="1.0">
              <emma:interpretation id="{7AC2765A-D374-4D51-8D48-205FDB63BACB}" emma:medium="tactile" emma:mode="ink">
                <msink:context xmlns:msink="http://schemas.microsoft.com/ink/2010/main" type="inkWord" rotatedBoundingBox="5597,9643 7594,15504 5982,16053 3985,10193">
                  <msink:destinationLink direction="with" ref="{4F90CBB4-BA5C-486E-9B29-AF4CBD3B7A0E}"/>
                </msink:context>
              </emma:interpretation>
              <emma:one-of disjunction-type="recognition" id="oneOf0">
                <emma:interpretation id="interp0" emma:lang="en-US" emma:confidence="0">
                  <emma:literal>bid!</emma:literal>
                </emma:interpretation>
                <emma:interpretation id="interp1" emma:lang="en-US" emma:confidence="0">
                  <emma:literal>-i:</emma:literal>
                </emma:interpretation>
                <emma:interpretation id="interp2" emma:lang="en-US" emma:confidence="0">
                  <emma:literal>1:</emma:literal>
                </emma:interpretation>
                <emma:interpretation id="interp3" emma:lang="en-US" emma:confidence="0">
                  <emma:literal>fid!</emma:literal>
                </emma:interpretation>
                <emma:interpretation id="interp4" emma:lang="en-US" emma:confidence="0">
                  <emma:literal>in.,</emma:literal>
                </emma:interpretation>
              </emma:one-of>
            </emma:emma>
          </inkml:annotationXML>
          <inkml:trace contextRef="#ctx0" brushRef="#br0">2049 5160 374 0,'0'0'77'16,"0"0"48"-16,0 0 10 15,0 0 26-15,0 0-36 0,0 0-19 16,0 0-37-16,0 0-28 16,0 0 10-16,0 0-40 15,0 0 5-15,0 0-16 0,0 0 13 16,0 0-7-16,0 0 23 15,0 0 1-15,0 0-60 0,0 0 48 16,0 0-5-16,0 0 6 16,0 0-8-16,0 0 36 15,-25 55-7-15,25-55-28 0,-20 44 6 16,20-44-6-1,-19 48-23-15,19-48 46 0,0 0-20 16,-30 45 21-16,30-45-21 16,0 0 40-16,0 0-39 0,-34 29 25 15,34-29-26-15,-35 11-2 16,35-11-19-16,-34-18 33 15,34 18-14-15,-45-44-24 0,16-8 19 16,-1 0 7-16,11 0-31 16,-6 1 10-16,10 6 6 15,15 45 0-15,-20-55 10 0,20 55-5 16,-14-41 0-16,14 41-3 15,0 0 10-15,0 0-29 16,0 0 17-16,0 0-17 16,0 0 30-16,0 0-20 0,0 0 0 15,0 0 14-15,0 0-11 16,0 0 12-16,0 0-39 0,0 0 62 15,0 0-38-15,0 0 15 16,0 0-18-16,0 0-2 16,0 0 39-16,0 0-27 0,0 0 5 15,0 0-30-15,0 0 35 16,0 0-22-16,0 0 22 15,0 0-1-15,0 0-16 16,0 0 4-16,0 0-33 0,0 0 69 16,0 0-17-16,0 0 16 15,0 0-32-15,0 0-6 16,0 0 29-16,19 52-28 0,-19-52 24 15,25 59-35-15,-10-11 11 16,-15-48 44-16,19 52-62 0,-19-52 32 16,10 52 10-16,-10-52-22 15,15 48 21-15,-15-48-27 16,0 0 5-16,0 0 4 15,0 0 21-15,5 48-35 16,-5-48 56-16,0 0 22 0,0 0 64 16,0 0-47-16,0 0-1 15,0 0-33-15,0 0-13 0,0 0-4 16,0 0-18-16,0 0 3 15,0 0-15-15,-30 37 0 16,30-37 0-16,-39 25 7 0,14-13-17 16,-4-5 17-16,-1-3-11 15,30-4 10-15,-39-4-6 0,39 4-8 16,-40 0 25-1,40 0-21-15,-39-4 15 0,39 4-33 16,0 0 43-16,-34-3-36 16,34 3 20-16,0 0-5 15,0 0 0-15,-35-8-4 0,35 8 9 16,0 0 1-16,0 0-20 15,-34-4 18-15,34 4 4 0,0 0-2 16,-35 0-21-16,35 0 35 16,0 0-33-16,0 0 16 15,0 0-30-15,0 0 27 0,0 0-8 16,0 0 18-16,0 0 8 15,0 0-42-15,-15 41 5 16,15-41 19-16,-5 44 4 16,5-44-4-16,5 37-3 0,-5-37 3 15,5 45 15-15,-5-45-32 16,15 40 17-16,-15-40 0 15,15 34-4-15,-15-34-15 0,0 0-150 16,0 0-188-16,29 33-119 16,-29-33-39-16</inkml:trace>
          <inkml:trace contextRef="#ctx0" brushRef="#br0" timeOffset="390">1847 5747 802 0,'0'0'150'0,"0"0"13"16,0 0-46-16,0 0-39 0,0 0 79 15,39 22-24-15,-14-11-3 16,-25-11-84-16,0 0 22 15,29 11-40-15,-29-11-4 16,0 0-31-16,0 0 31 0,0 0-19 16,0 0 18-16,0 0-3 15,0 0 120-15,0 0-30 16,0 0-50-16,0 0-31 0,0 0-13 15,0-40 20-15,0 40 43 16,0 0-6-16,0 0-35 0,0 0 6 16,0 0-44-16,0 0 31 15,0 0-37-15,0 0 8 16,0 0 1-16,0 0-16 15,0 0 21-15,0 0-22 0,0 0 22 16,0 0-28-16,0 0-34 16,0 0-90-16,0 0-269 15,0 0-269-15</inkml:trace>
          <inkml:trace contextRef="#ctx0" brushRef="#br0" timeOffset="-27596.45">2862 4997 1024 0,'0'0'273'0,"0"0"-52"16,0 0-79-16,0 0-41 15,0 0-40-15,0 0 38 0,0 0 47 16,0 0-20-16,4 56-46 16,-4 6 33-16,5 5 27 15,0 7-36-15,0 3-2 16,0 1 59-16,0 3-57 0,0-3-28 15,0 3-28-15,-5-7-4 16,0-4-35-16,0-7 24 16,0-8-7-16,0 1-2 0,0-8-21 15,-5-8 19-15,5 1-31 16,0-8 23-16,0-3-20 15,0-30 18-15,0 37-12 0,0-37 11 16,0 0-21-16,0 29 17 16,0-29-7-16,0 0 3 15,0 0 0-15,0 0-73 16,0 0-103-16,0 0-119 0,0 0 0 15,0 0 51-15,0 0-30 16,0 0 26-16,0 0-35 0,0 0 76 16,-30-18 47-16,30 18 71 15,-29-11 31-15,29 11 11 16,0 0-35-16,-35-19 17 0,35 19 28 15,-34-29 26-15,34 29-1 16,-35-41 2-16,11 1 7 16,4-1 17-16,20 41 72 15,-20-48 35-15,20 48 30 0,-14-41 28 16,14 41 7-16,0 0-68 15,0 0-26-15,0 0-84 16,0 0 14-16,0 0-15 0,0 0-5 16,0 0 22-16,0 0 41 15,0 0 23-15,0 0-15 16,29 30 11-16,-29-30-52 0,40 51 16 15,-11-6-34-15,1-8 8 16,-1 3-38-16,-29-40 22 0,35 52-18 16,-35-52 24-1,34 37-19-15,-34-37 12 0,0 0-8 16,0 0 7-16,30 30 65 15,-30-30 30-15,0 0-6 0,0 0 14 16,29-19 14-16,-4-18-45 16,5 0-26-16,-6 0-32 15,1 4 0-15,4 4-33 0,-4-1 19 16,9 4-22-16,1 8-156 15,-1-1-156-15,6 8-156 16,-6 4-144-16</inkml:trace>
          <inkml:trace contextRef="#ctx0" brushRef="#br0" timeOffset="-9952.82">3822 9564 119 0,'-10'44'-22'0,"-5"-3"-14"15</inkml:trace>
          <inkml:trace contextRef="#ctx0" brushRef="#br0" timeOffset="-9750.02">3413 10676 314 0,'0'29'-6'0,"0"-29"10"16,10 41-4-16,-5-8-12 15,5-3 15-15,-10-30-7 16,20 33 18-16,-20-33-18 0,29 29 4 16,-29-29-8-16,25 19-9 0,-25-19-53 15</inkml:trace>
          <inkml:trace contextRef="#ctx0" brushRef="#br0" timeOffset="-19546.84">3241 7938 589 0,'0'0'136'15,"0"0"9"-15,0 0-13 0,0 0 29 16,0 0-4-16,0 0 4 16,0 0-44-16,0 0-75 15,0 0 21-15,0 0-53 16,0 0 7-16,0 0 89 0,15 37 4 15,-10-4-40-15,-5 4-23 16,4 0 22-16,-4 7 71 0,0 4-30 16,0 4-17-16,0 7-27 15,0-3-15-15,0-1-6 16,5 0-25-16,0-6 6 0,-5-5-15 15,5-7-16-15,-5-4 5 16,5-7 15-16,-5 0-12 0,0-26-8 16,5 29 12-16,-5-7-7 15,0-22 0-15,5 30 11 16,0-4-19-16,-5-26 13 0,0 26 3 15,0-26-13-15,0 0 5 16,5 26 0-16,-5-26 0 0,0 0-9 16,5 26 3-16,-5-26 24 15,0 0-14-15,0 0-12 16,0 0 8-16,0 0 8 0,0 0 2 15,0 0-15-15,0 0-11 16,0 0 16-16,0 0 7 0,0 22-10 16,0-22-8-16,5 29 16 15,-5-3 7-15,0-26-16 16,5 26-5-16,-5-26 13 0,0 0-14 15,5 26 21-15,-5-26-6 16,0 0-5-16,0 0 19 0,0 0-6 16,0 0-9-16,0 0 6 15,0 0-10-15,0 0 5 0,0 0-15 16,0 0 14-16,0 0-4 15,0 0 14-15,0 0 33 0,0 0 0 16,0 0-18-16,0 0-20 16,0 0-5-16,0 0-4 15,0 0-13-15,0 0 13 16,0 0 9-16,0 0-21 0,0 0 12 15,0 0 8-15,0 0-21 16,0 0 13-16,0 0 7 0,0 0-7 16,0 0-12-16,0 0 7 15,0 0-13-15,0 0-17 0,0 0 26 16,0 0-81-16,0 0 30 15,0 0 34-15,-30-8 8 0,30 8-47 16,-30-29-23-16,1-4 15 16,4-1 42-16,1 1 21 15,-1-4-9-15,5 0-3 0,1 8 29 16,19 29-1-16,-15-34-17 15,15 34-7-15,0 0 28 0,0 0-15 16,0 0-19-16,0 0 24 16,0 0 0-16,0 0-14 0,0 0 0 15,0 0 14-15,0 0-3 16,0 0-3-16,0 0 26 0,0 0-24 15,20 15 7-15,4 0 22 16,6 3-3-16,-6 5-15 0,6 2 15 16,-1 1-7-16,1 0-15 15,-5 0 6-15,-1 0-3 16,-4-4-3-16,-20-22-4 0,25 26 36 15,-25-26-27-15,0 0-5 16,0 0 29-16,0 0-2 0,0 0 11 16,19 33-3-16,-19-33 21 15,0 0 7-15,0 0-8 0,0 0 17 16,0 0 5-16,0 0-18 15,0 0 8-15,15 4 4 16,-15-4-39-16,20-26-19 0,4-7 14 16,1-12-27-16,5 1-6 15,4 0 10-15,-4-1-4 16,4 8-12-16,-9 4 12 0,4 4 7 15,-9 10-22-15,-20 19-32 16,0 0-22-16,0 0-121 0,0 0-69 16,0 0-108-16,0 0-162 15,0 0-89-15</inkml:trace>
        </inkml:traceGroup>
      </inkml:traceGroup>
    </inkml:traceGroup>
  </inkml:traceGroup>
</inkml:ink>
</file>

<file path=ppt/ink/ink230.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5:32.66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6B9C1CC-16A3-4224-98AB-538D72DC9400}" emma:medium="tactile" emma:mode="ink">
          <msink:context xmlns:msink="http://schemas.microsoft.com/ink/2010/main" type="writingRegion" rotatedBoundingBox="2790,10719 9253,10564 9438,18301 2974,18456">
            <msink:destinationLink direction="with" ref="{C0916A3C-300D-4C35-99C0-DDBB2A6A4094}"/>
          </msink:context>
        </emma:interpretation>
      </emma:emma>
    </inkml:annotationXML>
    <inkml:traceGroup>
      <inkml:annotationXML>
        <emma:emma xmlns:emma="http://www.w3.org/2003/04/emma" version="1.0">
          <emma:interpretation id="{DCC99667-CAF0-49CC-8F90-511682C671DC}" emma:medium="tactile" emma:mode="ink">
            <msink:context xmlns:msink="http://schemas.microsoft.com/ink/2010/main" type="paragraph" rotatedBoundingBox="3631,10699 5149,11523 4595,12544 3076,11719" alignmentLevel="2"/>
          </emma:interpretation>
        </emma:emma>
      </inkml:annotationXML>
      <inkml:traceGroup>
        <inkml:annotationXML>
          <emma:emma xmlns:emma="http://www.w3.org/2003/04/emma" version="1.0">
            <emma:interpretation id="{020D5CE0-3EF7-4F5D-86B5-A8216EFD9305}" emma:medium="tactile" emma:mode="ink">
              <msink:context xmlns:msink="http://schemas.microsoft.com/ink/2010/main" type="line" rotatedBoundingBox="3631,10699 5149,11523 4595,12544 3076,11719"/>
            </emma:interpretation>
          </emma:emma>
        </inkml:annotationXML>
        <inkml:traceGroup>
          <inkml:annotationXML>
            <emma:emma xmlns:emma="http://www.w3.org/2003/04/emma" version="1.0">
              <emma:interpretation id="{B7150CAA-1F69-4098-AE1A-2BD6365976F5}" emma:medium="tactile" emma:mode="ink">
                <msink:context xmlns:msink="http://schemas.microsoft.com/ink/2010/main" type="inkWord" rotatedBoundingBox="3631,10699 5149,11523 4595,12544 3076,11719"/>
              </emma:interpretation>
              <emma:one-of disjunction-type="recognition" id="oneOf0">
                <emma:interpretation id="interp0" emma:lang="en-US" emma:confidence="0">
                  <emma:literal>I,</emma:literal>
                </emma:interpretation>
                <emma:interpretation id="interp1" emma:lang="en-US" emma:confidence="0">
                  <emma:literal>It</emma:literal>
                </emma:interpretation>
                <emma:interpretation id="interp2" emma:lang="en-US" emma:confidence="0">
                  <emma:literal>F,</emma:literal>
                </emma:interpretation>
                <emma:interpretation id="interp3" emma:lang="en-US" emma:confidence="0">
                  <emma:literal>F!</emma:literal>
                </emma:interpretation>
                <emma:interpretation id="interp4" emma:lang="en-US" emma:confidence="0">
                  <emma:literal>In.</emma:literal>
                </emma:interpretation>
              </emma:one-of>
            </emma:emma>
          </inkml:annotationXML>
          <inkml:trace contextRef="#ctx0" brushRef="#br0">-1732-1169 845 0,'0'0'58'16,"0"0"35"-16,0 0-20 15,0 0 6-15,0 0 10 0,0 0 1 16,0 0 97-16,0 0 26 15,0 0-9-15,0 0-70 16,0 0-27-16,0 0 6 16,0 0-11-16,0 0 0 0,0 0 27 15,0 0-14-15,0 0-32 16,0 0-18-16,0 0-9 0,0 0-17 15,0 0-4-15,0 0-1 16,0 0-18-16,0 0-8 16,0 0 9-16,0 0-13 0,0 0 86 15,-5 48-10-15,0 11-23 16,0 8-4-16,1-1-3 0,-1 8-1 15,0 0-30-15,0 0 5 16,5-8-19-16,0 1 8 16,0-8-18-16,0-7 9 15,0-8-15-15,0-7 19 0,0-37-11 16,5 33-2-16,-5-33 9 15,0 0-19-15,0 0-11 0,0 30-94 16,0-30-24-16,0 0-87 16,0 0-141-16,5 52-37 0,-5-52-200 15,5 51 46-15</inkml:trace>
          <inkml:trace contextRef="#ctx0" brushRef="#br0" timeOffset="889.2">-2515-1487 721 0,'20'52'104'16,"-10"-8"29"-16,-10 4 19 16,-5 4 54-16,-5 4-5 0,-5-5-77 15,0 1-55-15,-4-8 23 16,19-44 41-16,-20 45 19 15,20-45 16-15,0 0-36 16,-30 22-65-16,30-22-37 0,-29-26-13 16,4-18-10-16,5-23-7 15,1-14 4-15,-1-19 3 16,0 0 0-16,1 1-7 0,-6 14 8 15,5 14-17-15,5 12 23 16,1 19-14-16,14 40 2 0,0 0 1 16,-10-48-14-16,10 48 19 15,0 0-13-15,0 0 13 16,0 0-29-16,0 0 31 0,0 0-25 15,0 0 35-15,0 0-24 16,0 0 10-16,0 0-26 16,0 0 10-16,0 0 6 15,0 0 4-15,-10 44 6 0,10 15-6 16,0 4 21-16,5 3-34 15,0 5 36-15,5-1-37 0,0-7 18 16,-6-4 6-16,1-4-8 16,-5-11-2-16,5-3 5 0,-5-4 4 15,0-4-25-15,-5-3 32 16,0-1 20-16,1 5 112 15,-1-1-33-15,-10 0-47 16,0 0-10-16,0 1-42 0,15-34 7 16,-24 29-7-16,24-29 46 15,-30 30-15-15,5-15-32 16,1-12-3-16,24-3 1 0,-30-22-25 15,1-11 9-15,4-12 10 16,0-3-7-16,1 4-5 0,4 3 11 16,5 12 0-16,15 29-4 15,-19-33-2-15,19 33 0 16,0 0 0-16,0 0-7 0,-25 29 7 15,0 8-13-15,11 8 15 16,-1-1-2-16,5 0 13 16,5 1-4-16,0-5-2 0,0-7-10 15,5-33 3-15,0 37-11 16,0-37 7-16,10 30-58 15,-10-30-399-15,0 0-322 0,39 11-153 16</inkml:trace>
          <inkml:trace contextRef="#ctx0" brushRef="#br0" timeOffset="1076.4">-2614-522 3005 0,'0'0'349'16,"0"0"-20"-16,0 0-83 15,0 0-124-15,0 0-58 16,20 7-45-16,5-11-273 0,4-7-410 16,6-4-536-16</inkml:trace>
        </inkml:traceGroup>
      </inkml:traceGroup>
    </inkml:traceGroup>
    <inkml:traceGroup>
      <inkml:annotationXML>
        <emma:emma xmlns:emma="http://www.w3.org/2003/04/emma" version="1.0">
          <emma:interpretation id="{D9EE8DDD-9B8C-4754-AE8B-119F8D6176D8}" emma:medium="tactile" emma:mode="ink">
            <msink:context xmlns:msink="http://schemas.microsoft.com/ink/2010/main" type="paragraph" rotatedBoundingBox="2823,12105 9287,11950 9326,13597 2862,13751" alignmentLevel="1"/>
          </emma:interpretation>
        </emma:emma>
      </inkml:annotationXML>
      <inkml:traceGroup>
        <inkml:annotationXML>
          <emma:emma xmlns:emma="http://www.w3.org/2003/04/emma" version="1.0">
            <emma:interpretation id="{B3089239-3692-4574-99B4-140C4F3950C2}" emma:medium="tactile" emma:mode="ink">
              <msink:context xmlns:msink="http://schemas.microsoft.com/ink/2010/main" type="line" rotatedBoundingBox="2823,12105 9287,11950 9326,13597 2862,13751"/>
            </emma:interpretation>
          </emma:emma>
        </inkml:annotationXML>
        <inkml:traceGroup>
          <inkml:annotationXML>
            <emma:emma xmlns:emma="http://www.w3.org/2003/04/emma" version="1.0">
              <emma:interpretation id="{A0AFB306-56ED-4332-B046-9C4A3AC94000}" emma:medium="tactile" emma:mode="ink">
                <msink:context xmlns:msink="http://schemas.microsoft.com/ink/2010/main" type="inkWord" rotatedBoundingBox="2823,12105 7073,12003 7112,13636 2862,13737">
                  <msink:destinationLink direction="with" ref="{E3894453-33EE-4352-82F3-9289131922A9}"/>
                </msink:context>
              </emma:interpretation>
              <emma:one-of disjunction-type="recognition" id="oneOf1">
                <emma:interpretation id="interp5" emma:lang="en-US" emma:confidence="0">
                  <emma:literal>fixes."</emma:literal>
                </emma:interpretation>
                <emma:interpretation id="interp6" emma:lang="en-US" emma:confidence="0">
                  <emma:literal>fixes;</emma:literal>
                </emma:interpretation>
                <emma:interpretation id="interp7" emma:lang="en-US" emma:confidence="0">
                  <emma:literal>Hi-six</emma:literal>
                </emma:interpretation>
                <emma:interpretation id="interp8" emma:lang="en-US" emma:confidence="0">
                  <emma:literal>hinds."</emma:literal>
                </emma:interpretation>
                <emma:interpretation id="interp9" emma:lang="en-US" emma:confidence="0">
                  <emma:literal>Hoi-six</emma:literal>
                </emma:interpretation>
              </emma:one-of>
            </emma:emma>
          </inkml:annotationXML>
          <inkml:trace contextRef="#ctx0" brushRef="#br0" timeOffset="7425.61">209 313 527 0,'0'0'117'0,"0"0"2"16,0 0 7-16,0 0-26 16,0 0 34-16,0 0-35 15,0 0-62-15,0 0 5 0,0 0-24 16,-29-4-26-16,-1 0 38 15,5 4 20-15,-4-7 29 0,4-1 37 16,25 8-17-16,-29-14-9 16,29 14-35-16,-25-41-42 0,10 8-45 15,15-8 35-15,5 4 6 16,10 4-24-16,-15 33-8 0,29-41 28 15,1 15 20 1,-5 8-33-16,4 7 4 0,-29 11-13 16,40 7 13-16,-11 1 31 15,-4 6-25-15,-25-14-28 0,34 48 51 16,-4-3-4-16,-1-5-17 15,-4 8-13-15,5 4 19 0,-1-8 3 16,1 1-2-16,4-5-4 16,-4-3 15-16,-1-3 13 0,1-8-22 15,-5-4-13-15,-25-22 0 16,24 18 5-16,-24-18 6 15,0 0-11-15,25 15-8 16,-25-15 15-16,0 0 14 0,0 0-29 16,0 0-3-16,0 0-9 15,0 0-21-15,0 0-166 0,0 0-184 16,0 0-105-16</inkml:trace>
          <inkml:trace contextRef="#ctx0" brushRef="#br0" timeOffset="7768.81">480 106 846 0,'0'0'281'0,"0"0"26"15,0 0-87-15,0 0-95 0,0 0-66 16,0 0 3-16,0 0-3 16,0 0-32-16,0 0 8 0,0 0 114 15,0 0 46-15,0 0-62 16,-15 40 0-16,-4 5-13 0,-6 3-10 15,0 3-11-15,-4 1-24 16,-6 0-34-16,-4 0-22 16,4-1-5-16,-4-6-7 0,4-5-3 15,1-6 2-15,4-5-6 16,6-7-8-16,24-22 8 0,-25 19-104 15,25-19-103-15,0 0-210 16,0 0-324-16,-24 7-33 16</inkml:trace>
          <inkml:trace contextRef="#ctx0" brushRef="#br0" timeOffset="8143.21">-264 401 735 0,'0'0'141'0,"0"0"187"15,0 0-62-15,0 0-37 0,0 37-17 16,-5 4-47-16,-9-1 32 15,-1 8-3-15,-10 4-38 0,-9 0-46 16,-1-4-66-16,-4 4-4 16,-1-4-32-16,6-4 0 0,4-7-8 15,1-7 0-15,4-8-76 16,25-22-166-16,-25 18-332 0,11-10-230 15</inkml:trace>
          <inkml:trace contextRef="#ctx0" brushRef="#br0" timeOffset="8580.01">-549-242 808 0,'0'0'240'0,"0"0"13"0,0 0 51 16,-20-44-58-16,20 44-71 15,0 0-103-15,0 0-24 16,0 0-1-16,0 0 87 0,-25 44-53 16,5 15 58-16,6 8-66 15,9 7 77-15,-5 3-66 16,5-3-21-16,0 0-32 0,5 0-8 15,-5-7-17-15,0-8-6 16,0-8 4-16,-5-2-4 0,6-13-10 16,-1-2-213-16,5-34-170 15,-10 29-276-15,10-29-25 0</inkml:trace>
          <inkml:trace contextRef="#ctx0" brushRef="#br0" timeOffset="9219.61">-850 120 961 0,'0'0'79'0,"0"0"113"15,0 0-14-15,0 0-75 16,0 0-43-16,0 0-15 16,-34 15-30-16,-1 11 13 0,-4 4 0 15,-1 7-13-15,-4 0-8 16,-5-1-2-16,9-2-19 0,1-8 39 15,39-26-47-15,-45 33 11 16,45-33 6-16,0 0 5 0,0 0 23 16,-14 48-11-16,14-48-3 15,29 41-21-15,1-16 31 0,4-2-19 16,1-5-5-16,-1 0-5 31,-9 1 27-31,-25-19-29 0,25 30 52 0,-25-30-23 16,9 44 56-16,-9-7-29 0,0-37-26 15,-34 48 29-15,4-15-47 16,-4-11 38-16,-1-7-34 0,1-8 1 15,4-7-5-15,-4-11 15 16,4-11-34-16,1-7 38 0,29 29-32 16,-30-52 17-16,6 15-1 15,24 37-13-15,0 0 14 0,-20-37-11 16,20 37-7-16,0 0 3 15,0 0 8-15,0 0-15 16,0 0 15-16,0 0 3 0,0 0-3 16,0 0 30-16,34 26-35 15,-34-26 29-15,0 0 35 0,20 52 48 16,-15-19-31-16,-10 4 7 15,-5-4 27-15,-5 4-11 0,-4-4-37 16,-6 0-21-16,0-3-29 16,6-8 7-16,-6-3-14 0,0-5 10 15,25-14-29-15,-29 12-156 16,29-12-272-16,-25 0-242 0</inkml:trace>
          <inkml:trace contextRef="#ctx0" brushRef="#br0" timeOffset="5974.81">-1909-452 443 0,'0'0'74'0,"0"0"-20"16,0 0 12-16,0 0 19 15,0 0 15-15,0 0 39 0,0 0 68 16,0 0-3-16,0 0-50 15,0 0-77-15,0 0-6 16,0 0-38-16,0 0-4 0,0 0-20 16,0 0 81-16,0 0 0 15,0 0-45-15,34 15-6 16,-34-15-12-16,35 29 12 0,-6 1 28 15,-29-30-48-15,35 40 12 16,-35-40-21-16,29 52 18 0,-29-52-10 16,25 44-15-16,-25-44-3 15,0 0 0-15,20 45 18 0,-20-45-18 16,0 0 26-16,0 0 38 15,0 0 89-15,0 0 40 16,0 0-37-16,0 0-53 16,0 0-61-16,0 0-9 0,0 0-20 15,0 0 14-15,0 0-11 16,0 0-21-16,0 0 24 0,15-37-19 15,-6 4-6-15,6 3 8 16,0 0 3-16,5 1 3 0,-6-1-20 16,-14 30 18-16,25-37-19 15,-25 37 24-15,20-29-21 16,-20 29 3-16,0 0-67 0,0 0-125 15,0 0-58-15,0 0-49 16,0 0-21-16,0 0-59 16,24-33-93-16</inkml:trace>
          <inkml:trace contextRef="#ctx0" brushRef="#br0" timeOffset="4789.2">-2589-234 267 0,'0'0'63'15,"0"0"34"-15,0 0 35 16,0 0 15-16,0 0 1 0,0 0-18 15,0 0 34-15,0 0 26 16,0 0-73-16,0 0-8 16,0 0-34-16,0 0 4 0,0 0 61 15,-39 18-16-15,39-18-36 16,-40 41-26-16,40-41 28 0,-44 59-18 15,5-11 27-15,39-48-12 16,-50 67-11-16,1-12-38 0,5-7-23 16,-1 4 23-16,1 3 5 0,5 1-4 15,-6-1-6-15,11 8 2 16,-1-8-8-16,1 1-3 0,4-1 21 15,1-7-10-15,-1 0-11 16,-4-4-7-16,4 1-8 16,1 3 6-16,-1-4-5 0,0-3-1 15,6-1 1-15,4-10 4 16,20-30 1-16,-24 44 2 0,4-10-8 15,20-34 2-15,-15 36-5 16,15-36 2-16,-20 37-4 0,20-37 0 16,-14 30-1-16,14-30-3 15,-10 22 13-15,10-22 24 0,0 0-2 16,0 0-3-16,0 0-18 15,0 0-2-15,-25 30 0 16,25-30-12-16,0 0-7 0,-20 18 18 16,20-18-11-16,0 0-11 15,0 0 17-15,0 0-19 0,0 0 13 16,0 0-101-16,0 0-187 0,0 0-283 15,0 0-100-15,0 0-137 16</inkml:trace>
          <inkml:trace contextRef="#ctx0" brushRef="#br0" timeOffset="9438.01">-1062 1040 1668 0,'0'0'188'0,"0"0"26"16,25 11-36-16,-25-11-30 15,0 0-40-15,0 0-43 16,0 0-34-16,0 0-21 16,0 0-145-16,0 0-227 0,0 0-314 15</inkml:trace>
          <inkml:trace contextRef="#ctx0" brushRef="#br0" timeOffset="9656.41">-1126 10 1605 0,'0'0'103'0,"0"0"1"0,0 0 96 16,0 0-64-16,0 0-51 15,0 0-44-15,0 0-35 0,0 0 18 16,0 0-21-16,0 0-30 16,0 0-430-16,20 51-270 0</inkml:trace>
          <inkml:trace contextRef="#ctx0" brushRef="#br0" timeOffset="9952.81">-1668 69 1573 0,'0'0'137'15,"0"0"-20"-15,0 0-26 16,0 0-39-16,0 0 17 0,0 0 62 15,0 0-62-15,-10 40-51 16,10 8 3-16,5 11-1 16,0 1-3-16,0-1 1 0,0 7-8 15,5 1 1-15,-5 10-17 16,5 5 3-16,-5 3-9 0,0 3-22 15,-5 5-437-15,0-1-271 16</inkml:trace>
          <inkml:trace contextRef="#ctx0" brushRef="#br0" timeOffset="10420.81">-1904 231 1491 0,'0'0'134'0,"0"0"-59"16,0 0-44-16,0 0-4 15,0 0 137-15,0 0-80 16,0 0-14-16,5 52-34 0,0 11-29 16,0 3 29-16,-5 5-17 15,0 6 33-15,-5-3 70 0,-10 7 12 16,-5 1 19-16,-4-9-44 15,-6-2-41-15,-9-9-33 0,-6-10 2 16,-4-8-22-16,0-10 16 16,0-12-19-16,-6-11 2 0,-4-11-12 15,0-18 16-15,0-12-11 16,-5-11 18-16,5-10-16 0,5-1 129 15,9 8-10-15,1-1 2 16,19 12-33-16,1 3-18 16,14 1-58-16,5-4-3 0,15-12-15 15,14-3 0-15,6 0-8 16,14-7-162-16,1 3-170 0,-1 0-218 15,0 8-64-15,-4 11-14 16,-11 11 37-16</inkml:trace>
          <inkml:trace contextRef="#ctx0" brushRef="#br0" timeOffset="10561.21">-2412 490 1490 0,'0'0'286'16,"0"0"-64"-16,0 0-23 0,0 0-11 15,0 0-11-15,0 0-55 16,0 0-62-16,0 0-23 0,0 0-56 15,0 0-402-15,35 7-389 16</inkml:trace>
        </inkml:traceGroup>
      </inkml:traceGroup>
    </inkml:traceGroup>
    <inkml:traceGroup>
      <inkml:annotationXML>
        <emma:emma xmlns:emma="http://www.w3.org/2003/04/emma" version="1.0">
          <emma:interpretation id="{20479067-988F-46C5-91F4-FAA5C065E9CC}" emma:medium="tactile" emma:mode="ink">
            <msink:context xmlns:msink="http://schemas.microsoft.com/ink/2010/main" type="paragraph" rotatedBoundingBox="4901,15113 5052,13889 5067,13891 4916,15115" alignmentLevel="3"/>
          </emma:interpretation>
        </emma:emma>
      </inkml:annotationXML>
      <inkml:traceGroup>
        <inkml:annotationXML>
          <emma:emma xmlns:emma="http://www.w3.org/2003/04/emma" version="1.0">
            <emma:interpretation id="{4357E806-E74F-465F-8BEB-EC31E3105D32}" emma:medium="tactile" emma:mode="ink">
              <msink:context xmlns:msink="http://schemas.microsoft.com/ink/2010/main" type="line" rotatedBoundingBox="4901,15113 5052,13889 5067,13891 4916,15115"/>
            </emma:interpretation>
          </emma:emma>
        </inkml:annotationXML>
        <inkml:traceGroup>
          <inkml:annotationXML>
            <emma:emma xmlns:emma="http://www.w3.org/2003/04/emma" version="1.0">
              <emma:interpretation id="{C25D084D-368E-4441-958B-B4E6B92874D7}" emma:medium="tactile" emma:mode="ink">
                <msink:context xmlns:msink="http://schemas.microsoft.com/ink/2010/main" type="inkWord" rotatedBoundingBox="4901,15113 5052,13889 5067,13891 4916,15115"/>
              </emma:interpretation>
              <emma:one-of disjunction-type="recognition" id="oneOf2">
                <emma:interpretation id="interp10" emma:lang="en-US" emma:confidence="0">
                  <emma:literal>|</emma:literal>
                </emma:interpretation>
                <emma:interpretation id="interp11" emma:lang="en-US" emma:confidence="0">
                  <emma:literal>l</emma:literal>
                </emma:interpretation>
                <emma:interpretation id="interp12" emma:lang="en-US" emma:confidence="0">
                  <emma:literal>1</emma:literal>
                </emma:interpretation>
                <emma:interpretation id="interp13" emma:lang="en-US" emma:confidence="0">
                  <emma:literal>I</emma:literal>
                </emma:interpretation>
                <emma:interpretation id="interp14" emma:lang="en-US" emma:confidence="0">
                  <emma:literal>'</emma:literal>
                </emma:interpretation>
              </emma:one-of>
            </emma:emma>
          </inkml:annotationXML>
          <inkml:trace contextRef="#ctx0" brushRef="#br0" timeOffset="20670.03">-1402 1380 563 0,'0'-29'134'0,"0"29"-40"16,0 0 35-16,0 0 8 15,0 0 38-15,0 0-14 0,0 0-25 16,0 0-59-16,0 0-53 15,0 0-3-15,0 0 2 0,0 0-17 16,0 0-33-16,0 0 38 16,0 0 43-16,0 0 125 15,-14 44-67-15,4 11-58 0,5 12 30 16,-5 11 66-16,5 10-66 15,-5 1-59-15,0 7 22 0,0 0-17 16,-4-7-12-16,4 3-10 16,0-7 2-16,0-4 73 0,0-10 59 15,0-12-60-15,5-11-37 16,-4-11-8-16,4-12-31 0,5-25 0 15,-5 23-6-15,5-23 19 16,0 0-10-16,0 0 6 0,0 0-15 16,0 0 15-16,0 0-15 15,0 0-11-15,0 0 16 16,0 0-13-16,0 0-7 0,0 0-182 15,0 0-203-15,0 0-171 0,0 0-89 16</inkml:trace>
        </inkml:traceGroup>
      </inkml:traceGroup>
    </inkml:traceGroup>
    <inkml:traceGroup>
      <inkml:annotationXML>
        <emma:emma xmlns:emma="http://www.w3.org/2003/04/emma" version="1.0">
          <emma:interpretation id="{F2FA3719-FA50-47ED-B86C-2959D99CA146}" emma:medium="tactile" emma:mode="ink">
            <msink:context xmlns:msink="http://schemas.microsoft.com/ink/2010/main" type="paragraph" rotatedBoundingBox="3024,15180 6239,14981 6322,16323 3107,16522" alignmentLevel="1"/>
          </emma:interpretation>
        </emma:emma>
      </inkml:annotationXML>
      <inkml:traceGroup>
        <inkml:annotationXML>
          <emma:emma xmlns:emma="http://www.w3.org/2003/04/emma" version="1.0">
            <emma:interpretation id="{62E15422-521A-43E8-AC3D-F03D9A564EBE}" emma:medium="tactile" emma:mode="ink">
              <msink:context xmlns:msink="http://schemas.microsoft.com/ink/2010/main" type="line" rotatedBoundingBox="3024,15180 6239,14981 6322,16323 3107,16522">
                <msink:destinationLink direction="with" ref="{D89FDA03-178D-467D-9FD9-34F5DFEDB1FC}"/>
              </msink:context>
            </emma:interpretation>
          </emma:emma>
        </inkml:annotationXML>
        <inkml:traceGroup>
          <inkml:annotationXML>
            <emma:emma xmlns:emma="http://www.w3.org/2003/04/emma" version="1.0">
              <emma:interpretation id="{F71D469A-E69F-4690-89E7-AC771D3C838C}" emma:medium="tactile" emma:mode="ink">
                <msink:context xmlns:msink="http://schemas.microsoft.com/ink/2010/main" type="inkWord" rotatedBoundingBox="3024,15180 6239,14981 6322,16323 3107,16522"/>
              </emma:interpretation>
              <emma:one-of disjunction-type="recognition" id="oneOf3">
                <emma:interpretation id="interp15" emma:lang="en-US" emma:confidence="0">
                  <emma:literal>pistils</emma:literal>
                </emma:interpretation>
                <emma:interpretation id="interp16" emma:lang="en-US" emma:confidence="0">
                  <emma:literal>Felsites</emma:literal>
                </emma:interpretation>
                <emma:interpretation id="interp17" emma:lang="en-US" emma:confidence="0">
                  <emma:literal>Hsieh</emma:literal>
                </emma:interpretation>
                <emma:interpretation id="interp18" emma:lang="en-US" emma:confidence="0">
                  <emma:literal>Hse.*</emma:literal>
                </emma:interpretation>
                <emma:interpretation id="interp19" emma:lang="en-US" emma:confidence="0">
                  <emma:literal>Hsieh*</emma:literal>
                </emma:interpretation>
              </emma:one-of>
            </emma:emma>
          </inkml:annotationXML>
          <inkml:trace contextRef="#ctx0" brushRef="#br0" timeOffset="24180.04">-471 3353 639 0,'0'0'194'15,"-24"4"55"-15,24-4-12 0,-35 0-67 16,11 0-66-16,-6-4-25 0,5-3-61 16,1 3-13-16,4-3 29 15,-5-4 72-15,25 11-59 0,-24-23-15 16,24 23-17-16,-20-40-38 0,10-5-7 15,5-3-2-15,10 8 17 16,5 3-18-16,0 7 15 0,-10 30 18 16,25-29-16-16,-25 29 4 15,34 0 28-15,-9 18 9 16,-1 15-13-16,6 8-16 0,-5 11 29 15,4 3-16-15,6 1 8 0,-1-1-1 16,1-3 9-16,9-8 0 16,-5 0-35-16,6-10-2 0,-6-5 25 15,-5-7-5-15,-4 4-23 0,-30-26-74 16,0 0-92-16,30 4-142 15,-30-4-41-15,0 0-44 0</inkml:trace>
          <inkml:trace contextRef="#ctx0" brushRef="#br0" timeOffset="24398.44">-219 3202 863 0,'0'0'275'0,"0"0"-12"0,0 0-31 15,-20-22-67-15,20 22-36 16,0 0-55-16,0 0-26 0,0 0-24 15,-30-8 23-15,1 19 20 16,-1 11-16-16,-9 8-20 0,-10 14-3 16,-11 1-9-16,-4 6-30 15,0-3 29-15,0 4-3 0,-5 4-23 16,5-5-109-16,5-6-270 15,5-8-197-15</inkml:trace>
          <inkml:trace contextRef="#ctx0" brushRef="#br0" timeOffset="24741.64">-1259 3375 677 0,'0'0'103'0,"0"0"68"0,0 0 0 0,0 0-37 0,0 0-4 0,0 0-16 15,0 0-8-15,0 0 103 0,0 0-5 16,0 0-6-16,-5 37-19 16,-5-3-46-16,5 2-20 15,-4 1-63-15,4 8-21 0,0-5 2 16,-5 5-31-16,5 3-15 0,-5-4-108 15,-5-7-270-15,5-4-345 16</inkml:trace>
          <inkml:trace contextRef="#ctx0" brushRef="#br0" timeOffset="24975.64">-1303 2888 1156 0,'0'0'61'0,"0"0"12"16,0 0 150-16,-30 11-22 0,30-11-101 15,-19 59-53-15,4 4-9 0,0-1-21 16,5 1-24-16,-5 4 15 15,6-1-5-15,-6-3-7 0,-10 0-333 16,5-4-171-16</inkml:trace>
          <inkml:trace contextRef="#ctx0" brushRef="#br0" timeOffset="25412.44">-1820 3349 938 0,'0'0'99'0,"-5"-29"30"16,5 29-23-16,5-30-61 15,-5 30-11-15,0 0-10 0,29-22-31 16,-4 11 25-16,-6 11-18 15,6 7 13-15,-25-7 29 0,0 0-3 16,30 37-7-16,-16-3-17 0,-4-5 7 16,-10 1 5-16,-5-1 1 15,-4 5-1-15,9-34 10 0,-30 40-40 16,5-6 3-16,-4-12 9 0,-1-4 1 15,1-3-15-15,4-4 10 16,0-7 114-16,1-8-14 0,24 4-68 16,-30-18 6-16,6-16-27 15,9-10-12-15,10-15-12 16,5-15 16-16,-5-11 3 0,5-4-26 15,5 1 2-15,-5 3 30 0,5 18-10 16,0 15-24-16,0 12 23 16,-5 10-22-16,0 30-20 0,0 0 36 15,0 0-121-15,0 0-222 0,0 33-114 16,0 12-6-16</inkml:trace>
          <inkml:trace contextRef="#ctx0" brushRef="#br0" timeOffset="25662.04">-1771 3730 801 0,'0'0'318'0,"0"0"29"15,0 0-9-15,0 0-152 16,0 0-88-16,0 0-44 0,0 0-26 15,0 0-14-15,0 0-22 16,24 7 12-16,1 1-15 0,0-5 4 16,-25-3 0-16,24 12 10 15,-24-12-16-15,0 0 17 0,25 14 15 16,-25-14-2-16,0 0-1 15,-15 41-23-15,15-41-191 0,-39 33-305 16,-1-11-135-16</inkml:trace>
          <inkml:trace contextRef="#ctx0" brushRef="#br0" timeOffset="26020.84">-2141 3261 686 0,'0'0'145'16,"0"0"-36"-16,0 0 134 16,0 0-66-16,0 33-53 0,5-3-48 15,-5-30-45-15,10 37-7 0,0-8 140 16,-10-29-47-16,5 37-41 15,-5-37-19-15,-5 41 61 0,-5-8 2 16,10-33-21-16,-29 33-44 0,-1-3-23 16,-4-8 4-16,-1-4-27 15,-4-7-17-15,-1 1 17 16,-4-5 6-16,0-3-15 0,4-12-9 15,-4-3 4-15,9-4 10 0,6 1 11 16,-1-1-41-16,11 0 2 16,19 15-47-16,-25-15-53 0,25 15-156 15,0 0-179-15,0 0-104 0</inkml:trace>
          <inkml:trace contextRef="#ctx0" brushRef="#br0" timeOffset="26317.24">-2323 3881 1242 0,'0'0'223'0,"30"0"-13"15,-30 0-91-15,29-29-38 16,-4 3-22-16,-5 4-29 0,-20 22-8 15,29-22 6-15,-29 22-9 0,25-15-19 16,-25 15 19-16,0 0 9 16,0 0-10-16,0 0 14 15,0 0 6-15,0 0-32 0,10 33-6 16,-10 0-9-16,0-33-189 0,-25 45-324 15,0-12-129-15</inkml:trace>
          <inkml:trace contextRef="#ctx0" brushRef="#br0" timeOffset="27284.44">-2663 2592 1088 0,'0'0'150'16,"0"0"78"-16,0 0-24 15,0 0-84-15,0 0-62 0,0 0 9 16,0 0-53-16,-5 56-27 0,-14-8 32 16,-6 0-9-16,0 3-24 15,-9 1 10-15,-6 0-49 0,6-1-309 16,-5 1-151-16</inkml:trace>
          <inkml:trace contextRef="#ctx0" brushRef="#br0" timeOffset="26878.84">-2761 2873 944 0,'-10'37'0'0,"5"3"9"0,0 1 38 16,5 3 38-16,-5 4 7 15,5 4-39-15,0-4-18 0,-10 0-44 16,-5-7 48-16,6-4 0 0,-11 0-17 15,0 3 10-15,20-40-56 16,-34 41 39-16,4-15-9 0,30-26 9 16,-34 22-19-16,34-22 21 15,-35 4-33-15,35-4 45 16,-29-15-19-16,29 15 32 0,0 0 1 15,0 0-9-15,0 0 6 0,0 0-32 16,0 0 4-16,0 0 1 16,0 0-13-16,0 0 12 0,-30-11-12 15,30 11-8-15,0 0 39 0,0 0 25 16,0 0-37-16,0 44 1 15,0-7-4-15,0-37 28 0,10 45-7 16,-10-45-3-16,5 51-17 0,0-14 38 16,-5-37-8-16,-10 52-7 15,0-15-11-15,10-37-24 16,-29 44 28-16,4-14-27 0,-5-12-17 15,6 1 14-15,-6-12 20 0,6 0-26 16,4-10 3-16,-5-8 42 16,1-8-9-16,-1-7-11 0,5-11-29 15,1-11 21-15,4 0 2 0,0-3 13 16,10 10-5-16,5 0-27 15,5-3 11-15,0 3-8 0,10 4 19 16,-1-3-19-16,6 3-13 16,0 4 1-16,-20 33-103 15,24-34-189-15,-24 34-213 0,0 0-73 16</inkml:trace>
          <inkml:trace contextRef="#ctx0" brushRef="#br0" timeOffset="27050.44">-3229 3482 726 0,'19'30'81'16,"-19"-30"225"-16,0 0 4 16,0 0-100-16,0 0-77 15,30 15-96-15,-30-15 10 0,0 0-65 16,25 4-279-16,-25-4-215 0</inkml:trace>
        </inkml:traceGroup>
      </inkml:traceGroup>
    </inkml:traceGroup>
    <inkml:traceGroup>
      <inkml:annotationXML>
        <emma:emma xmlns:emma="http://www.w3.org/2003/04/emma" version="1.0">
          <emma:interpretation id="{FA6AA34E-F76A-4A08-B876-33AAF81AC027}" emma:medium="tactile" emma:mode="ink">
            <msink:context xmlns:msink="http://schemas.microsoft.com/ink/2010/main" type="paragraph" rotatedBoundingBox="5014,16665 5117,17306 4727,17369 4624,16728" alignmentLevel="3"/>
          </emma:interpretation>
        </emma:emma>
      </inkml:annotationXML>
      <inkml:traceGroup>
        <inkml:annotationXML>
          <emma:emma xmlns:emma="http://www.w3.org/2003/04/emma" version="1.0">
            <emma:interpretation id="{E1547349-0E9F-4793-8BE2-03A158FA2867}" emma:medium="tactile" emma:mode="ink">
              <msink:context xmlns:msink="http://schemas.microsoft.com/ink/2010/main" type="line" rotatedBoundingBox="5014,16665 5117,17306 4727,17369 4624,16728"/>
            </emma:interpretation>
          </emma:emma>
        </inkml:annotationXML>
        <inkml:traceGroup>
          <inkml:annotationXML>
            <emma:emma xmlns:emma="http://www.w3.org/2003/04/emma" version="1.0">
              <emma:interpretation id="{1574CB5C-6022-49CC-B092-CADE073BA16E}" emma:medium="tactile" emma:mode="ink">
                <msink:context xmlns:msink="http://schemas.microsoft.com/ink/2010/main" type="inkWord" rotatedBoundingBox="5014,16665 5117,17306 4727,17369 4624,16728"/>
              </emma:interpretation>
              <emma:one-of disjunction-type="recognition" id="oneOf4">
                <emma:interpretation id="interp20" emma:lang="en-US" emma:confidence="0">
                  <emma:literal>it</emma:literal>
                </emma:interpretation>
                <emma:interpretation id="interp21" emma:lang="en-US" emma:confidence="0">
                  <emma:literal>I</emma:literal>
                </emma:interpretation>
                <emma:interpretation id="interp22" emma:lang="en-US" emma:confidence="0">
                  <emma:literal>is</emma:literal>
                </emma:interpretation>
                <emma:interpretation id="interp23" emma:lang="en-US" emma:confidence="0">
                  <emma:literal>to</emma:literal>
                </emma:interpretation>
                <emma:interpretation id="interp24" emma:lang="en-US" emma:confidence="0">
                  <emma:literal>vs</emma:literal>
                </emma:interpretation>
              </emma:one-of>
            </emma:emma>
          </inkml:annotationXML>
          <inkml:trace contextRef="#ctx0" brushRef="#br0" timeOffset="38220.06">-1638 4277 77 0,'0'0'3'16,"0"0"14"-16,0 0-10 0,0 0-13 16,0 0 8-16,0 0-10 15,0 0 8-15,0 0 8 0,0 0-8 16,0 0 7-16,0 0-5 15,0 0 26-15,0 0 31 0,0 0 17 16,0 0 1-16,0 0 10 0,0 0-3 16,0 0-20-1,0 0-10-15,0 0-13 0,0 0-24 16,0 0 2-16,0 0-14 0,0 0 17 15,0 0-12-15,0 0-7 16,0 0-14-16,0 0 7 0,0 0-7 16,0 0 11-16,0 0-5 15,0 0-5-15,0 0-46 0,0 0-41 16,0 0-28-16,0 0-22 15,0 0 15-15</inkml:trace>
          <inkml:trace contextRef="#ctx0" brushRef="#br0" timeOffset="39171.66">-1584 4147 194 0,'0'0'18'0,"0"0"7"0,0 0-2 16,0 0-5-16,0 0-5 15,0 0 1-15,0 0-10 0,0 0-8 16,0 0-13-16,0 0 17 16,0 0 4-16,0 0-4 0,0 0-6 15,0 0-1-15,0 0 18 0,0 0-5 16,0 0-6-16,0 0 0 15,0 0 0-15,0 0-9 0,0 0 19 16,0 0 4-16,0 0 25 16,0 0 4-16,0 0-10 15,0 0 9-15,0 0 10 0,0 0 17 16,0 0-18-16,0 0 6 15,0 0 11-15,0 0 23 0,0 0-6 16,0 0-10-16,0 0 23 0,0 0-58 16,0 0 23-16,0 0-5 15,0 0 11-15,0 0-32 0,0 0 10 16,0 0 29-16,0 0-25 15,0 0-24-15,0 0-19 0,0 0 26 16,0 0-24-16,0 0-10 16,0 0-21-16,0 0 21 15,0 0 12-15,0 0-6 0,0 0 2 16,0 0-36-16,0 0 37 0,0 0 0 15,0 0-1-15,0 0-8 16,0 0-4-16,0 0 0 0,0 0 4 16,0 0 4-16,0 0 6 15,0 0 40-15,5 34-18 0,0-5 8 16,0 8-8-16,-5 4-8 15,0 0-21-15,5-1 8 0,0 1 5 16,-5-1 3-16,5-3-12 0,0-3 24 16,-5-5-10-16,4 1 4 15,-4-4 11-15,0-1-21 16,0-25-9-16,0 0 0 0,0 23-4 15,0-23 11-15,0 0-26 16,0 0 13-16,0 0 3 0,0 0 1 16,0 0 6-16,0 0-10 15,0 0-4-15,5 29 10 0,-5-29-19 16,0 0 9-16,10 30 17 0,-10-30-28 15,0 0 28-15,0 0-102 16,0 0-296-16,5 22-101 0,-5-22 7 16</inkml:trace>
          <inkml:trace contextRef="#ctx0" brushRef="#br0" timeOffset="39608.46">-1786 4532 608 0,'0'0'98'0,"0"0"-20"15,0 0-6-15,0 0-32 0,0 0-11 16,0 0-10-16,0 0 22 0,25 3 31 16,-6 12 3-16,6 4 2 15,0 7-34-15,-6-1-43 0,6 5 21 16,0-4 19-16,4 0-4 0,-4 0 34 15,-1-4 0-15,1-8-20 16,-25-14-10-16,25 12-16 0,-25-12-8 16,0 0 3-16,0 0 15 15,19 11 25-15,-19-11 26 16,0 0-12-16,0 0-12 0,20-37-18 15,-5-4-26-15,0-3 15 0,-10 3-32 16,-5 41-12-16,9-44 26 16,-9 44-2-16,10-45 1 0,-10 45-43 15,0 0 0-15,10-37-17 16,-10 37-136-16,0 0-199 0,0 0-71 15</inkml:trace>
        </inkml:traceGroup>
      </inkml:traceGroup>
    </inkml:traceGroup>
    <inkml:traceGroup>
      <inkml:annotationXML>
        <emma:emma xmlns:emma="http://www.w3.org/2003/04/emma" version="1.0">
          <emma:interpretation id="{74D8FE45-777C-426C-B758-B0CFC78A70D0}" emma:medium="tactile" emma:mode="ink">
            <msink:context xmlns:msink="http://schemas.microsoft.com/ink/2010/main" type="paragraph" rotatedBoundingBox="3918,17679 6492,17610 6512,18371 3938,18441" alignmentLevel="2"/>
          </emma:interpretation>
        </emma:emma>
      </inkml:annotationXML>
      <inkml:traceGroup>
        <inkml:annotationXML>
          <emma:emma xmlns:emma="http://www.w3.org/2003/04/emma" version="1.0">
            <emma:interpretation id="{9BF67548-8C40-4148-9B3B-CC49094139B3}" emma:medium="tactile" emma:mode="ink">
              <msink:context xmlns:msink="http://schemas.microsoft.com/ink/2010/main" type="line" rotatedBoundingBox="3918,17679 6492,17610 6512,18371 3938,18441">
                <msink:destinationLink direction="with" ref="{1518F1CD-1671-4BF9-A372-07F54F2C43F2}"/>
              </msink:context>
            </emma:interpretation>
          </emma:emma>
        </inkml:annotationXML>
        <inkml:traceGroup>
          <inkml:annotationXML>
            <emma:emma xmlns:emma="http://www.w3.org/2003/04/emma" version="1.0">
              <emma:interpretation id="{EC0796ED-E3CD-490C-B919-524AAA438461}" emma:medium="tactile" emma:mode="ink">
                <msink:context xmlns:msink="http://schemas.microsoft.com/ink/2010/main" type="inkWord" rotatedBoundingBox="3918,17679 6492,17610 6512,18371 3938,18441"/>
              </emma:interpretation>
              <emma:one-of disjunction-type="recognition" id="oneOf5">
                <emma:interpretation id="interp25" emma:lang="en-US" emma:confidence="0">
                  <emma:literal>7=1+7</emma:literal>
                </emma:interpretation>
                <emma:interpretation id="interp26" emma:lang="en-US" emma:confidence="0">
                  <emma:literal>7=+7</emma:literal>
                </emma:interpretation>
                <emma:interpretation id="interp27" emma:lang="en-US" emma:confidence="0">
                  <emma:literal>7=7+7</emma:literal>
                </emma:interpretation>
                <emma:interpretation id="interp28" emma:lang="en-US" emma:confidence="0">
                  <emma:literal>7=17+7</emma:literal>
                </emma:interpretation>
                <emma:interpretation id="interp29" emma:lang="en-US" emma:confidence="0">
                  <emma:literal>7=4+7</emma:literal>
                </emma:interpretation>
              </emma:one-of>
            </emma:emma>
          </inkml:annotationXML>
          <inkml:trace contextRef="#ctx0" brushRef="#br0" timeOffset="94520.56">-2481 5167 354 0,'0'0'95'0,"0"0"0"16,0 0-14-16,0 0-2 15,0 0 17-15,0 0 23 0,0 0-32 16,0 0-13-16,0 0 58 16,0 0 86-16,0 0-11 0,30 19-1 15,5-5-24-15,9-10-22 16,5 0-13-16,0 0 26 0,1-4-9 15,-6 3-71-15,-5-3-38 0,-4-3-34 16,-10-1-9-16,-6 0-8 16,-19 4 1-16,15 0 1 0,-15 0-10 15,0 0 10-15,0 0-2 0,0 0-4 16,0 0 13-16,0 0-6 15,0 0-28-15,0 0-69 0,0 0-39 16,0 0 21-16,-34 4 21 16,-1 3 3-16,5 1 14 0,1-1 23 15,-1 4 28-15,1-4 24 0,9-3-5 16,20-4-12-16,0 0 18 15,-25 4 16-15,25-4 7 0,0 0-10 16,0 0-3-16,0 0-6 0,0 0 30 16,0 0-44-16,0 0-1 15,0 0-17-15,-14 29 41 0,4 8 27 16,10 4 34-16,-5 11 34 15,0-1-24-15,0 5-29 0,0-1-25 16,0-3-16-16,0 0-1 16,5-4 10-16,-5-8-17 0,5-3-12 15,0-7 7-15,0-30 3 0,0 0-14 16,0 29 7-16,0-29 7 15,0 0-16-15,0 0 9 0,0 0-28 16,0 0-106-16,0 0-33 0,0 0-47 16,10-36-90-16,0 6-99 15,-10 30-89-15,5-33-42 0</inkml:trace>
          <inkml:trace contextRef="#ctx0" brushRef="#br0" timeOffset="94738.96">-2530 5799 776 0,'0'0'238'16,"0"0"60"-16,25 7-2 0,9-7 9 15,11-3-56-15,-1-5-11 16,10 5-13-16,0-5-84 0,-14 1-85 15,4-1-22-15,-14 1-8 0,-6 3-55 16,-24 4-341-16,25-11-240 16,-25 11-73-16</inkml:trace>
          <inkml:trace contextRef="#ctx0" brushRef="#br0" timeOffset="95191.36">-1727 5766 970 0,'0'0'111'16,"0"0"87"-16,0 0 25 16,0 0-1-16,35-11-15 0,4 0-69 15,0 3 4-15,1-3-5 0,9-4-50 16,-5 4-32-16,-4 0-22 15,-6 4-22-15,-9-1-24 0,-25 8-25 16,34-7-327-16,-34 7-211 16,25-7 4-16</inkml:trace>
          <inkml:trace contextRef="#ctx0" brushRef="#br0" timeOffset="95004.16">-1707 5529 1503 0,'0'0'200'16,"25"0"-54"-16,-25 0-10 0,24-3 35 15,-4-1-21-15,9 0 48 16,6-3 28-16,-6 3-92 0,6-3-57 15,-1 3-30-15,-4-3-31 0,-5 3-9 16,-25 4 5-16,29-7-17 16,-29 7-4-16,0 0-56 0,0 0-127 15,0 0-98-15,0 0-108 0,0 0-140 16,0 0-29-16</inkml:trace>
          <inkml:trace contextRef="#ctx0" brushRef="#br0" timeOffset="96252.16">-998 5829 1035 0,'0'0'266'0,"0"0"13"0,40-23-10 16,-1 9-15-16,0-1-36 15,11-4-5-15,-1 8-23 0,-5 0-75 16,1 0-67-16,-6 4-21 0,-9-1-1 16,-30 8-22-16,24-3-4 15,-24 3-103-15,0 0-219 0,0 0-112 16,0 0-76-16,0 0 26 0,0 0 129 15</inkml:trace>
          <inkml:trace contextRef="#ctx0" brushRef="#br0" timeOffset="95815.36">-919 5226 1498 0,'0'0'340'16,"-10"-33"-84"-16,10 33-85 0,0 0-90 15,0 0-47-15,0 0-8 0,0 0-20 16,0 0-23-16,0 0 17 15,0 0-18-15,0 0 7 0,0 0 4 16,0 0-14-16,0 0 30 0,0 0-3 16,0 0-11-16,0 0 17 15,0 0-2-15,0 0-18 0,0 0 21 16,0 0-13-16,0 0-7 0,0 0-1 15,0 0-16-15,0 0 2 0,0 0 1 16,0 0-8-16,0 0 1 16,0 0 6-16,0 0-26 15,0 0 29-15,0 0-3 0,0 0 22 16,0 0-9-16,0 0-12 0,0 0 34 15,0 0 9-15,0 0 13 16,0 0 8-16,0 0-37 0,0 0 9 16,0 0 2-16,0 0-13 0,0 0 41 15,0 0 22-15,25-15 19 16,4 4 64-16,6 0 13 0,4 7-12 15,1-7-40-15,9 0-57 0,-5 0-29 16,-4 4 1-16,-6-4-17 16,-4 7-6-16,-30 4 10 15,19-11-22-15,-19 11 13 0,0 0 1 16,0 0-11-16,0 0 6 0,0 0-6 15,0 0-48-15,0 0-11 0,0 0-50 16,0 0-65-16,0 0-41 16,0 0-118-16,0 0-108 0,0 0 3 15,0 0 87-15,-19 0 35 0,-6 4 58 16</inkml:trace>
          <inkml:trace contextRef="#ctx0" brushRef="#br0" timeOffset="101166.17">-392 5533 418 0,'0'0'70'15,"-24"4"-5"-15,24-4-35 16,-25 7-12-16,25-7 1 16,0 0 19-16,0 0 26 0,0 0 1 15,0 0 6-15,0 0 23 0,0 0-2 16,0 0-64-16,0 0-20 15,0 0 47-15,0 0-10 0,25 19 105 16,-1-8-27-16,6-8 14 0,-1 1-52 16,1 0-2-16,-1-4-67 15,1 0 23-15,-5 3-36 0,-25-3 13 16,24 8 12-16,-24-8-33 0,25 0-21 15,-25 0 43-15,24 3-20 16,-24-3 7-16,0 0 2 16,0 0-3-16,0 0-3 0,0 0-56 15,0 0-108-15,0 0-117 0,0 0-50 16,0 0-34-16</inkml:trace>
          <inkml:trace contextRef="#ctx0" brushRef="#br0" timeOffset="101524.97">-298 5415 526 0,'0'0'151'15,"-5"-30"42"-15,5 30 15 0,0 0 9 16,0 0-52-16,0 0 3 16,0 0-32-16,0 0-27 0,0 0-32 15,0 0-42-15,0 0-15 0,0 0-14 16,0 0-6-16,0 0 0 15,0 0 2-15,0 0 11 0,0 0 112 16,0 0-21-16,0 41-18 16,0-4-40-16,0 0-15 0,5-4-4 15,-5 0-27-15,10-3 14 16,-10-30-6-16,0 37-18 0,5-4 21 15,-5-33-18-15,4 37-1 0,1-8 15 16,-5-29-123-16,0 0-267 16,10 48-221-16,-10-18-55 0</inkml:trace>
          <inkml:trace contextRef="#ctx0" brushRef="#br0" timeOffset="96018.16">-751 5138 579 0,'-25'3'198'0,"25"-3"7"16,0 0 19-16,0 0-43 0,0 0-85 15,0 0-20-15,0 0-43 0,0 0 168 16,-5 34 19-16,5-5-44 16,5 4 17-16,0 4-18 0,0 0-40 15,0 11 70-15,-5 0-55 0,0 0-62 16,-5 4-45-16,5-8-13 15,-5-3-10-15,0 0-20 0,5-12 2 16,0-29 5-16,-5 34-7 16,5-34-7-16,0 0 13 0,0 0-14 15,0 0-128-15,0 0-96 0,0 0-154 16,0 0-260-16,0 0-81 15</inkml:trace>
          <inkml:trace contextRef="#ctx0" brushRef="#br0" timeOffset="100245.77">-195 5370 686 0,'0'0'88'15,"0"0"44"-15,0 0-4 0,0 0-3 16,0 0-11-16,0 0-6 0,0 0-7 16,0 0-13-16,0 0-21 15,0 0-1-15,0 0-26 0,0 0-18 16,0 0 6-16,0 0-12 15,0 0-9-15,20 8-10 0,-20-8 14 16,0 0-7-16,0 0-25 16,25-11 32-16,-25 11-1 0,0 0-20 15,0 0 10-15,0 0 24 16,19-26-29-16,-19 26 13 0,0 0 34 15,0 0-2-15,0 0-18 0,0 0 9 16,0 0-25-16,0 0 10 16,0 0 14-16,0 0-18 0,15-22-12 15,-15 22 18-15,0 0-18 0,0 0 10 16,0 0-2-16,0 0-13 15,0 0-12-15,0 0 30 0,0 0-8 16,0 0-16-16,0 0 26 16,0 0-1-16,0 0-25 0,0 0 8 15,0 0 16-15,0 0 0 16,0 0-13-16,0 0 19 0,0 0-19 15,0 0 2-15,0 0 20 0,0 0-22 16,0 0 10-16,0 0 42 16,0 0 44-16,0 0-5 0,0 0 7 15,0 0-49-15,0 0-19 0,0 0-22 16,0 0-3-16,0 0-5 15,0 0-9-15,20-34 22 0,-20 34-28 16,14-22 15-16,-14 22-19 16,0 0 19-16,0 0-13 0,10-26 5 15,-10 26 5-15,0 0-19 16,0 0 22-16,0 0 0 0,0 0-10 15,0 0 20-15,20-22-20 0,-20 22 15 16,25-18-15-16,-25 18 18 16,0 0-18-16,24-19 16 0,-24 19-22 15,0 0 23-15,0 0-7 0,0 0 4 16,0 0-4-16,0 0 3 15,0 0-3-15,0 0 0 0,0 0-4 16,0 0-5-16,0 0 17 16,0 0-18-16,0 0 26 15,0 0-25-15,0 0 19 0,0 0-29 16,0 0 19-16,0 0-12 0,0 0 18 15,0 0-11-15,0 0 9 16,20 37-9-16,-10-4 17 0,-5 1-21 16,-10-1 22-16,5 8-11 0,0-1 2 15,0 5 1-15,0 6 10 16,5 1 42-16,-5 3-35 0,0-3 12 15,5-7-25-15,-5-5-2 0,0-7 11 16,0-33-24-16,0 34 16 16,0-34-18-16,0 0 23 15,-5 29-24-15,5-29 17 0,0 0-19 16,0 0-48-16,0 0-120 0,0 0-75 15,0 0-177-15,0 0-69 16,0 0-2-16</inkml:trace>
        </inkml:traceGroup>
      </inkml:traceGroup>
    </inkml:traceGroup>
  </inkml:traceGroup>
</inkml:ink>
</file>

<file path=ppt/ink/ink231.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7:17.41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0916A3C-300D-4C35-99C0-DDBB2A6A4094}" emma:medium="tactile" emma:mode="ink">
          <msink:context xmlns:msink="http://schemas.microsoft.com/ink/2010/main" type="inkDrawing" rotatedBoundingBox="1307,18058 1694,8704 3682,8787 3295,18140" semanticType="verticalRange" shapeName="Other">
            <msink:sourceLink direction="with" ref="{A6B9C1CC-16A3-4224-98AB-538D72DC9400}"/>
            <msink:sourceLink direction="with" ref="{0C4105A5-FB26-4602-A9A4-D6B335FC13A3}"/>
          </msink:context>
        </emma:interpretation>
      </emma:emma>
    </inkml:annotationXML>
    <inkml:trace contextRef="#ctx0" brushRef="#br0">1691 9259 461 0,'0'0'67'0,"0"0"-31"0,0 0-3 16,0 0 10-16,0 0 12 0,0 0 36 15,0 0 20-15,-30 22-14 16,30-22-20-16,-34 18 46 0,14-7-6 15,20-11-20-15,-34 11-45 0,4-3 9 16,5-1-5-16,1-3-11 16,-1-4 15-16,0 4-11 15,25-4-10-15,-29-4-14 0,-1 4-15 16,6-4 9-16,-6 4-19 0,6 0 0 15,-6-4 0-15,5 1 5 16,-9 3-5-16,-1 0 7 0,-4 3-3 16,-5-3-18-16,-11 0-3 0,-4 4 30 15,0-4-3-15,0 4-25 16,5-4 12-16,0 0 13 0,9 0 9 15,1 0-23-15,10-4 38 0,4 0 14 16,30 4-21-16,-34-11-15 16,34 11 14-16,-25-14-9 15,25 14-26-15,0 0 9 0,-25-34 0 16,25 34 10-16,-24-37-33 15,9 8 27-15,15 29 16 0,-10-30-20 16,10 30-9-16,-10-29 24 0,10 29-13 16,0 0-15-16,-15-30 2 15,15 30 22-15,-14-29-6 0,14 29-18 16,-10-26 45-16,10 26-17 0,-20-30-32 15,20 30 24-15,-15-33 22 16,15 33-3-16,-24-37 0 16,9 7 51-16,0 1-11 0,0-1-24 15,-4 1 26-15,-1-1-25 0,5 1-1 16,-9-1-6-16,4-3-5 15,-5-8-15-15,1 12-7 0,4-5 19 16,5-3-7-16,-5 0-6 0,6 1 9 16,-1-12-5-16,5-4-24 15,0-4-7-15,0 1 24 0,5-4-12 16,0 0 0-16,0-4 14 0,5-4-12 15,-4 5-12-15,4 2 20 16,0 5-3-16,4 0-2 16,-4 3-13-16,5 0 5 0,-5 8 61 15,0-4 55-15,5-4-53 0,-5 4-29 16,5-7-16-16,-5-1 3 15,0-7-14-15,0 1 13 0,0-1-17 16,5-7 116-16,-5-4-56 16,5-8-29-16,-5-6-8 0,0-1-19 15,5-3 12-15,-5 3-16 0,0 8 5 16,0 7 7-16,0 4-7 15,0 3 7-15,0 8-2 0,0 4-14 16,0 3 17-16,-5 4-19 16,5-4 10-16,0 0 3 0,0-3-11 15,5-8 4-15,0 0 0 16,0 1 5-16,5-1 2 0,0 4-17 15,-5 3 16-15,4 5-1 0,-4 6-10 16,5 5 15-16,-5-1-10 16,-5 8-4-16,5-4 14 0,0 0-13 15,0-4-6-15,0 4 25 0,0-11-27 16,5-3 15-16,-6-5-7 15,1-7 12-15,-5-3-4 0,0-19 14 16,0 4-12-16,-5-1 8 16,1 12 4-16,-6 4-12 0,5 3 6 15,0 4-13-15,0-4 15 16,0 7-11-16,0-3-7 0,0 0 10 15,-5 0-13-15,5-4 6 0,0 0 3 16,1 1-6-16,4-5 12 16,-5-3-13-16,5-4 11 0,0 4-3 15,-5-8-13-15,-5-10 20 0,5-5-11 16,-5 1 0-16,0 0 12 15,5 3-21-15,-5 8 19 0,5 3-21 16,1 8 23-16,-6 11-19 16,5-4 7-16,0 4 5 0,0 3-9 15,0-3 9-15,0-4-8 16,5 1 3-16,-5 2 8 0,5 5-15 15,0-8 12-15,0 0-5 0,0-7 0 16,5-7 7-16,-5-16-18 16,0-6 15-16,0 10-8 0,5 0 9 15,0 15-5-15,0 12-11 0,5 6 18 16,-10 56-13-16,10-63 6 15,-1 15 11-15,-9 48-17 0,5-59 16 16,-5 59-17-16,5-63 10 16,-5 12 3-16,0 51-19 0,5-56 13 15,-5 56 8-15,5-66-15 16,0 10 17-16,0-3-24 0,0 0 14 15,-5-11 0-15,0-8-3 0,10 1 5 16,-10 3-10-16,10 15 12 16,-10 0-4-16,5 7-5 0,4 4 10 15,-4 3-18-15,-5 45 26 0,0-48-17 16,0 48 8-16,0-44-4 15,0 44 0-15,0 0-9 0,0 0-11 16,0 0 4-16,0 0-4 16,0 0 6-16,5-44 14 0,-5 44-17 15,0 0 17-15,0 0-9 16,0-45-3-16,0 45 8 0,0-40-8 15,0 40 9-15,0-45 6 0,0 45-13 16,0 0 12-16,5-40-11 16,-5 40-3-16,0 0 9 0,0 0-29 15,0 0 15-15,0 0-6 0,0 0-5 16,0 0 14-16,0 0-7 15,0 0 6-15,0 0 15 0,0 0-9 16,0 0 5-16,0 0 17 16,35-11-9-16,-1 11-8 0,1 3-2 15,-1 1 10-15,1 4-13 16,-1-1 14-16,5-3 0 0,1 7-15 15,-1 0 18-15,1 7-15 0,-6 1 11 16,1-1-7-16,-35-18 3 16,39 30 0-16,-39-30 0 0,44 33-9 15,-9-15 18-15,-35-18-9 0,44 23-3 16,-4-12 10-16,-6-4-17 15,10-7 17-15,-9-4 0 0,4 4-14 16,1-3 14-16,-6-1-7 16,1 4-13-16,-1-4 19 0,-34 4-6 15,40 0 0-15,-1 0 3 16,-39 0-3-16,39-3-11 0,-4-1 20 15,-35 4-13-15,49-4 4 0,-14-3 9 16,4-1-9-16,-9-3 0 16,-30 11 7-16,44-3-10 0,-10-5-7 15,6 5 23-15,-6-5-24 0,1 1 19 16,4 3-8-16,-4-3-9 15,-1-1 16-15,-34 8-7 0,44-3 0 16,-44 3 7-16,40-8-11 16,-40 8-1-16,34-7 7 0,-34 7-10 15,0 0 12-15,0 0 7 16,0 0-15-16,0 0 0 0,0 0 15 15,0 0-25-15,0 0 17 0,0 0-3 16,0 0-5-16,0 0 0 16,0 0 17-16,0 0-18 0,0 0 14 15,30 7-8-15,-30-7-12 0,0 0 24 16,0 0-18-16,0 0 6 15,0 0 16-15,0 0-25 0,0 0 3 16,0 0 6-16,0 0 0 16,0 0-10-16,-44-37 5 0,9 11-17 15,35 26 15-15,-44-22-8 16,9 4-12-16,35 18 12 0,-44-19-14 15,9 1 32-15,35 18-21 0,-44-11 10 16,44 11 12-16,-39-11-16 16,39 11 23-16,-35-8-15 0,35 8 11 15,0 0 0-15,0 0-15 0,-29-14 16 16,29 14-8-16,0 0-8 15,0 0 14-15,0 0-9 0,0 0 5 16,0 0 0-16,-40-30-14 16,40 30 8-16,0 0 8 0,0 0-16 15,0 0 8-15,0 0 12 16,0 0-25-16,0 0 17 0,0 0 8 15,0 0-14-15,45 48 16 0,-6-15-5 16,-4 1-15-16,4-9 19 16,5-2-12-16,-4-5-5 0,4 1 22 15,-10-8-21-15,-34-11 4 0,40 14 17 16,-40-14-22-16,0 0 14 15,0 0 10-15,0 0-13 0,0 0 3 16,0 0-4-16,0 0-11 16,0 0 15-16,0 0-20 0,0 0 17 15,0 0 2-15,0 0-12 16,0 0 11-16,-25 52-4 0,6-4-12 15,19-48 26-15,-30 52-17 0,30-52 7 16,-34 59 1-16,34-59-19 16,-35 59 17-16,5-15-3 0,-4-3-7 15,0-4 19-15,-1 0-17 16,-4-8 12-16,4 5-14 0,1-5 7 15,34-29-3-15,-40 37-5 0,40-37 15 16,0 0-14-16,-34 37 7 16,34-37 4-16,0 0-4 15,0 0 0-15,0 0 6 0,0 0-113 16,0 0-136-16,0 0-340 0,-35 48-251 15</inkml:trace>
  </inkml:traceGroup>
</inkml:ink>
</file>

<file path=ppt/ink/ink232.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57:56.43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5A2303B-0635-46C8-A54C-D36991B2FA32}" emma:medium="tactile" emma:mode="ink">
          <msink:context xmlns:msink="http://schemas.microsoft.com/ink/2010/main" type="inkDrawing" rotatedBoundingBox="5767,9023 9344,8857 9353,9053 5776,9220" semanticType="underline" shapeName="Other">
            <msink:sourceLink direction="with" ref="{F8154699-25B7-496D-A053-EA014532DB54}"/>
          </msink:context>
        </emma:interpretation>
      </emma:emma>
    </inkml:annotationXML>
    <inkml:trace contextRef="#ctx0" brushRef="#br0">0 70 343 0,'0'0'53'0,"29"-15"10"0,-29 15-13 16,0 0-13-16,0 0-11 15,0 0-14-15,30-15 21 16,-30 15 106-16,0 0-39 16,0 0 39-16,0 0 15 0,0 0-25 15,34 45-33-15,-34-45-25 16,40 44 68-16,-11-11 89 15,11-11-27-15,9-3-67 0,10-8-23 16,10-4-6-16,15-10-16 16,14-5-14-16,16-3-33 0,19-4 11 15,14 1-20-15,16-1-38 16,14 0 22-16,10 0-20 15,-4 1 10-15,-1-1-5 16,-10 0-6-16,-9 4 10 0,-10 0 1 16,-6 3 1-16,-9 1-1 15,-10 0 8-15,-14-1 0 0,-6 5 11 16,-14-5 40-16,-11 8-9 15,-4-4-8-15,-10-3-12 16,-5 3-24-16,-10 4-4 0,-4 0 16 16,-11 0-11-16,-9 0-17 15,-6 0 9-15,-24 0 5 0,25-3-3 16,-25 3-5-16,0 0-12 15,0 0 9-15,0 0-7 16,0 0 7-16,0 0 6 0,0 0-9 16,0 0 14-16,0 0-11 15,0 0-98-15,0 0-140 16,0 0-194-16,0 0-230 0</inkml:trace>
  </inkml:traceGroup>
</inkml:ink>
</file>

<file path=ppt/ink/ink233.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7:09:01.10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BD60AC9-C510-4E3C-A226-3A4D2811D20D}" emma:medium="tactile" emma:mode="ink">
          <msink:context xmlns:msink="http://schemas.microsoft.com/ink/2010/main" type="writingRegion" rotatedBoundingBox="13989,9687 9457,10623 8915,7996 13447,7061"/>
        </emma:interpretation>
      </emma:emma>
    </inkml:annotationXML>
    <inkml:traceGroup>
      <inkml:annotationXML>
        <emma:emma xmlns:emma="http://www.w3.org/2003/04/emma" version="1.0">
          <emma:interpretation id="{063D03D8-AB66-4D06-B0CC-4872E848914F}" emma:medium="tactile" emma:mode="ink">
            <msink:context xmlns:msink="http://schemas.microsoft.com/ink/2010/main" type="paragraph" rotatedBoundingBox="13989,9687 9457,10623 8915,7996 13447,7061" alignmentLevel="1"/>
          </emma:interpretation>
        </emma:emma>
      </inkml:annotationXML>
      <inkml:traceGroup>
        <inkml:annotationXML>
          <emma:emma xmlns:emma="http://www.w3.org/2003/04/emma" version="1.0">
            <emma:interpretation id="{D06D39A9-3D51-47D5-865B-28F7C6FF3CDB}" emma:medium="tactile" emma:mode="ink">
              <msink:context xmlns:msink="http://schemas.microsoft.com/ink/2010/main" type="line" rotatedBoundingBox="13989,9687 9457,10623 8915,7996 13447,7061"/>
            </emma:interpretation>
          </emma:emma>
        </inkml:annotationXML>
        <inkml:traceGroup>
          <inkml:annotationXML>
            <emma:emma xmlns:emma="http://www.w3.org/2003/04/emma" version="1.0">
              <emma:interpretation id="{CA2DFC22-4627-4E09-9782-D94DD6647E3D}" emma:medium="tactile" emma:mode="ink">
                <msink:context xmlns:msink="http://schemas.microsoft.com/ink/2010/main" type="inkWord" rotatedBoundingBox="13989,9687 9457,10623 8915,7996 13447,7061"/>
              </emma:interpretation>
              <emma:one-of disjunction-type="recognition" id="oneOf0">
                <emma:interpretation id="interp0" emma:lang="en-US" emma:confidence="0">
                  <emma:literal>Of</emma:literal>
                </emma:interpretation>
                <emma:interpretation id="interp1" emma:lang="en-US" emma:confidence="0">
                  <emma:literal>"Of</emma:literal>
                </emma:interpretation>
                <emma:interpretation id="interp2" emma:lang="en-US" emma:confidence="0">
                  <emma:literal>of</emma:literal>
                </emma:interpretation>
                <emma:interpretation id="interp3" emma:lang="en-US" emma:confidence="0">
                  <emma:literal>'Of</emma:literal>
                </emma:interpretation>
                <emma:interpretation id="interp4" emma:lang="en-US" emma:confidence="0">
                  <emma:literal>"of</emma:literal>
                </emma:interpretation>
              </emma:one-of>
            </emma:emma>
          </inkml:annotationXML>
          <inkml:trace contextRef="#ctx0" brushRef="#br0">2873 42 1153 0,'0'0'268'16,"0"0"-83"-16,0 0-1 0,-34-23-64 15,-14 14-32-15,-16 2-33 16,-8 4-6-16,-14 6-45 16,-21 7-18-16,-21 6 36 0,-9 6-16 15,-13 7-21-15,-12 6-5 16,-5 1 28-16,4 5-28 15,13 1 24-15,5 3 6 16,12 3-14-16,14-3 4 0,-1 3 108 16,17 4-38-16,9-4-25 15,17 0-18-15,9-3-27 0,12 0-9 16,5 0 19-16,12-4-10 15,9-2 5-15,0 3 3 0,5-7-8 16,-1 3 6-16,5 4-6 16,-1 0-10-16,-4 3 2 15,5 0 0-15,-5-1-3 0,1-5 8 16,-1 3 11-16,5-1 3 15,-5 1 6-15,0-3-10 16,9-1 8-16,0 1-24 0,4-1 12 16,5-3 2-16,3 4 74 15,1-1-15-15,8 1-23 16,5-1-14-16,8 1 2 0,9 3-12 15,-1-1 0-15,1 1-10 16,4 3 1-16,0 3 3 0,-4-3 5 16,8 6 9-16,-4 4 61 15,0 3-30-15,4 3-12 0,0 3-5 16,5 3-25-16,4 1-3 15,12-8 5-15,14 1-7 16,8-6-1-16,17-7 0 0,8-9-11 16,18-4 3-16,13-6 5 15,8-7-5-15,4-6-7 16,1-3 11-16,4-6 11 0,4-1-5 15,4-6-7-15,0-3-3 16,5-4 0-16,-1-9 17 0,1-6-17 16,-5-1 3-16,-8-12 8 15,-5-13-2-15,1-16-3 0,-9-16 2 16,-1-17-4-16,1-18 9 15,-8-14-8-15,-10-8-5 16,-3-11 8-16,-13-3 3 16,-9 4-11-16,-21 5 20 0,-18 8 34 15,-29 2-11-15,-22 4-23 16,-21 12-3-16,-26 10-4 0,-8 10-10 15,-13 13-13-15,-9 9 10 16,-4 16 3-16,0 10-12 0,-9 10-1 16,1 9 10-16,4 3-11 15,-5 7-11-15,9 6 5 0,0 0-54 16,4 3-19-16,1-6 41 15,7 4 10-15,5-1-58 16,5-7-117-16,8 8-212 16,8-1-210-16,5 6-69 0</inkml:trace>
          <inkml:trace contextRef="#ctx0" brushRef="#br0" timeOffset="1060.8">2304 1258 1390 0,'0'0'93'16,"0"0"58"-16,0 0 0 15,0 0 35-15,0 0-48 16,0 0-38-16,0 0 57 0,0 0 25 16,0 0-35-16,0 0-85 15,0 0-12-15,-30-4-46 0,0-2 24 16,30 6-24-16,-43 3 6 15,0 7-10-15,9 6-12 0,-4 16 17 16,3 13-5-16,5 13-10 16,5 12 27-16,8 10-11 15,4 4 8-15,4 6-19 0,9 3 1 16,13-3 10-16,0-4-23 15,4-2-357-15,9-7-398 16</inkml:trace>
          <inkml:trace contextRef="#ctx0" brushRef="#br0" timeOffset="546">3189 959 1378 0,'0'0'256'15,"0"0"1"-15,0 0-87 16,0 0-5-16,0 0-79 15,0 0-48-15,0 0-10 0,-42 20-28 16,3 2-5-16,-8 10 10 16,-4 10-16-16,4 12 16 15,-9 14-10-15,9 5-14 0,0 8 19 16,8-7 0-16,9-1-14 15,9-9 14-15,8-6-15 0,9-10 21 16,4-9 7-16,0-39-9 16,4 38 23-16,-4-38-12 0,0 0 10 15,9 26 149-15,-9-26 31 16,0 0-71-16,0 0-67 15,0 0-42-15,-9-45-1 16,-4-3-10-16,1-13-19 0,-1-6 5 16,0-7 9-16,4-10-9 15,1-9-4-15,-1 4 4 0,5-1 11 16,4 3-11-16,4 4-9 15,5 6-7-15,-5 9-87 16,0 14-139-16,1 9-72 0,-1 10-101 16,-4 35-206-16</inkml:trace>
          <inkml:trace contextRef="#ctx0" brushRef="#br0" timeOffset="748.8">3005 690 1311 0,'30'0'224'0,"5"-3"-68"0,3 3-20 16,1 0-37-16,3 3-54 15,1 3-10-15,-9 4-35 16,-8 3-32-16,-26-13-300 15,21 32-134-15,-29 6-81 0</inkml:trace>
          <inkml:trace contextRef="#ctx0" brushRef="#br0" timeOffset="1716">-156 1181 1214 0,'0'0'242'16,"0"0"13"-16,0 0-115 15,0 0-64-15,0 0-25 0,0 0 11 16,-21-23-28-16,21 23 31 16,0 0-4-16,0 0-28 0,0 0-6 15,0 0-11-15,0 0-5 16,0 0 31-16,21 32 19 15,9 7-12-15,8 6-29 16,1 3-20-16,4 6 4 0,-1-5 15 16,1-5 1-16,-4-2-18 15,-1-7-6-15,-8-6 8 16,-8-6-4-16,-22-23 8 0,25 22-3 15,-25-22 3-15,0 0 99 16,0 0 105-16,0 0-60 16,0 0-76-16,0 0-12 0,0 0-7 15,0 0-29-15,-25 19-25 16,-5 7 7-16,-9 13 1 15,-4 2-8-15,5 4 7 0,-1 3-15 16,5 7 11-16,-4-1-2 16,8 4-79-16,-5 0-477 15,10 0-480-15</inkml:trace>
        </inkml:traceGroup>
      </inkml:traceGroup>
    </inkml:traceGroup>
  </inkml:traceGroup>
</inkml:ink>
</file>

<file path=ppt/ink/ink234.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7:10:39.35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0B1033E-9C29-4CB1-BC86-D89765A76455}" emma:medium="tactile" emma:mode="ink">
          <msink:context xmlns:msink="http://schemas.microsoft.com/ink/2010/main" type="writingRegion" rotatedBoundingBox="24259,19056 1718,18710 2008,-191 24549,154"/>
        </emma:interpretation>
      </emma:emma>
    </inkml:annotationXML>
    <inkml:traceGroup>
      <inkml:annotationXML>
        <emma:emma xmlns:emma="http://www.w3.org/2003/04/emma" version="1.0">
          <emma:interpretation id="{C78ABF90-0AC6-4AB9-8FA6-43C98424C26A}" emma:medium="tactile" emma:mode="ink">
            <msink:context xmlns:msink="http://schemas.microsoft.com/ink/2010/main" type="paragraph" rotatedBoundingBox="4867,17270 9154,17159 9194,18722 4908,18833" alignmentLevel="2"/>
          </emma:interpretation>
        </emma:emma>
      </inkml:annotationXML>
      <inkml:traceGroup>
        <inkml:annotationXML>
          <emma:emma xmlns:emma="http://www.w3.org/2003/04/emma" version="1.0">
            <emma:interpretation id="{2013B9E0-FECB-4D2E-B783-72633820C08F}" emma:medium="tactile" emma:mode="ink">
              <msink:context xmlns:msink="http://schemas.microsoft.com/ink/2010/main" type="line" rotatedBoundingBox="4867,17270 9154,17159 9194,18722 4908,18833"/>
            </emma:interpretation>
          </emma:emma>
        </inkml:annotationXML>
        <inkml:traceGroup>
          <inkml:annotationXML>
            <emma:emma xmlns:emma="http://www.w3.org/2003/04/emma" version="1.0">
              <emma:interpretation id="{F61133F8-DA5F-4290-82FD-6F1C56AE71CF}" emma:medium="tactile" emma:mode="ink">
                <msink:context xmlns:msink="http://schemas.microsoft.com/ink/2010/main" type="inkWord" rotatedBoundingBox="4867,17270 9154,17159 9194,18722 4908,18833"/>
              </emma:interpretation>
              <emma:one-of disjunction-type="recognition" id="oneOf0">
                <emma:interpretation id="interp0" emma:lang="en-US" emma:confidence="0">
                  <emma:literal>"Init;</emma:literal>
                </emma:interpretation>
                <emma:interpretation id="interp1" emma:lang="en-US" emma:confidence="0">
                  <emma:literal>snit;</emma:literal>
                </emma:interpretation>
                <emma:interpretation id="interp2" emma:lang="en-US" emma:confidence="0">
                  <emma:literal>seniti</emma:literal>
                </emma:interpretation>
                <emma:interpretation id="interp3" emma:lang="en-US" emma:confidence="0">
                  <emma:literal>seniti!</emma:literal>
                </emma:interpretation>
                <emma:interpretation id="interp4" emma:lang="en-US" emma:confidence="0">
                  <emma:literal>'Init;</emma:literal>
                </emma:interpretation>
              </emma:one-of>
            </emma:emma>
          </inkml:annotationXML>
          <inkml:trace contextRef="#ctx0" brushRef="#br0">-14333 17065 897 0,'0'0'78'0,"-38"-16"29"0,38 16 14 16,-30-10 22-16,30 10-39 0,0 0-38 15,0 0-47-15,0 0 8 16,0 0-35-16,0 0 15 0,-5-35-22 15,5 35 36-15,0 0-21 0,0 0 4 16,30-10 2-16,-30 10 34 16,0 0 59-16,18 48 18 0,-10-3-44 15,-4 0-11-15,-12 3-41 0,-5 0 22 16,0 4-43-16,-8-4-17 15,-5 3 17-15,-8-3-188 16,0-9-264-16,-1-7-154 0</inkml:trace>
          <inkml:trace contextRef="#ctx0" brushRef="#br0" timeOffset="-327.61">-14046 16725 1598 0,'0'0'161'0,"0"0"-5"15,0 0-38-15,0 0-62 16,0 0-11-16,0 0-34 0,0 0-26 15,0 0-138-15,0 0-318 16,0 0-159-16</inkml:trace>
          <inkml:trace contextRef="#ctx0" brushRef="#br0" timeOffset="-748.81">-13567 16721 1079 0,'0'0'184'0,"-17"29"47"0,17-29 5 16,-4 23-9-16,4-23-30 0,-5 22-27 15,5-22-16-15,-8 29-33 16,-5-6-28-16,13-23-19 0,-34 25-13 16,4-2-5-16,-9 2 14 15,1 4-2-15,-5 7-10 0,-13 12-5 16,1 3 4-16,-5 7-11 0,-4 3-3 15,4 3-23-15,8-3-13 16,10 0 4-16,3-3-14 16,5-7 6-16,8-6-51 0,26-45-272 15,-34 32-377-15,8-13-267 0</inkml:trace>
          <inkml:trace contextRef="#ctx0" brushRef="#br0" timeOffset="-530.41">-13948 16494 1316 0,'17'-4'273'0,"-17"4"-13"16,22-6 28-16,-22 6-40 0,13-3-106 15,-13 3-63-15,0 0-47 16,0 0-38-16,0 0-160 0,0 0-373 16,0 0-244-16</inkml:trace>
          <inkml:trace contextRef="#ctx0" brushRef="#br0" timeOffset="422.2">-14649 16728 723 0,'0'0'66'16,"0"0"72"-16,0 0 43 0,21 45-8 16,-21-45-41-16,13 42-65 0,-13-42-35 15,4 41 20-15,-4-41-29 16,-4 42-10-16,4-42 4 0,-26 48-24 15,1-6 22-15,-5-1-6 0,30-41-5 16,-47 61 24-16,4-12 11 16,4-1 27-16,39-48 46 0,-38 61-12 15,8-13 8-15,8-3 2 0,1-7-42 16,21-38-8-16,-21 48-37 15,21-48-12-15,-17 39 26 16,17-39-9-16,0 0-17 0,0 0 2 16,-39 35-4-16,39-35 16 0,-38 10 31 15,8-17 22-15,30 7 14 16,-35-38-41-16,14-7-26 0,4-13-8 15,4-9-15-15,9-7-2 0,4 10 6 16,4 3-16-16,9 13 1 16,13 6-1-16,3 7 13 0,6 12-56 15,-1 14-282-15,0 9-388 0</inkml:trace>
          <inkml:trace contextRef="#ctx0" brushRef="#br0" timeOffset="826.8">-15466 17058 1464 0,'0'0'254'0,"-30"-6"-33"0,30 6 7 16,0 0-92-16,-18-29-79 15,18 29-11-15,0-45-18 16,9 0-34-16,8 4 42 0,0 5-60 16,5 4 16-16,-5 3 3 0,-17 29-2 15,21-32-18-15,-21 32 25 16,0 0-28-16,22-22 12 0,-22 22 8 15,0 0 13-15,0 0 7 0,0 0-15 16,0 48-6-16,-5-6 22 16,-12-4 5-1,-4 1-13-15,21-39-5 0,-47 41 18 0,8-5-11 16,-4-17 10-16,9 0 22 0,34-19 45 15,-34 6 29-15,4-6-52 16,30 0-15-16,-26-9-28 0,26 9-27 16,-21-32 17-16,4-4-14 15,8 1-28-15,9 0-162 0,0 35-297 16,9-45-137-16,-9 45-13 0</inkml:trace>
          <inkml:trace contextRef="#ctx0" brushRef="#br0" timeOffset="1060.8">-15454 17183 1176 0,'0'0'293'16,"0"0"-7"-16,0 0-39 15,0 0-73-15,0 0-69 0,0 0-41 16,0 0-22-16,0 0-18 0,0 0-24 15,0 0 0-15,0 0 15 16,0 0-8-16,0 0-15 0,0 0 2 16,30 13 23-16,-30-13-6 0,0 0-7 15,5 45 6-15,-5-6-10 16,0-39-153-16,-35 67-238 0,-3-19-201 15</inkml:trace>
          <inkml:trace contextRef="#ctx0" brushRef="#br0" timeOffset="2542.8">-15514 16163 902 0,'26'-9'253'15,"-26"9"17"-15,0 0 11 16,-26 25 17-16,-16 7-72 0,-18 7-70 16,-9 6-86-16,-8 3-23 0,-8 0-28 15,-5 0-9-15,-4 3-14 16,-9 4-244-16,-8-7-334 0,4 16-170 15</inkml:trace>
          <inkml:trace contextRef="#ctx0" brushRef="#br0" timeOffset="1357.2">-15911 17007 883 0,'0'0'83'0,"0"0"125"0,0 0 109 15,0 0 20-15,0 0-34 16,0 0-24-16,0 0-62 16,4 42 1-16,-4-42-69 0,-26 41-59 15,-8-15-32-15,-13-3-10 0,-4-4-13 16,-14-3-1-16,6-7-11 15,-6-5-8-15,1-4-21 0,0-10 17 16,4-3-21-16,9-9 10 0,0-4-27 16,8-3-38-16,9-3-109 15,8 10-204-15,26 22-283 0,0 0-100 16</inkml:trace>
          <inkml:trace contextRef="#ctx0" brushRef="#br0" timeOffset="1606.8">-16104 17562 1471 0,'0'0'345'0,"0"0"29"15,0 0-94-15,0 0-139 0,30-16-79 16,-30 16-18-16,30-10-16 15,-30 10-23-15,34 0-10 16,-34 0 19-16,34 7-14 0,-34-7-7 16,0 0 7-16,0 0 0 0,0 0 12 15,18 38-24-15,-18-38-67 16,-5 52-238-16,5-52-310 0,-68 99-193 15</inkml:trace>
          <inkml:trace contextRef="#ctx0" brushRef="#br0" timeOffset="2168.4">-16805 16818 989 0,'21'-26'26'15,"-21"26"69"-15,0 0 94 16,0 0-11-16,0 0-37 0,4 35-28 16,-8 4-26-16,-5 3 1 15,-3-4-14-15,-6 4-18 0,1-4-30 16,-4 4-4-16,0-4-9 0,21-38-17 15,-39 45 10-15,9-16 12 16,0-6-29-16,30-23 6 16,-47 16-7-16,17-16-10 0,30 0-11 15,-30-26-36-15,30 26 2 16,-25-54 42-16,7 9 8 0,10 6 26 15,8 39-42-15,-9-29 4 0,9 29 49 16,0 0 2-16,0 0 31 16,0 0 14-16,0 0 25 0,0 48-43 15,-4-3-16-15,4-6-11 16,0-1-12-16,0-38 10 0,0 39-11 15,0-39 14-15,0 0-17 16,0 0-6-16,-17 35 0 0,17-35-6 16,0 0-3-16,0 0-28 15,-30-16-12-15,30 16-23 0,-26-61-38 16,14 3 62-16,3 7 38 15,5 6 10-15,-1 16-25 0,5 29 41 16,0 0-28-16,0 0 29 0,0 0 50 16,-38 39 58-16,8 9-36 15,0 13-61-15,4 0-15 0,-4-3 12 16,5-1-34-16,-1-9-4 15,5-3-185-15,-1-9-367 16</inkml:trace>
          <inkml:trace contextRef="#ctx0" brushRef="#br0" timeOffset="2340">-17314 16805 1196 0,'29'10'19'16,"-29"-10"19"-16,0 0-12 0,0 0-16 15,22 12-25-15,-22-12-25 16,26 13-231-16,-26-13-174 16</inkml:trace>
          <inkml:trace contextRef="#ctx0" brushRef="#br0" timeOffset="2730">-17828 17145 1890 0,'0'0'59'0,"0"0"-15"0,0 0-5 15,0 0-15-15,0 0-18 16,0 0-282-16,-4 35-494 0</inkml:trace>
        </inkml:traceGroup>
      </inkml:traceGroup>
    </inkml:traceGroup>
    <inkml:traceGroup>
      <inkml:annotationXML>
        <emma:emma xmlns:emma="http://www.w3.org/2003/04/emma" version="1.0">
          <emma:interpretation id="{7F5F84A5-70D5-4D78-A33F-4B418D8297D9}" emma:medium="tactile" emma:mode="ink">
            <msink:context xmlns:msink="http://schemas.microsoft.com/ink/2010/main" type="paragraph" rotatedBoundingBox="24282,18199 1737,17969 1816,10174 24361,10403" alignmentLevel="1"/>
          </emma:interpretation>
        </emma:emma>
      </inkml:annotationXML>
      <inkml:traceGroup>
        <inkml:annotationXML>
          <emma:emma xmlns:emma="http://www.w3.org/2003/04/emma" version="1.0">
            <emma:interpretation id="{D5AFEB1E-C2B2-4E8A-8F97-E377BE493A20}" emma:medium="tactile" emma:mode="ink">
              <msink:context xmlns:msink="http://schemas.microsoft.com/ink/2010/main" type="inkBullet" rotatedBoundingBox="24287,17653 22287,17633 22315,14870 24316,14890"/>
            </emma:interpretation>
            <emma:one-of disjunction-type="recognition" id="oneOf1">
              <emma:interpretation id="interp5" emma:lang="en-US" emma:confidence="0">
                <emma:literal>•</emma:literal>
              </emma:interpretation>
              <emma:interpretation id="interp6" emma:lang="en-US" emma:confidence="0">
                <emma:literal>B</emma:literal>
              </emma:interpretation>
              <emma:interpretation id="interp7" emma:lang="en-US" emma:confidence="0">
                <emma:literal>☹</emma:literal>
              </emma:interpretation>
              <emma:interpretation id="interp8" emma:lang="en-US" emma:confidence="0">
                <emma:literal>j</emma:literal>
              </emma:interpretation>
              <emma:interpretation id="interp9" emma:lang="en-US" emma:confidence="0">
                <emma:literal>&amp;</emma:literal>
              </emma:interpretation>
            </emma:one-of>
          </emma:emma>
        </inkml:annotationXML>
        <inkml:trace contextRef="#ctx0" brushRef="#br0" timeOffset="-32572.86">896 13892 889 0,'-47'-29'125'15,"-8"10"82"-15,-5 2 8 16,-13 17-42-16,-12 7-68 15,-9 19-42-15,-9 15 80 0,-4 20 74 16,9 23 1-16,-1 18-28 0,9 17 8 16,5 13 4-16,8 12-57 15,4 13-11-15,5 20-45 0,12 5-25 16,17 11-15-16,14 3-6 0,25-10 10 15,25-10 23-15,31-12 12 16,25-20-10-16,22-15-20 0,13-20-6 16,20-19-32-16,14-20 1 0,0-25-17 15,4-19 2-15,0-23-2 16,-9-22-14-16,-8-20 0 0,-13-25-17 15,-8-32-25-15,-14-23-46 16,-16-32-18-16,-13-22-9 0,-22-23 39 16,-21-12 17-16,-17-1 33 0,-17 4 21 15,-18 19 7-15,-25 12 8 0,-26 27 0 16,-21 19 2-16,-21 22-6 15,-14 19 10-15,-3 23-1 0,-5 22-5 16,4 20-7-16,9 15-24 0,13 14-194 16,13 6-237-16,16 6-216 0,14 6-173 15</inkml:trace>
        <inkml:trace contextRef="#ctx0" brushRef="#br0" timeOffset="-33087.66">922 14572 1137 0,'0'16'360'0,"-4"6"53"16,4 4-23-16,-4 9-87 16,4 4-67-16,0 6-46 0,-5 0-64 15,1 0-31-15,4-1-23 0,-4-5-17 16,-5-4-12-16,1 1-7 15,-9-4-19-15,-5-7-17 0,-4 1 8 16,-3-10-8-16,-6-3 4 0,1-7-16 16,0-6-10-16,4-6-14 0,0-7-17 15,9-6-10-15,3-10-1 16,1-3 6-16,5-7 28 15,3 4 0-15,0 0 15 0,1 6 10 16,8 29-6-16,-4-23 5 0,4 23-7 16,0 0 26-16,0 0-21 0,0 0 19 15,0 0-16-15,-5 26 24 16,-3 0-7-16,-1 3-8 0,9-29 17 15,-30 32-12-15,5-3-9 0,-10-10-7 16,5-3 7-16,-8-7 3 16,4-9-3-16,-1-6 4 0,6-4-12 15,3-6 0-15,9-6-5 16,-5-10 15-16,14-3-2 0,4-1 0 15,-1 7 0-15,5 29-11 16,0-29-2-16,0 29 25 0,0 0 6 16,30 4 18-16,-4 15 12 0,-5 16-14 15,9 20 65-15,-4 6-3 16,4 19-17-16,-5 13-30 0,5 13-16 15,-4 6-8-15,-5 4-28 0,1-7 8 16,-5-10 0-16,0-9-49 16,4-16-132-16,-8-23-145 0,-4-16-224 15,-9-35-224-15,26 7-35 16</inkml:trace>
      </inkml:traceGroup>
      <inkml:traceGroup>
        <inkml:annotationXML>
          <emma:emma xmlns:emma="http://www.w3.org/2003/04/emma" version="1.0">
            <emma:interpretation id="{1411CB63-487B-4C24-8663-B9117FA0C424}" emma:medium="tactile" emma:mode="ink">
              <msink:context xmlns:msink="http://schemas.microsoft.com/ink/2010/main" type="line" rotatedBoundingBox="21894,18175 1737,17969 1777,13981 21935,14186"/>
            </emma:interpretation>
          </emma:emma>
        </inkml:annotationXML>
        <inkml:traceGroup>
          <inkml:annotationXML>
            <emma:emma xmlns:emma="http://www.w3.org/2003/04/emma" version="1.0">
              <emma:interpretation id="{061A5854-A654-4C61-A426-F6B123BA6E4C}" emma:medium="tactile" emma:mode="ink">
                <msink:context xmlns:msink="http://schemas.microsoft.com/ink/2010/main" type="inkWord" rotatedBoundingBox="1742,15563 3300,15547 3314,16931 1756,16947"/>
              </emma:interpretation>
              <emma:one-of disjunction-type="recognition" id="oneOf2">
                <emma:interpretation id="interp10" emma:lang="en-US" emma:confidence="0">
                  <emma:literal>j</emma:literal>
                </emma:interpretation>
                <emma:interpretation id="interp11" emma:lang="en-US" emma:confidence="0">
                  <emma:literal>•</emma:literal>
                </emma:interpretation>
                <emma:interpretation id="interp12" emma:lang="en-US" emma:confidence="0">
                  <emma:literal>*</emma:literal>
                </emma:interpretation>
                <emma:interpretation id="interp13" emma:lang="en-US" emma:confidence="0">
                  <emma:literal>y</emma:literal>
                </emma:interpretation>
                <emma:interpretation id="interp14" emma:lang="en-US" emma:confidence="0">
                  <emma:literal>@</emma:literal>
                </emma:interpretation>
              </emma:one-of>
            </emma:emma>
          </inkml:annotationXML>
          <inkml:trace contextRef="#ctx0" brushRef="#br0" timeOffset="-2028.01">-19466 15278 815 0,'0'0'340'0,"25"3"32"16,-25-3-7-16,0 0-47 0,13 35-63 16,-17 0-84-16,-5 1-35 0,-8 2-29 15,-8 7-33-15,-5 0-19 16,-5 6-33-16,-7 1 9 0,-5 2-25 15,0-2 8-15,4-4-86 16,-4-3-174-16,0-10-239 0,4-6-233 16</inkml:trace>
          <inkml:trace contextRef="#ctx0" brushRef="#br0" timeOffset="-1669.21">-19513 14835 829 0,'0'0'197'16,"0"0"44"-16,0 0 7 0,0 0-21 15,-26 26-62-15,26-26-38 0,-21 38 33 16,-5-6 15-16,0 0-5 16,1 0-1-16,-1 0-53 0,-8 0-42 15,-13 1-10-15,-9 2 30 0,-8 3 41 16,-13 4-6-16,-4 0-55 15,-5-4-15-15,0 1-21 16,-8-4-9-16,0-6-21 0,4-3-5 16,-4-7 4-16,4-6-7 0,5-4-6 15,12-5 1-15,13-1-110 16,13-3-170-16,9-3-296 0,12-13-280 15</inkml:trace>
          <inkml:trace contextRef="#ctx0" brushRef="#br0" timeOffset="-1482.01">-20604 14806 2014 0,'55'-16'337'16,"14"-10"-46"-16,8-9-100 15,13-7-78-15,12 1-48 0,18-1-26 16,8 3-111-16,9 1-411 0,5 6-384 16</inkml:trace>
        </inkml:traceGroup>
        <inkml:traceGroup>
          <inkml:annotationXML>
            <emma:emma xmlns:emma="http://www.w3.org/2003/04/emma" version="1.0">
              <emma:interpretation id="{B216044F-BF74-4170-8C93-6E52D70B49C8}" emma:medium="tactile" emma:mode="ink">
                <msink:context xmlns:msink="http://schemas.microsoft.com/ink/2010/main" type="inkWord" rotatedBoundingBox="2931,15915 4896,15417 5239,16767 3273,17266"/>
              </emma:interpretation>
              <emma:one-of disjunction-type="recognition" id="oneOf3">
                <emma:interpretation id="interp15" emma:lang="en-US" emma:confidence="0">
                  <emma:literal>3!</emma:literal>
                </emma:interpretation>
                <emma:interpretation id="interp16" emma:lang="en-US" emma:confidence="0">
                  <emma:literal>3'.</emma:literal>
                </emma:interpretation>
                <emma:interpretation id="interp17" emma:lang="en-US" emma:confidence="0">
                  <emma:literal>3:</emma:literal>
                </emma:interpretation>
                <emma:interpretation id="interp18" emma:lang="en-US" emma:confidence="0">
                  <emma:literal>3?</emma:literal>
                </emma:interpretation>
                <emma:interpretation id="interp19" emma:lang="en-US" emma:confidence="0">
                  <emma:literal>3.</emma:literal>
                </emma:interpretation>
              </emma:one-of>
            </emma:emma>
          </inkml:annotationXML>
          <inkml:trace contextRef="#ctx0" brushRef="#br0" timeOffset="-3198.01">-17712 15008 427 0,'-17'-9'97'15,"17"9"55"1,0 0 37-16,-18-13-6 0,18 13-64 16,0 0-28-16,0 0 164 0,0 0 27 15,18 3-65-15,-1 10-57 16,0 0-37-16,-4 9 8 0,-1 4-28 15,1-4-36-15,-13-22-40 0,9 35 0 16,-9-6-6-16,4 0 10 16,-4-29-25-16,-13 36 7 0,13-36-16 15,-25 25 0-15,7-9 14 0,-3-13-7 16,0-6 0-1,-5-10-2-15,5-3-2 0,-5-3 0 16,-4-3 0-16,4 2 7 0,-4 8 79 16,5 5-21-16,-1 10-18 15,-4 13-9-15,0 13-4 0,9 7-13 16,-1-1-11-16,5 0-5 0,9 4-15 15,12-4-136-15,5-3-409 16,-9-32-424-16</inkml:trace>
          <inkml:trace contextRef="#ctx0" brushRef="#br0" timeOffset="-3026.41">-17640 15749 2022 0,'0'0'284'0,"0"0"-32"0,0 0-49 15,0 0-112-15,0 0-53 16,0 0-78-16,0 0-228 0,0 0-466 16</inkml:trace>
          <inkml:trace contextRef="#ctx0" brushRef="#br0" timeOffset="-2340.01">-18743 15172 1274 0,'0'-74'262'0,"8"0"22"0,5-6-116 16,0-7-46-16,8 4-38 15,5 6-18-15,12 13-38 0,-3 12-21 16,3 20 2-16,1 16 15 0,-5 20-7 15,0 18 12-15,-4 13-12 16,-9 13-11-16,-12 7 0 16,0 6 24-16,-14 3 27 0,-8 3 6 15,-8-2-18-15,-5-4-12 0,-12 0-17 16,-9 3 3-16,0-7-19 15,-5-2 4-15,1-13-4 0,4-10-19 16,4-10-24-16,5-12-44 0,8-17-5 16,4-15-32-16,9-13-49 15,4-10 26-15,5-3 74 0,-1 0 31 16,9 12 26-16,0 36-8 0,0-35 15 15,0 35 58-15,0 0 19 16,0 0 22-16,0 0 54 16,0 0 52-16,0 0-32 0,22 51-47 15,-18-3-56-15,-8-3 1 0,-9 0-31 16,-9-6-15-16,1 2-16 15,-9-2-3-15,-4-4-2 0,-5 4-17 16,-4-10 30-16,1-13-8 0,-5-7-21 16,12-9-12-16,1-13 0 15,0-12-22-15,13-10-26 0,3-7 13 16,14-3 24-16,4 3-17 0,13 0 7 15,8 10 41-15,5 4 7 16,8 8 12-16,-4 11-16 0,0 12 15 16,-4 10-5-16,-26-13 53 15,26 35-57-15,-18 3 15 0,-8 4 5 16,-13 3-8-16,-4-3 22 0,-4 3-38 15,-9 3 29-15,-4 3-21 16,-9-3 0-16,4-6 0 0,-3-3 0 16,-1-4 6-16,0-6-21 0,0-7-229 15,5-6-182-15,8-6-68 16,4-4-2-16</inkml:trace>
        </inkml:traceGroup>
        <inkml:traceGroup>
          <inkml:annotationXML>
            <emma:emma xmlns:emma="http://www.w3.org/2003/04/emma" version="1.0">
              <emma:interpretation id="{4BA8BE80-E52E-4DDF-87AA-BC1CB05F5CCC}" emma:medium="tactile" emma:mode="ink">
                <msink:context xmlns:msink="http://schemas.microsoft.com/ink/2010/main" type="inkWord" rotatedBoundingBox="5353,15035 11921,15082 11905,17320 5337,17273"/>
              </emma:interpretation>
              <emma:one-of disjunction-type="recognition" id="oneOf4">
                <emma:interpretation id="interp20" emma:lang="en-US" emma:confidence="0">
                  <emma:literal>11004-200.</emma:literal>
                </emma:interpretation>
                <emma:interpretation id="interp21" emma:lang="en-US" emma:confidence="0">
                  <emma:literal>1102-200.</emma:literal>
                </emma:interpretation>
                <emma:interpretation id="interp22" emma:lang="en-US" emma:confidence="0">
                  <emma:literal>11002-200.</emma:literal>
                </emma:interpretation>
                <emma:interpretation id="interp23" emma:lang="en-US" emma:confidence="0">
                  <emma:literal>41002-200.</emma:literal>
                </emma:interpretation>
                <emma:interpretation id="interp24" emma:lang="en-US" emma:confidence="0">
                  <emma:literal>110022-200.</emma:literal>
                </emma:interpretation>
              </emma:one-of>
            </emma:emma>
          </inkml:annotationXML>
          <inkml:trace contextRef="#ctx0" brushRef="#br0" timeOffset="18470.43">-12438 14463 1704 0,'0'0'186'15,"0"0"61"-15,-21 45 24 0,0 9-88 16,-1 4-69-16,1 3-47 16,8 0-31-16,4 3-1 0,5-3-16 15,8-6-12-15,1-11-2 0,12-2-2 16,-17-42 0-16,25 35-3 15,1-19 2-15,-9-9-2 0,5-17-3 16,-22 10 3-16,25-38 0 0,-12-4 3 16,0-12-3-16,-13-7-3 15,-4-10 3-15,-5 0 0 16,-8 1 2-16,0 6-2 0,0 12 7 15,-5 14-1-15,5 9-6 0,-4 16-3 16,-1 13-25-16,-3 13-187 16,-1 13-397-16,-4 9-336 0</inkml:trace>
          <inkml:trace contextRef="#ctx0" brushRef="#br0" timeOffset="18158.43">-12797 14768 1059 0,'-26'0'93'16,"1"12"113"-16,25-12 103 15,-35 48-44-15,5-3-68 16,13 4-76-16,0-5-37 0,4 1-34 15,9 0-31-15,8 0 3 0,5-6-11 16,-9-39 5-16,0 0-24 16,30 35 13-16,0-19 0 0,-30-16 8 15,43-10-1-15,-13-9-16 0,0-10 0 16,-13-3 6-16,-5-3-2 15,-7-4-18-15,-10 1 29 0,-3-4-11 16,-9 4 8-16,-9 2-3 0,-4 4 10 16,0 7 18-16,-4 9 47 15,4 9-22-15,0 14-28 16,4 5-16-16,5 11-5 0,0 12-2 15,8 0-3-15,9 7-4 0,4 0-5 16,8-4-12-16,9 1-94 16,-17-39-235-16,39 32-237 0,-1-19-32 15</inkml:trace>
          <inkml:trace contextRef="#ctx0" brushRef="#br0" timeOffset="17784.03">-13422 14594 912 0,'-8'-13'95'0,"-5"-6"85"16,0-3-10-16,0-4 84 0,5 0 37 16,-5 1-124-16,4-1-50 15,1 0-25-15,-1 1-35 16,5 2 19-16,0 1-12 0,-5-4-5 15,9-6-41-15,4-3-1 16,5-4-26-16,8-2 5 0,9 2 8 16,4 1-9-16,8 2 5 0,5 11 6 15,0 9 14-15,0 12-1 16,-9 14 30-16,0 16 23 0,-8 15-12 15,-9 20-32-15,-13 13 6 0,-8 16-7 16,-9 9-13-16,-8 7 4 16,-5 3-6-16,-13 4-6 15,-8-4 1-15,0 3-2 0,-8-9 2 16,-1-7-7-16,9-19-5 0,4-10 0 15,9-19 14-15,8-9-7 16,26-39 8-16,0 0-3 0,-30 26-20 16,30-26 9-16,0 0 4 0,0 0-6 15,30-45 6-15,5 13 9 16,12 6-9-16,4 0 0 0,9 1-7 15,0 5 12-15,-5 4 4 0,5 4-3 16,-8 5-6-16,-5 7 2 16,-9 0-2-16,-4 7-7 15,-4 2-46-15,-30-9-188 0,30 10-285 16,-30-10-212-16</inkml:trace>
          <inkml:trace contextRef="#ctx0" brushRef="#br0" timeOffset="-14320.83">-10983 15550 1141 0,'0'0'190'16,"0"0"-27"-16,0 0-10 0,13-3-39 15,4-6-24-15,0 2-12 16,4 1-60-16,1-4-13 0,-22 10-17 16,25-26 12-16,-3 4 17 15,-22 22-34-15,17-35 31 0,-13 6-7 16,-4 6 108-16,0 23 139 0,-8-22 25 15,8 22-59-15,0 0-92 16,-18-10-44-16,-3 17-37 16,4 6-31-16,17-13-16 0,0 0-12 15,0 0-75-15,0 0-351 0,0 0-611 16</inkml:trace>
          <inkml:trace contextRef="#ctx0" brushRef="#br0" timeOffset="-5990.42">-14696 15368 1280 0,'0'0'291'16,"0"0"-15"-16,0 0-38 0,0 0-75 15,-18 16-43-15,6 6-16 0,-10-3-12 16,-3 7-28-16,-5 3-27 16,-9 3-11-16,-4-3-6 0,1 0 5 15,-1-7 19-15,4-3 16 16,5-15 7-16,4-8 9 0,4-8-1 15,9-14 3-15,5-16-25 16,7-19-42-16,5-19-7 0,-4-10-4 16,0-9-5-16,-1-14 5 15,1-9-7-15,0-9 4 0,4 3 6 16,0 2-12-16,8 11 0 0,-3 15 6 15,3 20 7-15,-3 19-10 16,-1 16-94-16,-4 17-140 0,0 28-232 16,0 0-243-16,0 0 3 0</inkml:trace>
          <inkml:trace contextRef="#ctx0" brushRef="#br0" timeOffset="-5818.82">-14718 14748 1120 0,'43'-3'236'16,"4"-10"34"-16,0-3 23 16,0 0-149-16,-4 0-78 0,0 3-34 15,-13 0-306-15,-30 13-349 0</inkml:trace>
          <inkml:trace contextRef="#ctx0" brushRef="#br0" timeOffset="-4149.61">-17092 15214 664 0,'0'0'140'0,"0"0"145"0,-26 41 50 15,13 7-13-15,5 10-23 16,4 9-106-16,-5 10-85 16,1 7 44-16,-5-1-20 0,-4 1-71 15,-5-4-32-15,-3-3-14 16,-5 3-15-16,-5-9-191 0,1-10-218 15,0-13-226-15,4-3-23 0</inkml:trace>
          <inkml:trace contextRef="#ctx0" brushRef="#br0" timeOffset="-3931.21">-17314 14148 866 0,'-9'-35'183'0,"9"35"-41"0,0 0 36 15,-13 32 107-15,9 32-110 16,0 23-78-16,4 16 33 0,4 6-75 16,9 0-27-16,0 0 9 0,4 0-32 15,0-3 2-15,0-4-40 16,0-2-276-16,-4-7-317 0</inkml:trace>
          <inkml:trace contextRef="#ctx0" brushRef="#br0" timeOffset="20638.83">-16681 14642 295 0,'12'-9'0'16,"-3"-4"40"-16,0 7 22 0,3 2 11 15,-3 4 16-15,-9 0 41 16,17 10-14-16,-17-10-10 0,0 0 2 16,21 13 10-16,-21-13 13 15,26 3-6-15,-4-3-15 0,-22 0-5 16,25-10-36-16,1-6-21 0,0-9-31 15,-5-11-6-15,0-5-11 16,-4 2 13-16,1-3 5 0,-1 1-22 16,-5-7-6-16,1-1-8 15,4 5 35-15,-4 8-3 0,-4 7-36 16,-9 29 15-16,8-22 29 15,-8 22 18-15,0 0 66 0,-4 38-30 16,-4 20-12-16,-5 16-7 16,-9 13-28-16,1 2 12 0,-5 11 29 15,1-1-9-15,3-9-22 0,5 0-11 16,0-7-9-16,8-9-14 15,1-6-1-15,-1-11 1 0,9-8-2 16,-4-5-9-16,8-11 6 0,-4-1-25 16,0-32-116-16,5 38-190 15,-5-38-103-15,0 35-53 16</inkml:trace>
          <inkml:trace contextRef="#ctx0" brushRef="#br0" timeOffset="21060.03">-16074 14620 566 0,'0'0'166'0,"0"0"9"0,-21 10-56 15,21-10 56-15,-22 41-19 16,5 4-78-16,0 3-21 0,9 7 4 16,-1 3 1-16,5-1-1 15,4 1-22-15,0 0-20 0,8-4 2 16,-3-9-2-16,7-3-8 0,1-7-4 15,-13-35 18-15,30 32-8 16,-4-16 6-16,-1-19-16 0,1-10 16 16,0-9-23-16,-26 22 0 15,25-51-13-15,-7 2 7 0,-6-2 2 16,-12-7 4-16,0-3 12 15,-12 0-9-15,-1-3-16 0,-9 3-14 16,-3 4 16-16,-1 5 11 0,9 11 13 16,0 12-19-16,17 29 8 15,0 0 14-15,-22 19 1 0,1 13-17 16,4 10 0-16,0 3-12 0,4 0 12 15,4 3 0-15,1-3 2 16,4-4 9-16,4-2-5 0,0-4-19 16,0-35-262-16,12 35-136 15,-12-35-37-15</inkml:trace>
          <inkml:trace contextRef="#ctx0" brushRef="#br0" timeOffset="21418.83">-15757 14655 593 0,'0'0'163'0,"-22"29"-22"16,1 6-15-16,8 4-1 15,4 3-12-15,5-1 1 16,8 4-8-16,5 0-21 0,4-3-35 15,-13-42-20-15,34 45 2 16,5-13-16-16,-1-16-8 0,1-6-8 16,-5-10 8-16,0-4-2 0,-4-5 0 15,-4-11 5-15,-26 20-38 16,25-48 24-16,-8 0 3 0,-12 0 0 15,-14-6 21-15,-8-4-26 0,-13-3 0 16,-8-7-3-16,-5 4 23 16,4 3 3-16,1 16 103 15,4 10-43-15,4 19-41 0,4 13-20 16,5 16-2-16,-1 16 11 0,5 3-15 15,4 9-11-15,5 4-29 16,8 0-288-16,-5 0-261 0</inkml:trace>
        </inkml:traceGroup>
        <inkml:traceGroup>
          <inkml:annotationXML>
            <emma:emma xmlns:emma="http://www.w3.org/2003/04/emma" version="1.0">
              <emma:interpretation id="{02F503A7-500F-4AF9-BCBB-5CBA94918FC7}" emma:medium="tactile" emma:mode="ink">
                <msink:context xmlns:msink="http://schemas.microsoft.com/ink/2010/main" type="inkWord" rotatedBoundingBox="16663,18121 11017,18064 11045,15322 16690,15380"/>
              </emma:interpretation>
              <emma:one-of disjunction-type="recognition" id="oneOf5">
                <emma:interpretation id="interp25" emma:lang="en-US" emma:confidence="0">
                  <emma:literal>Fid-ileitis.</emma:literal>
                </emma:interpretation>
                <emma:interpretation id="interp26" emma:lang="en-US" emma:confidence="0">
                  <emma:literal>Fid-inelastic.</emma:literal>
                </emma:interpretation>
                <emma:interpretation id="interp27" emma:lang="en-US" emma:confidence="0">
                  <emma:literal>Fid-inelasticity</emma:literal>
                </emma:interpretation>
                <emma:interpretation id="interp28" emma:lang="en-US" emma:confidence="0">
                  <emma:literal>Finalistic.</emma:literal>
                </emma:interpretation>
                <emma:interpretation id="interp29" emma:lang="en-US" emma:confidence="0">
                  <emma:literal>Fid-ileitis</emma:literal>
                </emma:interpretation>
              </emma:one-of>
            </emma:emma>
          </inkml:annotationXML>
          <inkml:trace contextRef="#ctx0" brushRef="#br0" timeOffset="-20124.04">-6235 14572 882 0,'0'0'206'0,"0"0"13"15,0-13 44-15,0 13-27 0,0 0-70 16,0 0-65-16,0 0-41 15,0 0-42-15,0 0-11 0,0 0 146 16,13 42 46-16,4 15-41 0,0 11-48 16,5 6-46-16,-5 9-14 15,0 10 9-15,4 3-22 0,-4 4-19 16,-4-1-5-16,0-6-13 0,-9-3-5 15,1-13-249 1,-5-9-376-16,-9-14-203 0</inkml:trace>
          <inkml:trace contextRef="#ctx0" brushRef="#br0" timeOffset="-19344.04">-6538 15114 1095 0,'0'0'3'16,"0"0"12"-16,0 0 22 15,0 0-21-15,-39 3 13 0,9 20-17 16,0 6-9-16,0 19 0 0,5 6-16 16,3 4 13-16,1-3 10 15,12-4 28-15,9 3 1 0,13-5 0 16,17-8-32-16,4-9 0 15,13-9 16-15,5-7-7 16,-1-7-8-16,0-5 12 0,-4-4-35 16,-4-4 15-16,-9 1-6 15,-8 0 40-15,-26 3-19 0,21-6-1 16,-21 6 66-16,0 0-36 0,-21-13-22 15,-13 6-22-15,-5 7-13 16,-8 0 27-16,4 4-11 0,-8-8-15 16,0 1 24-16,-1-6-22 15,5 2 29-15,0-2-19 0,5-8-4 16,-1-5-12-16,0-10-9 0,0-13 4 15,0-3-14 1,1-7 18-16,3-9-23 0,1 3 11 16,3 3 45-16,10 7-7 0,-1 3-18 15,5 9 9-15,8 11 5 16,13 28 0-16,-13-29-8 0,13 29 3 15,0 0-15-15,0 0-12 16,0 0 21-16,0 0 22 0,0 0 39 16,0 0-50-16,0 0 19 0,34 22 92 15,0 7 54-15,-4 6-27 16,5 4-59-16,-1-1-20 0,-4 7 19 15,8 0-24-15,-3 0-30 16,-6-6-15-16,-3-1 2 16,-4-9-25-16,-22-29 21 0,17 26-7 15,-17-26 7-15,0 0 12 0,0 0 17 16,17 25 23-16,-17-25-40 15,0 0-2-15,-26 13-17 0,5-6 15 16,-5 5-23-16,-4 4 7 16,0 7-4-16,-4 6 32 0,-5 9 57 15,1 7 6-15,-1 3-26 0,1-3-26 16,-1 0-22-16,9-6-4 15,-8-7-26-15,8-7 2 16,9-5-145-16,21-20-387 0,-30 16-356 16</inkml:trace>
          <inkml:trace contextRef="#ctx0" brushRef="#br0" timeOffset="-19047.64">-7621 14309 1241 0,'0'0'137'0,"0"0"29"15,0 0 162-15,22 9-40 16,-1 20-80-16,9 16 1 0,4 19-6 15,5 7-40-15,-1 16 1 0,1 2-42 16,-1 8-50-16,-4 5-26 16,-4 7-13-16,-4 7-30 0,-5-1 3 15,-4-9-14-15,-8-6-45 16,0-20-180-16,-9-13-232 0,-5-15-224 15,-3-11-71-15</inkml:trace>
          <inkml:trace contextRef="#ctx0" brushRef="#br0" timeOffset="-18688.84">-7860 14828 612 0,'0'0'75'0,"0"0"78"0,0 0 89 16,0 0-16-16,0 0-22 0,0 0-11 15,38 29 10-15,-8 0 45 16,0 7-15-16,4 2-61 0,-4 4-39 16,0 9 33-16,-8 0-7 0,-1 7-25 15,-13 6 13-15,-3 7-33 16,-14 12-31-16,-4-12-25 0,-17-4-21 15,-8 1-10-15,-5-4-10 16,-4 0-20-16,-9 0 7 0,-3-12-4 16,3-8-43-16,0-8-136 15,1-14-117-15,3-6-253 0,1-9-328 16</inkml:trace>
          <inkml:trace contextRef="#ctx0" brushRef="#br0" timeOffset="-17955.64">-8215 15345 1268 0,'0'0'217'0,"0"0"211"16,4 32-5-16,-13 7-69 0,-4 6-113 16,-8 12-70-16,-9 11-54 15,-8 5-38-15,-5 1-30 0,-4 0-25 16,-5-3-14-16,-7-4-23 15,-1-6-130-15,0-10-298 16,8-12-491-16</inkml:trace>
          <inkml:trace contextRef="#ctx0" brushRef="#br0" timeOffset="-17737.24">-8173 14703 2351 0,'0'0'52'0,"0"0"-21"0,0 0-15 15,0 0 2-15,0 0-4 0,0 0-134 16,22-6-553-16</inkml:trace>
          <inkml:trace contextRef="#ctx0" brushRef="#br0" timeOffset="-17394.04">-8541 15310 1239 0,'-21'-10'70'16,"0"4"80"-16,-5-4 23 0,0-3-18 16,1-3-53-16,3 0-53 15,22 16 3-15,-17-25-13 0,17 25-24 16,-4-29-8-16,4 29 6 0,21-26-30 15,1 10 17-15,3 9 0 16,1 14 0-16,4 3 40 16,-9 9 66-16,-4 13 26 0,-8 13 3 15,-5 9-25-15,-17 11-2 16,-12 12-11-16,-18 6-22 0,-8 0-55 15,-5 4-26-15,-4-7-7 0,-4-6-233 16,4-13-371-16,0-7-241 16</inkml:trace>
          <inkml:trace contextRef="#ctx0" brushRef="#br0" timeOffset="-16910.43">-9152 14979 1969 0,'8'-29'170'16,"9"4"46"-16,1-1-46 0,7 7-57 15,5-4-50-15,0 7-22 0,4 0-15 16,5 3-18-16,-9 10-8 15,0 6 19-15,-5 4 55 16,-25-7 19-16,17 42-2 0,-12 9-10 16,-14 3-17-16,-12 7 4 0,-9 10 9 15,-4 6-10-15,-5 3-10 16,-4 7-18-16,-4-1-15 0,-8 8-2 15,-5 8-14-15,-9 4 6 0,5 0 5 16,0-3-1-16,13-4-2 16,-1 1 31-16,14-4-10 0,4 0 15 15,4-3-9-15,13-6-9 0,8-7 5 16,18-3 27-16,8-10-2 15,13-3 14-15,8-9-17 16,13-4 6-16,5-6-3 0,17-9-35 16,-1-11-9-16,10-6 1 0,3-12-24 15,1-7-38-15,-13-3-201 16,-9-23-115-16,-9-12-194 15,-8-20-460-15</inkml:trace>
          <inkml:trace contextRef="#ctx0" brushRef="#br0" timeOffset="-16754.43">-8814 16275 2246 0,'0'0'288'0,"0"0"18"0,0 0 14 15,0 0-28-15,0 0-99 0,0 0-85 16,0 0-54-16,21 7-59 0,-21-7-215 16,21-3-196-16,-21 3-572 15</inkml:trace>
          <inkml:trace contextRef="#ctx0" brushRef="#br0" timeOffset="-15069.63">-9875 15890 2711 0,'0'0'226'16,"0"23"98"-16,0-23 9 0,0 0-79 15,0 0-127-15,0 0-93 16,0 0-197-16,0 0-258 0,0 0-436 15,0 0-353-15</inkml:trace>
          <inkml:trace contextRef="#ctx0" brushRef="#br0" timeOffset="-15272.43">-9931 14437 689 0,'0'0'99'0,"0"0"101"0,4 16 110 16,-4 10-60-16,0 9-67 15,0 7-25-15,0-1-20 16,-4 1-37-16,-4 0-19 0,-5-7-28 16,0 0-31-16,-4 1-23 0,-5-11 13 15,-3-2-13-15,3-4 2 16,1-6-9-16,21-13-24 0,-30 0-35 15,30 0-12-15,-21-26-3 0,12-3 12 16,5-12 17-16,8 2 31 16,-4 4-2-16,0 6 30 0,0 29-26 15,0 0 16-15,0 0 20 0,0 0 67 16,0 0 18-16,-8 42 3 15,-5 6-41-15,-4-3 6 16,-9 3-21-16,0 0-9 0,-4 0-17 16,0-6-21-16,-4-7-2 0,4-9 5 15,0-4 5-15,5-12 1 16,7-4 5-16,18-6-11 0,-25-12-20 15,3-8 4-15,5-9 11 0,4-6 0 16,5-3 0-16,4 2 6 16,-1 7-21-16,5 29-6 0,-4-28 9 15,4 28 21-15,0 0 12 0,13 28 9 16,4 17 43-16,-4 10 47 15,0 15 15-15,4 14-16 16,0 3-1-16,-4 9-9 0,4 0-32 16,-9-6-34-16,-3-7-6 0,-10 1-4 15,-16-7-9-15,-13 0-7 16,-26-10-8-16,-17-6 2 0,-13-13-11 15,-4-13 0-15,-9-15-4 0,-4-17 4 16,0-22-4-16,5-23-2 16,3-19-5-16,1-16 4 0,8-10 7 15,13-9-15-15,13-3 21 0,17-1-3 16,17-2-6-16,17 9 3 15,17 3 0-15,26 6-5 16,17 4-1-16,22 9-16 0,16 7-131 16,9 7-328-16,13 8-348 0</inkml:trace>
          <inkml:trace contextRef="#ctx0" brushRef="#br0" timeOffset="-14882.43">-10868 16667 2397 0,'73'-29'57'0,"13"0"-1"16,8-3-40-16,8 3-13 16,-3 0-24-16,-1 4-334 0,-17-1-472 15</inkml:trace>
          <inkml:trace contextRef="#ctx0" brushRef="#br0" timeOffset="-32229.66">-823 15197 944 0,'0'0'251'15,"0"0"111"-15,0 0 25 0,0 0-138 16,0 0-131-16,0 0-36 0,0 0 3 15,-34 10-11-15,34-10 61 16,-39 16 11-16,9 0 10 0,-4 13 0 16,4 6 35-16,-4 20 1 0,0 12 2 15,-1 7-15-15,-3 9-17 16,-5 14-11-16,-4 2-45 15,-4 4-38-15,-5-4-38 0,0-6-12 16,1-6-9-16,-5-10-48 0,4-10-149 16,5-2-154-16,4-24-98 15,4-12-282-15,13-10-294 0</inkml:trace>
          <inkml:trace contextRef="#ctx0" brushRef="#br0" timeOffset="-32042.46">-875 15887 2609 0,'18'10'204'15,"-18"-10"-59"-15,0 0-67 16,0 0-58-16,0 0-172 0,0 0-448 15,0 0-379-15</inkml:trace>
          <inkml:trace contextRef="#ctx0" brushRef="#br0" timeOffset="-31730.46">-1627 15287 2137 0,'0'23'338'15,"4"-1"-10"-15,-4 1-89 0,-9 6-91 16,-4-4-57-16,-8 7-52 16,-5-6-10-16,-4 0-10 0,0-10-11 15,1-7 28-15,3-2 9 16,0-7 7-16,5-10-21 15,4-12-20-15,-5-10 4 0,9-20-10 16,-4-15-5-16,5-13 4 16,-1-20-8-16,4-9 8 0,-4-3-8 15,13-1-3-15,-4 11-3 0,8 15 10 16,-4 20-38-16,0 15-129 15,0 8-175-15,0 44-221 0,5-36-293 16</inkml:trace>
          <inkml:trace contextRef="#ctx0" brushRef="#br0" timeOffset="-31543.26">-1426 14540 1888 0,'0'0'173'0,"0"0"6"0,0 0-56 16,0 0-67-16,0 0-62 16,0 0-194-16,0 0-328 0,0 0-273 15</inkml:trace>
          <inkml:trace contextRef="#ctx0" brushRef="#br0" timeOffset="-31184.46">-2265 15313 1518 0,'9'42'50'0,"-9"-42"-20"16,30 29 4-16,-30-29-21 0,30 28-13 15,-30-28 13-15,25 23-22 0,-25-23 5 16,0 0 15-16,0 0 4 16,0 0-15-16,0 0-10 0,-34 13 25 15,-4-4-7-15,-10-12-29 16,-7 0 33-16,-1-3-12 0,1-1 7 15,-5 10 193-15,8 4 4 0,5 6-4 16,0 9-3-16,9 10-26 16,4 3 4-16,8 10-34 0,5 7-39 15,8-1-39-15,13 0-26 16,8 1-18-16,18-7-28 15,8-7-4-15,5-6-121 0,-1-6-272 16,1-10-371-16</inkml:trace>
          <inkml:trace contextRef="#ctx0" brushRef="#br0" timeOffset="-30903.66">-3078 14556 1326 0,'-12'-26'315'16,"3"7"-18"-16,9 19-65 15,-9-19-99-15,9 19-70 0,0 0-2 16,0 0 146-16,5 41-45 15,-1 14-24-15,9 6-44 0,-5 9-36 16,5 4-32-16,0 3-7 0,4 0-24 16,-8 3-94-16,-1 4-365 15,-3-4-429-15</inkml:trace>
          <inkml:trace contextRef="#ctx0" brushRef="#br0" timeOffset="-30560.46">-3356 15153 849 0,'0'0'130'0,"0"0"79"0,0 0-5 15,0 0-72-15,-25-13-85 0,25 13 12 16,-30 16 38-16,4 9 40 16,5 11 15-16,-5 9 63 0,0 9 29 15,1 7 2-15,-5 16-21 16,0 10-17-16,-9 15-10 0,1 4-30 15,-5 0-13-15,-4-3-23 0,0-4-14 16,0-9-40-16,0-3-37 16,-5-10-16-16,1-7-15 0,-5-5 6 15,-8-8-23-15,-4-5-102 16,-5-7-141-16,-8-17-94 15,-5-12-173-15,1-19-306 0,-1-6-123 16</inkml:trace>
          <inkml:trace contextRef="#ctx0" brushRef="#br0" timeOffset="-30139.26">-4596 14803 1254 0,'17'25'388'0,"-4"4"-3"0,-1 7-61 16,6 5-112-16,-6 7-78 15,6 1-54-15,-6 2-34 0,1 3-26 16,0-2-14-16,-4-1 13 16,-9-6-4-16,-9 0-26 0,-4-3 18 15,-4-4 6-15,-13-2-13 16,0-11-11-16,-8-6 16 0,-1-9 1 15,-8-7-4-15,0-6-9 16,-4-16 7-16,-1-4-6 0,-3-6 22 16,-1 7 71-16,9 3 14 15,0 9-11-15,9 13-24 0,-1 17-12 16,1 8-17-16,-1 8 0 0,5 9-14 15,4 3-9-15,0 3-19 16,0 4 5-16,13-4-33 0,8-3-183 16,14-6-263-16,3-10-351 15</inkml:trace>
          <inkml:trace contextRef="#ctx0" brushRef="#br0" timeOffset="-29842.86">-2761 13112 1353 0,'0'0'214'0,"0"0"-8"0,0 0 9 15,0 0-7-15,-43 32-28 16,-17 13-32-16,-21 10-16 0,-17 9-51 16,-14 13-26-16,-12 3-18 15,-8 3-30-15,-10 4 4 0,1 6-16 16,0 3 9-16,4 4-14 15,0-4-78-15,13-6-142 0,9-7-186 16,16-12-195-16,18-20-93 16</inkml:trace>
        </inkml:traceGroup>
      </inkml:traceGroup>
      <inkml:traceGroup>
        <inkml:annotationXML>
          <emma:emma xmlns:emma="http://www.w3.org/2003/04/emma" version="1.0">
            <emma:interpretation id="{D685B5EA-2031-43BB-9FB6-4AA7471A6684}" emma:medium="tactile" emma:mode="ink">
              <msink:context xmlns:msink="http://schemas.microsoft.com/ink/2010/main" type="line" rotatedBoundingBox="21259,14376 6461,14241 6498,10225 21296,10361"/>
            </emma:interpretation>
          </emma:emma>
        </inkml:annotationXML>
        <inkml:traceGroup>
          <inkml:annotationXML>
            <emma:emma xmlns:emma="http://www.w3.org/2003/04/emma" version="1.0">
              <emma:interpretation id="{A928109C-3DA0-4D4E-95EA-6FE947089ACE}" emma:medium="tactile" emma:mode="ink">
                <msink:context xmlns:msink="http://schemas.microsoft.com/ink/2010/main" type="inkWord" rotatedBoundingBox="6316,12535 7870,11014 8728,11889 7174,13411"/>
              </emma:interpretation>
              <emma:one-of disjunction-type="recognition" id="oneOf6">
                <emma:interpretation id="interp30" emma:lang="en-US" emma:confidence="0">
                  <emma:literal>"He</emma:literal>
                </emma:interpretation>
                <emma:interpretation id="interp31" emma:lang="en-US" emma:confidence="0">
                  <emma:literal>J</emma:literal>
                </emma:interpretation>
                <emma:interpretation id="interp32" emma:lang="en-US" emma:confidence="0">
                  <emma:literal>"H</emma:literal>
                </emma:interpretation>
                <emma:interpretation id="interp33" emma:lang="en-US" emma:confidence="0">
                  <emma:literal>AH</emma:literal>
                </emma:interpretation>
                <emma:interpretation id="interp34" emma:lang="en-US" emma:confidence="0">
                  <emma:literal>pH</emma:literal>
                </emma:interpretation>
              </emma:one-of>
            </emma:emma>
          </inkml:annotationXML>
          <inkml:trace contextRef="#ctx0" brushRef="#br0" timeOffset="-107125.39">-14547 10285 1772 0,'0'0'6'0,"0"0"0"0,0 0 74 15,0 0 36-15,0 68-44 16,5 18-19-16,3 17-22 0,-4 3-8 15,5 3-17-15,-9-3-4 16,-4 0 1-16,-5-7 5 0,-8 1 11 16,-4-7-13-16,-9-10-3 0,0-12 9 15,-4-14-8-15,-5-12-4 16,5-16-6-16,-5-9 3 0,5-17 0 15,-4-6 3-15,3-14 12 16,-3-8-3-16,-5-14-22 16,5-9-44-16,-1-6 0 0,1-4 30 15,8 7 5-15,4 6 15 0,5 9 14 16,21 36-21-16,-13-29-5 15,13 29 2-15,0 0 9 0,0 0 2 16,0 0 17-16,0 0-1 16,0 0-18-16,25 45 8 0,-3-3 0 15,-1 6 17-15,-4 0 10 0,-8 7-1 16,-1 3 15-16,-3 3-15 15,-10-4 7-15,-3 1-10 16,-5-3-11-16,-4-10 3 0,0-7 2 16,0-9 5-16,17-29-11 15,-30 19-6-15,4-12-13 0,5-14 16 16,21 7-8-16,-35-51-9 0,10-7-15 15,3-19-17-15,-3-3 18 16,8-4 1-16,-1 11 10 0,6 15 43 16,3 13 6-16,1 10-24 0,8 35-9 15,0 0-4-15,0 0 7 16,0 0 28-16,0 0 33 0,-18 54 6 15,-3 14 5-15,0 12-1 16,-14 10-19-16,1 3-19 16,-9-3-15-16,1-1-8 0,-5-8-17 15,4-17-11-15,9-13-104 0,-1-9-119 16,10-13-232-16,3-16-190 15</inkml:trace>
          <inkml:trace contextRef="#ctx0" brushRef="#br0" timeOffset="-106969.39">-15244 11004 1705 0,'0'0'19'0,"26"-13"-19"0,-26 13-3 16,25-25-158-16,1 2-244 0,0-3-163 15</inkml:trace>
          <inkml:trace contextRef="#ctx0" brushRef="#br0" timeOffset="-106548.19">-16241 11315 2301 0,'0'0'-152'0,"0"0"-90"0,-17 7-280 16</inkml:trace>
        </inkml:traceGroup>
        <inkml:traceGroup>
          <inkml:annotationXML>
            <emma:emma xmlns:emma="http://www.w3.org/2003/04/emma" version="1.0">
              <emma:interpretation id="{BB8DEABC-982D-4002-87D6-F5292F9C430B}" emma:medium="tactile" emma:mode="ink">
                <msink:context xmlns:msink="http://schemas.microsoft.com/ink/2010/main" type="inkWord" rotatedBoundingBox="8742,10190 15168,10571 14978,13778 8552,13397"/>
              </emma:interpretation>
              <emma:one-of disjunction-type="recognition" id="oneOf7">
                <emma:interpretation id="interp35" emma:lang="en-US" emma:confidence="0">
                  <emma:literal>¥81,915.</emma:literal>
                </emma:interpretation>
                <emma:interpretation id="interp36" emma:lang="en-US" emma:confidence="0">
                  <emma:literal>¥341,913.</emma:literal>
                </emma:interpretation>
                <emma:interpretation id="interp37" emma:lang="en-US" emma:confidence="0">
                  <emma:literal>¥341,933.</emma:literal>
                </emma:interpretation>
                <emma:interpretation id="interp38" emma:lang="en-US" emma:confidence="0">
                  <emma:literal>¥341,915.</emma:literal>
                </emma:interpretation>
                <emma:interpretation id="interp39" emma:lang="en-US" emma:confidence="0">
                  <emma:literal>¥341,935.</emma:literal>
                </emma:interpretation>
              </emma:one-of>
            </emma:emma>
          </inkml:annotationXML>
          <inkml:trace contextRef="#ctx0" brushRef="#br0" timeOffset="-112975.4">-7736 11989 2624 0,'0'0'326'16,"21"6"32"-16,-21-6-46 0,0 0-121 16,0 0-85-16,0 0-70 15,0 0-178-15,0 0-326 0,0 0-404 16,0 0-306-16</inkml:trace>
          <inkml:trace contextRef="#ctx0" brushRef="#br0" timeOffset="-113162.6">-7783 11107 2816 0,'0'0'12'16,"17"-7"-2"-16,-17 7-14 15,0 0 34-15,8 52 12 16,-16 2 38-16,-14 10-45 16,-16 7-27-16,-13 6 5 0,-14 0-19 15,-3-6 14-15,-5-11-1 16,5-8-14-16,4-14-6 0,12-12-10 31,9-20-60-31,14-12-78 0,29 6-74 0,-22-55 55 0,18-2 58 16,17-1 59-16,8 10 18 15,9 3 27-15,4 16 7 0,5 13-6 16,-5 6 40-16,0 14 6 15,5 12 99-15,-5 6 31 16,0 10 41-16,-8 7-21 16,-5 2-44-16,-8 7 21 0,-17 10-44 15,-18 10-62-15,-20 9-6 16,-23 9-28-16,-20 4-5 0,-5 3-18 15,-8-9 4-15,8-11 0 16,0-15-142-16,13-13-210 0,4-16-277 16,13-16-240-16</inkml:trace>
          <inkml:trace contextRef="#ctx0" brushRef="#br0" timeOffset="-112710.2">-8943 11110 2657 0,'0'0'32'0,"22"0"6"0,8 13 71 15,8 6 24-15,1 10-1 16,-5 9-19-16,-4 14 63 16,-4 12 51-16,-14 10 13 0,-12 9-45 15,-17 7-84-15,-17 9-63 16,-26 4-31-16,-17 3-8 0,-13 0-14 15,-4-4-28-15,-4-8-258 16,-5-8-222-16,0-12-351 0,5-16-249 16</inkml:trace>
          <inkml:trace contextRef="#ctx0" brushRef="#br0" timeOffset="-109871">-9285 9794 2438 0,'-43'-28'33'16,"-4"5"-17"-16,-4 10 5 0,-13 7 28 15,-9 6-1-15,-8 6-17 16,-13 10-34-16,0 4-7 0,-9 2 6 15,-8 7-5-15,-1 3-6 16,1 7-1-16,0 5 11 0,8 5-4 16,13 2-23-16,13-3-278 15,18 3-211-15,16 10-118 0</inkml:trace>
          <inkml:trace contextRef="#ctx0" brushRef="#br0" timeOffset="-110151.8">-10098 10558 862 0,'0'0'227'0,"0"0"71"15,0 0-26-15,0 0-136 16,0 0-79-16,0 0-17 0,0 0 134 15,9 45-5-15,4 16-42 16,-5 10-48-16,5 2-26 0,4 8-29 16,-4 2 0-16,4 0-12 15,0-6 3-15,5 4-6 0,-1-8-13 16,0-2-219-16,-3-13-391 15,-1-4-226-15</inkml:trace>
          <inkml:trace contextRef="#ctx0" brushRef="#br0" timeOffset="-109527.8">-10487 11261 1869 0,'0'0'16'0,"0"0"3"15,0 0 1-15,0 0-31 16,0 0 1-16,0 0 26 16,0 0-1-16,0 0 22 0,0 29 3 15,0-29-5-15,-17 35 30 16,-13-6-15-16,-9 0 10 0,-3 3 41 15,-10 0-10-15,-8-3 0 16,-4 3 13-16,-4 9 66 0,-1 8-22 16,1 5-35-16,8-3-50 15,0 4-34-15,9-4-20 0,0 1 5 16,8-4-19-16,8 0-5 15,-3-6-252-15,8-4-333 16,4-9-319-16</inkml:trace>
          <inkml:trace contextRef="#ctx0" brushRef="#br0" timeOffset="-109325">-10855 11075 2780 0,'0'0'53'16,"0"0"48"-16,0 0-11 16,17-10-45-16,-17 10-25 0,0 0-16 15,0 0-209-15,0 0-352 0,0 0-367 16</inkml:trace>
          <inkml:trace contextRef="#ctx0" brushRef="#br0" timeOffset="-109091">-11390 10218 2637 0,'0'0'32'16,"0"0"-24"-16,0 0 142 15,13 42 14-15,4 19-80 0,0 19-31 16,1 13-25-16,3 6-28 16,0 4 6-16,-4 6-4 0,1 3-45 15,-10 1-411-15,-4 2-425 16</inkml:trace>
          <inkml:trace contextRef="#ctx0" brushRef="#br0" timeOffset="-108638.6">-12014 11405 1825 0,'0'-22'83'15,"4"-1"42"-15,-4 4-4 16,9-4-55-16,-1-5-46 16,9-4-6-16,5-10-17 0,12 0-1 15,4-3 8-15,9 3 1 0,-4 14-8 16,0 5-3-16,-4 7-15 15,-5 6 16-15,-4 10 9 0,-5 10 10 16,-3 6 11-16,-22-16-2 16,4 39-1-16,-4-4-6 0,-9 3 1 15,-16 4 8-15,-9 0-15 16,-9 0-5-16,-13-7 12 0,-8-3 15 15,-4-3 23-15,-5-10 105 16,4-9 36-16,5-14-42 16,4-12-69-16,9-9-22 0,0-14-5 15,4-9-25-15,8-10-11 0,5-9 0 16,8-7 3-16,5 0-13 15,4 1-9-15,4 2-3 0,4 7-9 16,5 16-85-16,4 12-248 16,0 36-259-16,0-22-171 0,0 22 32 15</inkml:trace>
          <inkml:trace contextRef="#ctx0" brushRef="#br0" timeOffset="-108389">-12151 11710 1601 0,'0'0'167'16,"17"-39"48"-16,0 7-22 0,0 10-72 16,0-1-36-16,9 11-46 15,4 2-19-15,0 7 9 0,4 9-5 16,-4 7-1-16,-4 3 25 15,-9 13-9-15,-9 6-4 16,-8 10-10-16,-17 3-12 0,-8 4-58 16,-10 2-178-16,-16-3-119 0,-5-2-219 15,1-8-92-15</inkml:trace>
          <inkml:trace contextRef="#ctx0" brushRef="#br0" timeOffset="-108061.39">-12532 10898 1376 0,'0'0'11'0,"13"39"16"0,-9-4-10 16,-4-35 111-16,-8 45 88 15,-5-10-5-15,-4 0-1 0,-5 1-16 16,-12-4-12-16,-4 6 46 0,-5-2-60 16,-13-4-55-16,-4-3-47 15,-12-7 51-15,-10 1-35 0,-7-11-22 16,-10-2-33-16,-12-4-7 15,0-6 26-15,-1-9-20 16,6-4-10-16,-1-3-9 0,12 0-3 16,10-3 5-16,12 3-18 0,13 3 20 15,13 0-22-15,9 3-11 16,12 7-219-16,26 3-194 0,0 0-293 15,0 0-169-15</inkml:trace>
          <inkml:trace contextRef="#ctx0" brushRef="#br0" timeOffset="-106750.99">-12895 9201 2634 0,'0'0'55'15,"-18"42"-27"-15,-20 9-8 16,-18 16-6-16,-21 14-6 0,-12 5-8 16,-14 7 0-16,-13 10-32 15,-3 9-240-15,-1 0-374 0,-13 7-210 16</inkml:trace>
          <inkml:trace contextRef="#ctx0" brushRef="#br0" timeOffset="-107796.19">-13302 12079 2585 0,'17'3'174'0,"-17"-3"-7"15,0 0-26-15,22-32-42 0,8 0-55 16,0 6-29-16,0 4-1 0,8 6-6 16,-4 3-17-16,0 6 9 15,-8 11 0-15,0 5-4 0,-26-9 6 16,8 55 8-16,-16 9-10 0,-18 10-153 15,-17 9-239-15,-12 7-175 16,-18-3-201-16</inkml:trace>
        </inkml:traceGroup>
        <inkml:traceGroup>
          <inkml:annotationXML>
            <emma:emma xmlns:emma="http://www.w3.org/2003/04/emma" version="1.0">
              <emma:interpretation id="{4F625614-79CE-4CF0-A4CD-7AC4D3EB206A}" emma:medium="tactile" emma:mode="ink">
                <msink:context xmlns:msink="http://schemas.microsoft.com/ink/2010/main" type="inkWord" rotatedBoundingBox="17532,14342 15672,14325 15695,11759 17555,11776"/>
              </emma:interpretation>
              <emma:one-of disjunction-type="recognition" id="oneOf8">
                <emma:interpretation id="interp40" emma:lang="en-US" emma:confidence="0">
                  <emma:literal>line</emma:literal>
                </emma:interpretation>
                <emma:interpretation id="interp41" emma:lang="en-US" emma:confidence="0">
                  <emma:literal>tile</emma:literal>
                </emma:interpretation>
                <emma:interpretation id="interp42" emma:lang="en-US" emma:confidence="0">
                  <emma:literal>lie</emma:literal>
                </emma:interpretation>
                <emma:interpretation id="interp43" emma:lang="en-US" emma:confidence="0">
                  <emma:literal>lips</emma:literal>
                </emma:interpretation>
                <emma:interpretation id="interp44" emma:lang="en-US" emma:confidence="0">
                  <emma:literal>lisle</emma:literal>
                </emma:interpretation>
              </emma:one-of>
            </emma:emma>
          </inkml:annotationXML>
          <inkml:trace contextRef="#ctx0" brushRef="#br0" timeOffset="-114785.01">-5187 11335 2704 0,'0'0'105'16,"0"0"63"-16,0 0 63 0,0 0 1 15,-13 51-24-15,-8 3-40 16,-9 11-54-16,-13 8-44 0,-12 11-38 15,-14 9-15 1,-8 3-10-16,-4 4-23 0,-5-4-181 16,-3-6-271-16,-1-10-405 15,9-16-321-15</inkml:trace>
          <inkml:trace contextRef="#ctx0" brushRef="#br0" timeOffset="-114597.81">-5486 10735 3465 0,'0'0'191'0,"0"0"-9"15,0 0-82-15,26-16-50 16,-26 16-37-16,0 0-90 15,0 0-296-15,0 0-440 0,0 0-375 16</inkml:trace>
          <inkml:trace contextRef="#ctx0" brushRef="#br0" timeOffset="-114254.61">-5841 11479 2997 0,'-30'-10'170'15,"-4"-6"-53"-15,-1 0-23 16,-3 0-7-16,-1 0-47 16,5-3-33-16,4-4 4 0,9 4-25 15,21 19-13-15,-9-35 4 16,14 9-4-16,-5 26 17 0,38-29 0 15,5 16-5 1,0 10 15-16,-1 6-8 0,-7 10 2 16,-5 10 18-16,-5 6-9 15,-12 9 15-15,-13 20 9 16,-21 16-10-16,-22 12-14 0,-21 14 0 15,-18 12-24-15,-12 4-125 16,0-4-291-16,-4-6-318 0,4-10-179 16</inkml:trace>
          <inkml:trace contextRef="#ctx0" brushRef="#br0" timeOffset="-113817.8">-6804 11164 2990 0,'-4'-32'122'16,"0"4"-59"-16,4-1-41 0,8 0-15 15,9-3 2-15,18-4-9 16,7 1 11-16,10 3-23 15,-5 10 16-15,-4 9-1 16,-1 13-14-16,-3 9-10 0,-9 11 11 16,-5 12 1-16,-12 13 18 15,-17 16 0-15,-9 6-5 16,-17 20-7-16,-17 18-3 0,-4 14-2 15,-18 13 12-15,-3 9 1 16,-5 3-10-16,8 4-9 0,5 3 14 16,8-10 0-16,18-10-3 15,8-9-7-15,13-9 17 0,13-14-3 16,12-9-4-16,9-7 0 15,13-6 13-15,13-9-18 16,8-4 23-16,18-13 22 0,8-6-4 16,8-13 33-16,9-16-36 15,9-9-1-15,4-17-23 0,0-12-1 16,-9-14-24-16,-12-9-286 15,-9-12-353-15,-13-8-300 0</inkml:trace>
          <inkml:trace contextRef="#ctx0" brushRef="#br0" timeOffset="-113630.6">-6355 12534 2386 0,'0'0'290'16,"-21"-25"47"-16,21 25-55 0,0 0-90 15,4-29-79-15,-4 29-66 16,17-26-27-16,-17 26-144 0,22-19-360 16,-22 19-375-16</inkml:trace>
          <inkml:trace contextRef="#ctx0" brushRef="#br0" timeOffset="-115175.01">-3390 10670 1898 0,'0'0'61'0,"0"0"43"0,0 0-31 16,0 0 60-16,0 0 7 15,34 32-45-15,0 10-24 16,1 10-24-16,3 2-13 15,1 1-28-15,-5-4 33 0,-8 3 106 16,-9-2-14-16,-13 2 5 16,-13 11 32-16,-16 8-33 0,-27 8-52 15,-16-1-36-15,-18 3-30 16,-3 1-17-16,-10-7 9 0,1-7 6 15,4-9-257-15,4-10-472 16,4-6-440-16</inkml:trace>
          <inkml:trace contextRef="#ctx0" brushRef="#br0" timeOffset="-115487.01">-1473 10645 1899 0,'17'-26'253'0,"-17"26"-9"16,0 0-12-16,4-26-4 16,-4 26-62-16,0 0-63 0,0 0-40 15,-21-22-34-15,-9 19-10 16,-17 16-15-16,-13 12-12 15,-13 20 8-15,-4 13 8 0,-9 9-8 16,9 7-13-16,9 3 6 16,12-6 11-16,5-4-4 15,21 0 0-15,13-9-14 0,13-7 8 16,16 1 15-16,23-7-22 15,12-7 13-15,13-9 6 0,8-10-14 16,1-3-1-16,3-3 3 16,-8-3 6-16,-8-7 11 0,-13 0-11 15,-13-3-4 1,-30 0 22-16,0 0-7 0,0 0-7 15,0 0-7-15,-60-3 3 16,-13 0 0-16,-8-4-3 0,-13 4-7 16,0-10-2-16,-9 1-31 15,-4-8 1-15,4-15-17 16,9-7-41-16,4-9-26 0,5-13 22 15,12-4 4-15,9-9 53 16,8 4 21-16,5 2 2 0,13 7 15 16,8 13 28-16,4 12-12 15,9 7-14-15,17 32-3 16,0 0 4-16,0 0 6 15,0 0-3-15,0 0 3 0,13 42 0 16,4 9 13-16,13 7-4 16,4 0-9-16,4-4 0 0,9 1 7 15,5-7-7-15,3-3 2 16,10-7-2-16,-1-6 8 0,-4-6 0 15,-5-7-13-15,-12-6-8 16,-4-3 23-16,-39-10 22 16,29 6 76-16,-29-6 36 0,0 0-62 15,0 0-19-15,0 0-28 16,0 0-28-16,-38 6-3 15,-9 7 11-15,-9 7-8 0,1 8-7 16,-5 8 0-16,0 2 6 16,-4 4-6-16,4 3-5 15,4 0 5-15,1 0 12 0,3-10-16 16,10-3 4-16,3-3-4 15,1-7-93-15,3-9-229 0,-3 0-265 16,4-16-279-16</inkml:trace>
        </inkml:traceGroup>
      </inkml:traceGroup>
    </inkml:traceGroup>
    <inkml:traceGroup>
      <inkml:annotationXML>
        <emma:emma xmlns:emma="http://www.w3.org/2003/04/emma" version="1.0">
          <emma:interpretation id="{ABDAA092-9F29-4CA7-8276-6D6BE4EF02B5}" emma:medium="tactile" emma:mode="ink">
            <msink:context xmlns:msink="http://schemas.microsoft.com/ink/2010/main" type="paragraph" rotatedBoundingBox="24013,10441 4202,10137 4322,2338 24133,2642" alignmentLevel="1"/>
          </emma:interpretation>
        </emma:emma>
      </inkml:annotationXML>
      <inkml:traceGroup>
        <inkml:annotationXML>
          <emma:emma xmlns:emma="http://www.w3.org/2003/04/emma" version="1.0">
            <emma:interpretation id="{08EDA004-FD46-4EF1-B3BA-C3DBDFC20944}" emma:medium="tactile" emma:mode="ink">
              <msink:context xmlns:msink="http://schemas.microsoft.com/ink/2010/main" type="line" rotatedBoundingBox="24013,10441 4202,10137 4263,6207 24073,6511"/>
            </emma:interpretation>
          </emma:emma>
        </inkml:annotationXML>
        <inkml:traceGroup>
          <inkml:annotationXML>
            <emma:emma xmlns:emma="http://www.w3.org/2003/04/emma" version="1.0">
              <emma:interpretation id="{726CF9F5-158C-444C-B9E0-3D5D259D7002}" emma:medium="tactile" emma:mode="ink">
                <msink:context xmlns:msink="http://schemas.microsoft.com/ink/2010/main" type="inkWord" rotatedBoundingBox="8702,9710 4210,9641 4263,6207 8755,6276"/>
              </emma:interpretation>
              <emma:one-of disjunction-type="recognition" id="oneOf9">
                <emma:interpretation id="interp45" emma:lang="en-US" emma:confidence="0.5">
                  <emma:literal>Kits!</emma:literal>
                </emma:interpretation>
                <emma:interpretation id="interp46" emma:lang="en-US" emma:confidence="0">
                  <emma:literal>Kit!!</emma:literal>
                </emma:interpretation>
                <emma:interpretation id="interp47" emma:lang="en-US" emma:confidence="0">
                  <emma:literal>Kite'.</emma:literal>
                </emma:interpretation>
                <emma:interpretation id="interp48" emma:lang="en-US" emma:confidence="0">
                  <emma:literal>Kits's</emma:literal>
                </emma:interpretation>
                <emma:interpretation id="interp49" emma:lang="en-US" emma:confidence="0">
                  <emma:literal>Kits'.</emma:literal>
                </emma:interpretation>
              </emma:one-of>
            </emma:emma>
          </inkml:annotationXML>
          <inkml:trace contextRef="#ctx0" brushRef="#br0" timeOffset="-119933.02">-15458 6387 2203 0,'0'0'26'0,"0"0"18"15,13 64 78-15,-5 29-5 0,5 16-65 16,-4 13-22-16,-5 0-23 16,0 0 12-16,-4-3-24 15,-4-4 16-15,0-6 2 0,-13-3-4 16,0-6-21-16,-9-7 20 15,0-16 1-15,1-16-30 0,-1-13-43 16,26-48-3-16,-30 35-35 16,30-35 11-16,-34 0-11 15,34 0-17-15,-30-57 57 16,8-14 12-16,5-6 17 0,5-6 33 15,3 9 9-15,0 16 68 16,1 13-26-16,8 45-33 16,0 0 20-16,0 0 39 0,0 0 10 15,-22 39-18-15,5 12-20 16,5 13 32-16,-6 10 30 0,-3 0-39 15,0-1-39-15,-5-2-4 16,-4-7-24-16,4-9 10 0,1-10-1 16,3-13-11-16,22-32-9 15,0 0 21-15,-30 22-15 16,30-22-64-16,-21-32-44 15,8-29-8-15,5-19 16 0,8-10 78 16,0 0-1-16,0 10 9 16,4 16 36-16,0 13-26 15,0 15 44-15,-4 36 52 0,0 0 2 16,0 0 11-16,0 0 115 15,0 0-51-15,-12 36-53 0,-1 25-22 16,-4 9-47-16,-13 17-12 16,-5-1-8-16,-7 1-31 15,-1 3 7-15,-8-7-8 16,4-6-263-16,-1-9-220 0,10-17-280 15,8-13-87-15</inkml:trace>
          <inkml:trace contextRef="#ctx0" brushRef="#br0" timeOffset="-119792.62">-16112 7186 2273 0,'0'0'98'16,"0"0"-35"-16,0 0-26 15,0 0-54-15,21-3-290 0,-21 3-365 16</inkml:trace>
          <inkml:trace contextRef="#ctx0" brushRef="#br0" timeOffset="-117905.01">-17400 7151 1193 0,'0'0'370'15,"-21"-36"2"-15,21 36-15 16,0 0-84-16,0 0-24 15,-18-28-79-15,18 28-92 0,0 0-29 16,0 0-21-16,0 0 42 16,13 38 10-16,13 13-57 0,4 14 2 15,8 5-14 1,14 4-7-16,3 9-4 0,5-2-5 15,-4-1 5-15,-1 0-176 16,-7-6-265-16,-6-4-286 0,-16-9-140 16</inkml:trace>
          <inkml:trace contextRef="#ctx0" brushRef="#br0" timeOffset="-117062.61">-17096 5210 2013 0,'0'0'267'0,"21"61"34"16,-25 16-57-16,-18 22-72 16,-16 13-85-16,-18 13-36 0,-8 4-26 15,-17 2-20-15,0-2 6 16,-5-14-107-16,0-12-154 0,9-23-24 15,13-19-42-15,9-26-54 16,8-22 63-16,8-26 124 16,9-25 117-16,4-20 54 0,9-12 145 15,9 9 104 1,4 12-5-16,-5 11-10 0,9 38-19 15,-4-35-8-15,4 35-55 16,0 0-32-16,0 0 22 0,-35 32 2 16,-7 16 3-16,-5 16-47 15,-5 7-32-15,-8 9-27 16,1 0-27-16,-1 3 13 0,0-2-120 15,0-8-399-15,9-8-516 16</inkml:trace>
          <inkml:trace contextRef="#ctx0" brushRef="#br0" timeOffset="-117468.21">-17759 7087 2070 0,'0'0'33'0,"0"0"0"15,0 41 79-15,12 11-27 0,14 9-10 16,8 0-12-16,9 3-34 15,-4-3 5-15,-1-10-34 16,-4-3 14-16,-4-6-14 0,-30-42-8 16,22 48 38-16,-14-10-8 15,-8-38-17-15,-21 52 13 16,-9-14-21-16,-4-15 12 15,-5-10 2-15,1-13-17 0,-1-10 26 16,5-3 19-16,34 13 20 16,-34-16-18-16,34 16-38 15,0 0 11-15,-30-13-6 0,30 13-8 16,0 0 28-16,0 0 115 15,-26 52-3-15,5 2 34 0,-1 10 0 16,-12 7-2-16,-13 9-69 16,-13 7-53-16,-8 6-15 15,-9-3-35-15,-5-4-65 16,1-6-185-16,0-19-182 15,12-19-351-15</inkml:trace>
          <inkml:trace contextRef="#ctx0" brushRef="#br0" timeOffset="-120619.42">-14487 7465 2031 0,'52'-22'144'15,"12"-14"-59"-15,8-5-31 0,1-4-38 16,4 3-16-16,-4 4-139 16,-9 2-507-16</inkml:trace>
          <inkml:trace contextRef="#ctx0" brushRef="#br0" timeOffset="-119558.61">-14350 5216 2287 0,'0'0'199'0,"0"0"14"16,4 39 6-16,-25 12-81 0,-22 13-56 15,-17 16-45-15,-12 7-21 16,-14 16-19-16,-8 6-247 0,-9 6-326 15,1 4-321-15</inkml:trace>
        </inkml:traceGroup>
        <inkml:traceGroup>
          <inkml:annotationXML>
            <emma:emma xmlns:emma="http://www.w3.org/2003/04/emma" version="1.0">
              <emma:interpretation id="{AA27B1DD-F446-48A9-AB37-143EB88F3DAD}" emma:medium="tactile" emma:mode="ink">
                <msink:context xmlns:msink="http://schemas.microsoft.com/ink/2010/main" type="inkWord" rotatedBoundingBox="10869,9683 7848,9637 7878,7682 10899,7728"/>
              </emma:interpretation>
              <emma:one-of disjunction-type="recognition" id="oneOf10">
                <emma:interpretation id="interp50" emma:lang="en-US" emma:confidence="0.5">
                  <emma:literal>34,</emma:literal>
                </emma:interpretation>
                <emma:interpretation id="interp51" emma:lang="en-US" emma:confidence="0">
                  <emma:literal>35!</emma:literal>
                </emma:interpretation>
                <emma:interpretation id="interp52" emma:lang="en-US" emma:confidence="0">
                  <emma:literal>341</emma:literal>
                </emma:interpretation>
                <emma:interpretation id="interp53" emma:lang="en-US" emma:confidence="0">
                  <emma:literal>34.</emma:literal>
                </emma:interpretation>
                <emma:interpretation id="interp54" emma:lang="en-US" emma:confidence="0">
                  <emma:literal>34!</emma:literal>
                </emma:interpretation>
              </emma:one-of>
            </emma:emma>
          </inkml:annotationXML>
          <inkml:trace contextRef="#ctx0" brushRef="#br0" timeOffset="-122085.82">-11852 7610 2525 0,'-4'48'375'15,"-9"0"-59"-15,-8 3-123 16,-9 4-100-16,0-1-48 0,-4 7-15 16,-5 7-19-16,-4-1-179 15,-8-3-365-15,4-9-420 0</inkml:trace>
          <inkml:trace contextRef="#ctx0" brushRef="#br0" timeOffset="-121727.02">-12271 7456 1642 0,'0'0'212'0,"13"35"86"16,-13 3-54-16,-13 7-85 0,-8 0-59 15,-18 3-45-15,-4 0-34 16,-4-3-5-16,-4-6-6 0,4-7 37 16,4-10 59-16,5-15 11 15,-1-14 0-15,5-12-52 16,4-19-29-16,4-17-3 15,1-15-14-15,12-14-3 0,0-9-16 16,9-6-9-16,4-4 14 16,4-3 12-16,5 3-24 0,-1 1 10 15,5 9-11-15,-4 9-80 16,-1 20-135 15,-4 16-188-31,1 16-352 0</inkml:trace>
          <inkml:trace contextRef="#ctx0" brushRef="#br0" timeOffset="-121555.42">-12647 8598 2271 0,'25'19'332'15,"5"-22"-110"-15,5-16-106 0,7-10-70 16,-3-7-41-16,-1-2-428 16,-3-7-440-16</inkml:trace>
          <inkml:trace contextRef="#ctx0" brushRef="#br0" timeOffset="-120993.82">-13041 7404 1965 0,'13'-45'145'16,"4"4"-49"-16,0 5-32 15,9 11-32-15,-5 12-18 16,1 10-4-16,3 9 12 0,-25-6 11 15,26 35 16-15,-9 7-5 16,-13 3-10-16,-12 9 1 0,-9 4-19 16,-9 0 0-16,-12 3-16 15,3-3-10-15,-3-10 10 16,-1-10-29-16,5-12-20 0,4-7-39 15,0-12-18-15,0-11-41 16,5-15-23-16,3-19 3 0,5-10-54 16,4-20 8-16,5 1 110 15,-1 6 43-15,5 6 30 16,4 14 3-16,0 41 29 0,-4-36-13 15,4 36 22-15,0 0-15 16,0 0 53-16,0 0 13 16,0 0 62-16,0 0 53 0,-5 36 73 15,1-1-14-15,0 3-8 16,-1 1-5-16,-3 6-20 0,-9 3-18 15,-13 0-36-15,-9 7-25 16,-21 2 16-16,-12 1-36 0,-14-7-40 16,-12-2-25-16,-9-8-13 15,-13-9-3-15,5-9-5 16,-1-14 25-16,9-12-3 15,4-13-14-15,9-13-3 0,4-6-7 16,13-10 2-16,13-3-1 16,9-3-20-16,8-4-53 0,12 1-178 15,14 5-286-15,8-5-293 16,13 3-193-16</inkml:trace>
          <inkml:trace contextRef="#ctx0" brushRef="#br0" timeOffset="-120806.62">-13768 6734 2675 0,'0'0'172'0,"0"0"-69"16,0 0-62-16,0 0-238 15,0 0-460-15</inkml:trace>
        </inkml:traceGroup>
        <inkml:traceGroup>
          <inkml:annotationXML>
            <emma:emma xmlns:emma="http://www.w3.org/2003/04/emma" version="1.0">
              <emma:interpretation id="{FA891E51-387C-4438-9E4A-7F2A1ACE0AE8}" emma:medium="tactile" emma:mode="ink">
                <msink:context xmlns:msink="http://schemas.microsoft.com/ink/2010/main" type="inkWord" rotatedBoundingBox="14274,9816 10963,9765 11003,7178 14313,7228"/>
              </emma:interpretation>
              <emma:one-of disjunction-type="recognition" id="oneOf11">
                <emma:interpretation id="interp55" emma:lang="en-US" emma:confidence="0.5">
                  <emma:literal>skin</emma:literal>
                </emma:interpretation>
                <emma:interpretation id="interp56" emma:lang="en-US" emma:confidence="0">
                  <emma:literal>Kids</emma:literal>
                </emma:interpretation>
                <emma:interpretation id="interp57" emma:lang="en-US" emma:confidence="0">
                  <emma:literal>skids</emma:literal>
                </emma:interpretation>
                <emma:interpretation id="interp58" emma:lang="en-US" emma:confidence="0">
                  <emma:literal>Maids</emma:literal>
                </emma:interpretation>
                <emma:interpretation id="interp59" emma:lang="en-US" emma:confidence="0">
                  <emma:literal>skins</emma:literal>
                </emma:interpretation>
              </emma:one-of>
            </emma:emma>
          </inkml:annotationXML>
          <inkml:trace contextRef="#ctx0" brushRef="#br0" timeOffset="-123848.62">-8493 7276 2209 0,'0'0'200'0,"0"0"-41"16,0 0-85-16,0 0-46 0,-30 22-7 15,-5 17-18-15,1 15 20 16,0 7-8-16,4 7-2 15,9-1-21-15,3-3 22 0,10 0-23 16,12-6 11-16,9-6-16 16,8-8 9-16,9-8 5 15,9-7-14-15,-1-7 17 16,1-9-7-16,-1-3 4 0,-38-10-6 15,30 3 12-15,-30-3 28 16,0 0-24-16,0 0-10 16,0 0 4-16,-60-29-10 0,-4 3 10 15,-8 1 2-15,-5-1-14 16,-9-9 13-16,-4 2-15 0,0-8 15 15,5-7-5-15,8 3-14 16,4-3 23-16,17 9-9 16,9 4 7-16,9 6-5 0,8 6 9 15,30 23 1 1,-26-19-17-16,26 19 9 0,0 0-22 15,0 0 10-15,0 0 8 16,0 0-19-16,0 0 24 0,4 45-2 16,9 0-7-16,4 3 15 15,9-3-11-15,-5 0 7 16,9 0-7-16,-4 0 30 0,0-3 89 15,-5-1 25-15,-8-2 3 16,0-1-11-16,-13 1 6 0,-9-1-55 16,-12 7-25-16,-9 0-40 15,-9 0-17-15,-8-3 5 16,0-4-29-16,-8-9-233 15,-9 0-310-15,-1-10-460 16</inkml:trace>
          <inkml:trace contextRef="#ctx0" brushRef="#br0" timeOffset="-123599.02">-9850 7343 1736 0,'35'13'213'0,"-5"10"7"16,-30-23 0-16,38 54-35 16,-4-3 11-16,-8 4-53 15,-5 3 44-15,-4 3-59 0,-12 3-20 16,-14 10-45-16,-16 12-33 15,-23 4-14-15,-7 13-40 0,-14 3-282 16,-8 3-402-16,0-3-319 16</inkml:trace>
          <inkml:trace contextRef="#ctx0" brushRef="#br0" timeOffset="-123115.42">-10513 7699 392 0,'0'0'53'16,"0"0"5"-16,0 0 24 16,0 0 18-16,0 0 23 0,0 0 100 15,0 0 116-15,0 0 8 16,0 0 5-16,0 0-9 15,0 0-60-15,0 0-46 16,0 0-72-16,0 0-60 0,-21 26-50 16,-5 3-42-16,-4 3 11 15,-12 16-19-15,-5 10 38 16,-9 19 5-16,0 13-15 0,-4 6-24 15,1 7 2-15,3-4-3 16,5-3-13-16,8-9-25 0,9-13-357 16,8-16-471-16,9-10-220 15</inkml:trace>
          <inkml:trace contextRef="#ctx0" brushRef="#br0" timeOffset="-122819.02">-11022 6134 2184 0,'0'0'36'15,"0"0"38"-15,0 0 143 16,-17 41-59-16,4 33-54 15,5 35-53-15,-1 20 66 16,9 9-52-16,5 0 5 0,-1-7-36 16,9-9 6-16,-1-10-31 15,1-12 8-15,0-14-15 0,0-5 8 16,0-8-17-16,-5-8 14 15,-3 2-183-15,-5-6-368 0,-5-3-419 16</inkml:trace>
          <inkml:trace contextRef="#ctx0" brushRef="#br0" timeOffset="-122288.62">-11428 7324 1622 0,'0'0'331'16,"0"0"-31"-16,0 0-101 15,0 0-42-15,0 0 40 0,17 26-49 16,-17-26 1-16,17 51-5 15,-8-6-32-15,-5 9-36 0,-4 4 55 16,0 6 14-16,-13 4-32 16,-4 9-39-16,-13 3-42 15,-8 0-14-15,-14 0-24 16,-3-3-104-16,-5-9-244 15,-4-10-338-15,8-20-419 0</inkml:trace>
        </inkml:traceGroup>
        <inkml:traceGroup>
          <inkml:annotationXML>
            <emma:emma xmlns:emma="http://www.w3.org/2003/04/emma" version="1.0">
              <emma:interpretation id="{50AE33EE-CA0B-428B-AE2A-351F8465F50A}" emma:medium="tactile" emma:mode="ink">
                <msink:context xmlns:msink="http://schemas.microsoft.com/ink/2010/main" type="inkWord" rotatedBoundingBox="16520,9217 15358,9199 15378,7929 16540,7947"/>
              </emma:interpretation>
              <emma:one-of disjunction-type="recognition" id="oneOf12">
                <emma:interpretation id="interp60" emma:lang="en-US" emma:confidence="0.5">
                  <emma:literal>10</emma:literal>
                </emma:interpretation>
                <emma:interpretation id="interp61" emma:lang="en-US" emma:confidence="0">
                  <emma:literal>70</emma:literal>
                </emma:interpretation>
                <emma:interpretation id="interp62" emma:lang="en-US" emma:confidence="0">
                  <emma:literal>of</emma:literal>
                </emma:interpretation>
                <emma:interpretation id="interp63" emma:lang="en-US" emma:confidence="0">
                  <emma:literal>Of</emma:literal>
                </emma:interpretation>
                <emma:interpretation id="interp64" emma:lang="en-US" emma:confidence="0">
                  <emma:literal>To</emma:literal>
                </emma:interpretation>
              </emma:one-of>
            </emma:emma>
          </inkml:annotationXML>
          <inkml:trace contextRef="#ctx0" brushRef="#br0" timeOffset="-124644.22">-6521 7170 2231 0,'0'0'34'0,"0"0"-14"16,-5 42 5-16,-12 12 58 15,-4 14-45-15,-5 12 10 0,1 13-7 16,3 10-16-16,5-7 23 16,8-6-28-16,5-4 36 0,8-15-11 15,5-7-13 1,8-13 7-16,5-12 6 0,7-10 27 15,6-10-31-15,3-16 6 16,5-12-26-16,-5-11-2 16,1-15-7-16,-1-16-18 0,1-20 22 15,-5-16-16-15,-4-12 0 16,-4-20-3-16,-9-3-6 0,-13-3 18 15,-8 13-20-15,-13 16 27 16,-9 22-16-16,-8 23-9 16,-13 25 9-16,-13 19-11 0,-4 24-5 15,-5 15-202-15,1 9-282 16,-5 17-335-16</inkml:trace>
          <inkml:trace contextRef="#ctx0" brushRef="#br0" timeOffset="-125081.02">-7364 7231 1478 0,'0'0'253'16,"0"0"-43"-16,0 0-51 0,0 0 9 16,0 0-40-1,43 0-25-15,4-10-59 0,-5-3-2 16,1-6-12-16,0-3-24 15,-4-7 14-15,-1 0-24 16,-4-3 16-16,-4-3-12 0,-4-7 15 16,-5 0-15-16,-4 4 216 15,-17 38-21-15,18-39-75 0,-18 39-38 16,0 0-67-16,0 0 8 15,0 0-17-15,0 0-3 16,-22 61 11-16,-4 16-28 0,-8 10 23 16,0 9-15-16,4 4 9 15,-4 2 3-15,8 4-15 16,5 0 17-16,-1-7-25 15,10-6 22-15,-6-3-43 0,6-6-262 16,3-7-242-16,0-7-252 16</inkml:trace>
        </inkml:traceGroup>
        <inkml:traceGroup>
          <inkml:annotationXML>
            <emma:emma xmlns:emma="http://www.w3.org/2003/04/emma" version="1.0">
              <emma:interpretation id="{9602EDC1-8A6B-441D-AC19-9397EFBE1979}" emma:medium="tactile" emma:mode="ink">
                <msink:context xmlns:msink="http://schemas.microsoft.com/ink/2010/main" type="inkWord" rotatedBoundingBox="21813,10407 18287,10353 18342,6765 21868,6819"/>
              </emma:interpretation>
              <emma:one-of disjunction-type="recognition" id="oneOf13">
                <emma:interpretation id="interp65" emma:lang="en-US" emma:confidence="0.5">
                  <emma:literal>Kip.</emma:literal>
                </emma:interpretation>
                <emma:interpretation id="interp66" emma:lang="en-US" emma:confidence="0">
                  <emma:literal>Kip:</emma:literal>
                </emma:interpretation>
                <emma:interpretation id="interp67" emma:lang="en-US" emma:confidence="0">
                  <emma:literal>'it'</emma:literal>
                </emma:interpretation>
                <emma:interpretation id="interp68" emma:lang="en-US" emma:confidence="0">
                  <emma:literal>'it!</emma:literal>
                </emma:interpretation>
                <emma:interpretation id="interp69" emma:lang="en-US" emma:confidence="0">
                  <emma:literal>'Kip.</emma:literal>
                </emma:interpretation>
              </emma:one-of>
            </emma:emma>
          </inkml:annotationXML>
          <inkml:trace contextRef="#ctx0" brushRef="#br0" timeOffset="-129932.63">-969 7638 1281 0,'0'0'131'0,"0"0"-66"16,0 0-47-16,0 0-3 16,0 0-32-16,0 0 23 0,0 0-18 15,0 0 4-15,0 0 12 16,0 0 15-16,0 0-39 0,0 0 41 15,0 0 34-15,0 0-21 16,0 0 59-16,0 0-25 16,0 0 11-16,0 0-3 0,0 0-44 15,0 0-14-15,0 0-11 16,0 0-10-16,0 0 11 15,0 0-3-15,0 0-5 16,0 0 21-16,0 0-30 0,0 0 9 16,0 0 8-16,0 0-21 15,0 0 13-15,0 0 3 16,0 0-29-16,0 0 50 0,0 0-39 15,0 0 23-15,0 0 2 16,0 0-28-16,0 0 15 0,0 0 9 16,0 0-17-16,0 0 13 15,0 0 7-15,0 0-27 16,0 39-13-16,0-39-277 15,0 0-101-15,-12 42-26 0</inkml:trace>
          <inkml:trace contextRef="#ctx0" brushRef="#br0" timeOffset="-128325.83">-896 7545 848 0,'0'0'179'16,"0"0"-44"-16,0 0-68 0,0 0-18 16,0 0-17-16,0 0 9 15,-13 39-41-15,9-1 34 16,4-38 24-16,0 52-11 15,4-7-4-15,1-10-26 0,-5-35-33 16,0 38 28-16,0-38-17 16,0 0 8-16,0 0 21 15,0 33 22-15,0-33-17 0,0 0 92 16,0 0 75-16,0 0 3 15,0 0-97-15,0 0-51 0,0 0 14 16,-22 9-37-16,22-9-10 16,-43 29 13-16,1 10 96 15,-1 12 80-15,-9 16 32 16,-7 17-38-16,-1 5-59 0,-5 14-9 15,-3-3-55-15,-5 2-38 16,1-5-10-16,-5-8-7 16,0-12-9-16,0-6-22 0,4-17-103 15,0-9-354-15,9-16-449 16</inkml:trace>
          <inkml:trace contextRef="#ctx0" brushRef="#br0" timeOffset="-127592.63">-1465 7022 2136 0,'0'0'92'0,"0"0"51"0,0 0-52 15,0 0-50-15,0 0-38 16,0 0-8-16,0 0-101 15,0 0-381-15,9 49-228 16</inkml:trace>
          <inkml:trace contextRef="#ctx0" brushRef="#br0" timeOffset="-128107.43">-1161 8479 2541 0,'0'0'105'15,"25"13"-15"-15,-25-13-28 0,0 0-32 16,0 0-2-16,0 0-10 16,0 0-243-16,0 0-513 0</inkml:trace>
          <inkml:trace contextRef="#ctx0" brushRef="#br0" timeOffset="-127764.23">-1598 7715 1610 0,'0'0'198'15,"22"42"65"-15,-18-10-37 16,-4-32-46-16,-13 48-82 0,-8-12-12 15,-5-4-36-15,-4-7 34 16,5-5-9-16,3-8 88 16,22-12-34-16,-30 0-33 0,30 0-48 15,-30-35-4-15,9-23-31 16,4-15 5-16,4-11-21 0,4-15 14 15,1-7-15-15,4 0 4 16,-5 3 0-16,1 17 7 16,-1 5-7-16,-4 17-61 0,0 10-79 15,-4 12-143-15,17 42-261 16,-30-19-287-16</inkml:trace>
          <inkml:trace contextRef="#ctx0" brushRef="#br0" timeOffset="-126079.43">-3959 7000 1042 0,'0'0'78'15,"34"48"132"-15,-8 0 128 16,-5 0-99-16,1 4-50 15,-1 2-52-15,1 1-66 0,-5-1 3 16,0-2-54-16,-13-7 31 16,-4-45-19-16,-4 57-7 15,-5-9-9-15,9-48-8 16,-38 45 11-16,-1-16-4 0,1-10-27 15,-5-9 22-15,4-7-14 16,-3-3-9-16,-1-3 28 16,0 3 4-16,5 7 55 0,-5 5-19 15,4 11-29-15,-3 6 8 16,3 3-3-16,5 6-36 0,4 1 20 15,4-1-6-15,26-38-31 16,-21 52-79-16,21-52-275 16,-4 45-281-16,4-45-109 0</inkml:trace>
          <inkml:trace contextRef="#ctx0" brushRef="#br0" timeOffset="-126516.23">-3031 7574 1229 0,'30'-19'253'16,"-30"19"11"-16,0 0-20 0,0 0-37 15,0 0-50-15,0 0-82 16,0 0-30-16,0 0-29 16,0 0-16-16,0 0 13 0,-38 35 14 15,4 7 17-15,4 0 11 16,0 6 56-16,0 3 21 15,0 7 18-15,0 0-20 16,0 3-23-16,-4 6 34 0,-1 7 7 16,-3 6 5-16,-1 13 10 15,-3 7-14-15,-5 9 40 16,-9 0-45-16,-4 0-2 0,-13-3-15 15,-4-7-26-15,-4-6-47 16,0-9-19-16,0-14-16 0,4-12-19 16,4-13-18-16,0-10-234 15,0-19-229-15,1-13-142 16,-1-15-407-16</inkml:trace>
          <inkml:trace contextRef="#ctx0" brushRef="#br0" timeOffset="-126953.03">-2808 6811 2836 0,'-26'-13'32'0,"26"13"-16"16,0 0 98-16,-21 42-1 0,8 18-47 15,4 24-28-15,9 6-13 16,5 9-9-16,3 1-16 0,1 9 2 16,-1 0-39-16,1 0-410 31,-9-3-470-16</inkml:trace>
          <inkml:trace contextRef="#ctx0" brushRef="#br0" timeOffset="-125767.43">-2363 5742 2069 0,'0'0'180'16,"0"0"114"-16,0 0-20 15,0 0-87-15,0 0-111 16,0 0-22-16,0 0-33 0,-52 36-9 16,-16 15 2-16,-26 16-23 15,-26 17 23-15,-21 12-14 0,-26 16-3 16,-8 7 19-16,8 0-21 15,13-10 14-15,21-13-12 16,26-16-10-16,22-9-289 0,16-13-467 16,14-7-266-16</inkml:trace>
          <inkml:trace contextRef="#ctx0" brushRef="#br0" timeOffset="-127249.43">-2089 7632 1242 0,'0'0'25'0,"0"0"48"16,0 0-38-16,34 16-2 0,-34-16 3 16,0 0 43-16,0 0 43 15,25 42 15-15,-25-42 65 0,0 38-58 16,0-38-13-16,-34 32-44 15,-4-9-4-15,-5-10-8 0,-4-7-5 16,-4-3 31-16,-5-3-4 16,0 3-44-16,5 4-10 15,0 3 9-15,4 6 5 16,4 6-1-16,4 7 2 0,5 6-11 15,8 10-31-15,5-3-7 16,8 3-14-16,9 0-3 0,4-4-20 16,0 1-169-16,0-42-314 15,21 48-342-15</inkml:trace>
        </inkml:traceGroup>
        <inkml:traceGroup>
          <inkml:annotationXML>
            <emma:emma xmlns:emma="http://www.w3.org/2003/04/emma" version="1.0">
              <emma:interpretation id="{98A404FF-60F3-4D68-B575-B6A3A914603C}" emma:medium="tactile" emma:mode="ink">
                <msink:context xmlns:msink="http://schemas.microsoft.com/ink/2010/main" type="inkWord" rotatedBoundingBox="24019,10070 22496,10047 22541,7107 24064,7130"/>
              </emma:interpretation>
              <emma:one-of disjunction-type="recognition" id="oneOf14">
                <emma:interpretation id="interp70" emma:lang="en-US" emma:confidence="0.5">
                  <emma:literal>G</emma:literal>
                </emma:interpretation>
                <emma:interpretation id="interp71" emma:lang="en-US" emma:confidence="0">
                  <emma:literal>Q</emma:literal>
                </emma:interpretation>
                <emma:interpretation id="interp72" emma:lang="en-US" emma:confidence="0">
                  <emma:literal>0</emma:literal>
                </emma:interpretation>
                <emma:interpretation id="interp73" emma:lang="en-US" emma:confidence="0">
                  <emma:literal>g</emma:literal>
                </emma:interpretation>
                <emma:interpretation id="interp74" emma:lang="en-US" emma:confidence="0">
                  <emma:literal>9</emma:literal>
                </emma:interpretation>
              </emma:one-of>
            </emma:emma>
          </inkml:annotationXML>
          <inkml:trace contextRef="#ctx0" brushRef="#br0" timeOffset="-130899.83">815 6137 1979 0,'-25'-26'36'0,"-5"4"-36"15,-5 6 9-15,-7 9 0 16,-14 23 16-16,-8 20 1 0,-13 25-6 16,-4 32-13-16,-9 29 21 15,0 25-13-15,-4 20-7 0,8 9 2 16,5 20 19-16,12 16-2 0,10 3-3 15,16 3-16-15,26-3 6 16,21-10 2-16,22-12 17 0,21-23-8 16,21-23 4-16,18-21-12 15,8-30-17-15,8-29 3 16,1-25-11-16,0-26 8 0,-9-22 0 15,-9-23 4-15,1-23-26 16,0-31 11 15,-5-26-36-31,-4-29 17 0,4-29-12 0,0-29 8 0,-12-12 30 0,-5-17-9 0,-17-9 17 16,-13 13 141-16,-17 15 114 0,-21 33-104 15,-26 29-70-15,-17 31-35 16,-21 30-32-16,-9 35-18 0,-9 29 12 16,-4 19-1-16,-4 22-54 0,4 20-194 15,-4 12-282-15,9 17-269 16</inkml:trace>
          <inkml:trace contextRef="#ctx0" brushRef="#br0" timeOffset="-131352.24">794 6990 1526 0,'0'0'0'0,"0"0"30"15,0 0 42-15,8 23 66 0,-8 6 40 16,-8 0-26-16,-5 6-37 15,-4 0-14-15,-9 4-50 0,-4 2-9 16,-4-5-12-16,0-4-30 16,0-7 26-16,-1-9-22 0,5-3 2 15,5-6 13-15,-1-7 28 16,9-7 14-16,17 7-39 15,-26-25 16-15,9-1-38 0,4-6 21 16,5-3-14-16,4-1 10 16,-1 11 14-16,5 25-2 0,-4-26-23 15,4 26-6-15,0 0 0 16,0 0 0-16,0 0 0 0,4 29 6 15,9 9 9-15,8 14-4 0,1 5 17 16,-1 8-10-16,5 5-3 16,4 1-5-16,0-1 1 0,-5 1 0 15,1-4-16-15,-9-3-26 16,0-9-276-16,-8-10-402 15,-1-3-188-15</inkml:trace>
        </inkml:traceGroup>
      </inkml:traceGroup>
      <inkml:traceGroup>
        <inkml:annotationXML>
          <emma:emma xmlns:emma="http://www.w3.org/2003/04/emma" version="1.0">
            <emma:interpretation id="{ACFA974C-A81D-4927-9107-24C8D6DDA561}" emma:medium="tactile" emma:mode="ink">
              <msink:context xmlns:msink="http://schemas.microsoft.com/ink/2010/main" type="line" rotatedBoundingBox="9818,2483 21689,2424 21705,5703 9835,5762"/>
            </emma:interpretation>
          </emma:emma>
        </inkml:annotationXML>
        <inkml:traceGroup>
          <inkml:annotationXML>
            <emma:emma xmlns:emma="http://www.w3.org/2003/04/emma" version="1.0">
              <emma:interpretation id="{A7595552-14B0-48F3-9DFF-63E7E3FED643}" emma:medium="tactile" emma:mode="ink">
                <msink:context xmlns:msink="http://schemas.microsoft.com/ink/2010/main" type="inkWord" rotatedBoundingBox="10228,2048 13580,2594 13058,5803 9706,5257"/>
              </emma:interpretation>
              <emma:one-of disjunction-type="recognition" id="oneOf15">
                <emma:interpretation id="interp75" emma:lang="en-US" emma:confidence="0">
                  <emma:literal>it's,</emma:literal>
                </emma:interpretation>
                <emma:interpretation id="interp76" emma:lang="en-US" emma:confidence="0">
                  <emma:literal>it's.</emma:literal>
                </emma:interpretation>
                <emma:interpretation id="interp77" emma:lang="en-US" emma:confidence="0">
                  <emma:literal>HI's,</emma:literal>
                </emma:interpretation>
                <emma:interpretation id="interp78" emma:lang="en-US" emma:confidence="0">
                  <emma:literal>HI's.</emma:literal>
                </emma:interpretation>
                <emma:interpretation id="interp79" emma:lang="en-US" emma:confidence="0">
                  <emma:literal>HI's</emma:literal>
                </emma:interpretation>
              </emma:one-of>
            </emma:emma>
          </inkml:annotationXML>
          <inkml:trace contextRef="#ctx0" brushRef="#br0" timeOffset="-132428.64">-12908 3448 3299 0,'0'0'198'15,"0"0"-26"1,0 0-79-16,0 0-50 0,0 0-81 15,0 0-272-15,0 0-372 16,0 0-432-16</inkml:trace>
          <inkml:trace contextRef="#ctx0" brushRef="#br0" timeOffset="-132849.84">-12288 3025 2512 0,'0'0'277'16,"0"0"-100"-16,21-10-97 15,-21 10-145-15,0 0-404 0,30-19-341 16</inkml:trace>
          <inkml:trace contextRef="#ctx0" brushRef="#br0" timeOffset="-133005.84">-11518 2576 2272 0,'0'0'58'0,"0"-26"21"16,0 26 57-16,0 0 96 0,-4 51-46 16,-5 29-69-16,1 20-48 15,-5 6-35-15,0 3-6 16,-4-3-15-16,0 0 3 15,-5-10-2-15,-3-10-11 0,3-15-7 16,1-10-4-16,0-6 11 16,-5-17-72-16,26-38-45 0,-34 23-29 15,4-17-7-15,0-22-7 16,4-19 8-16,5-17 45 0,-5-18 42 15,5-11 18-15,4 14 47 16,-1 13 37-16,10 15-21 16,4 13-19-16,4 26-17 0,0 0 122 15,-5 32 21-15,5 20-35 16,-4 6-17-16,-5 6-14 15,-3 3-24-15,-10 4 4 16,1-4-7-16,-9-3-15 0,4-6-16 16,-4-13-5-16,30-45 13 15,-42 45 4-15,12-29-11 0,30-16-43 16,-35-16-69-16,5-19 6 15,9-23 11-15,4-13 39 16,8-3 14-16,1 13 58 0,-1 13 37 16,5 13-13-16,4 35-13 15,0 0 45-15,0 0 112 16,0 0-26-16,-17 39-47 0,0 5-34 15,4 11-40-15,-4 0-23 16,-9 9-1-16,-4-3 1 16,0 3-24-16,-4-6-209 0,0-7-232 15,0-9-379-15</inkml:trace>
          <inkml:trace contextRef="#ctx0" brushRef="#br0" timeOffset="-133614.24">-10320 4629 2566 0,'0'0'234'0,"0"0"-14"16,0 0-98-16,17-32-63 0,0-7-34 15,9-2-16 1,8 5-3-16,4 1-6 0,5 9-3 15,0 14 3-15,-9 5 6 16,0 10 1-16,-8 13 0 0,-26-16 6 16,26 45-2-16,-18 3 0 15,-12 7-27-15,-9 6-277 16,-17 3-470-16</inkml:trace>
          <inkml:trace contextRef="#ctx0" brushRef="#br0" timeOffset="-132631.44">-9927 1414 2700 0,'0'0'53'0,"-17"29"-9"0,-21 13-13 15,-26 19-12-15,-30 12-10 16,-22 24 7-16,-25 18-46 0,-22 17-326 16,-12 9-452-16</inkml:trace>
          <inkml:trace contextRef="#ctx0" brushRef="#br0" timeOffset="-133879.44">-9486 3564 1776 0,'0'0'18'0,"0"0"-1"15,0 0 3-15,0 0 45 16,0 0 134-16,0 0 1 0,0 0 61 16,0 0 11-16,0 0 9 15,-13 57-22-15,-17-5-55 16,-13 6-54-16,-16-1-59 15,-18-2-34-15,-18 3-18 0,-7-7-20 16,-9 0-6-16,-13-9-7 16,-9-7-3-16,0-12-8 15,5-10 10-15,8-17-8 0,13-8-5 16,13-8-28-16,13-12-69 15,12 0-86-15,10 0-56 0,11-3-128 16,10 3-170-16,38 32-253 16,0 0-9-16</inkml:trace>
        </inkml:traceGroup>
        <inkml:traceGroup>
          <inkml:annotationXML>
            <emma:emma xmlns:emma="http://www.w3.org/2003/04/emma" version="1.0">
              <emma:interpretation id="{DA6A909F-DBDA-42A3-AF9F-DF7B5A9BD761}" emma:medium="tactile" emma:mode="ink">
                <msink:context xmlns:msink="http://schemas.microsoft.com/ink/2010/main" type="inkWord" rotatedBoundingBox="13831,3756 14548,3752 14555,5258 13838,5262"/>
              </emma:interpretation>
              <emma:one-of disjunction-type="recognition" id="oneOf16">
                <emma:interpretation id="interp80" emma:lang="en-US" emma:confidence="0">
                  <emma:literal>j</emma:literal>
                </emma:interpretation>
                <emma:interpretation id="interp81" emma:lang="en-US" emma:confidence="0">
                  <emma:literal>!</emma:literal>
                </emma:interpretation>
                <emma:interpretation id="interp82" emma:lang="en-US" emma:confidence="0">
                  <emma:literal>☹</emma:literal>
                </emma:interpretation>
                <emma:interpretation id="interp83" emma:lang="en-US" emma:confidence="0">
                  <emma:literal>•</emma:literal>
                </emma:interpretation>
                <emma:interpretation id="interp84" emma:lang="en-US" emma:confidence="0">
                  <emma:literal>~</emma:literal>
                </emma:interpretation>
              </emma:one-of>
            </emma:emma>
          </inkml:annotationXML>
          <inkml:trace contextRef="#ctx0" brushRef="#br0" timeOffset="-134207.04">-8652 4199 2303 0,'0'0'176'0,"0"0"-49"16,0 0 2-16,22-45-42 15,-5 0-16-15,-17 45-40 16,34-54-2-16,0 15-36 15,-34 39 29-15,43-26-14 0,-43 26 21 16,43-3-19-16,-43 3 15 16,0 0-17-16,34 42 14 0,-21-4-28 15,-13 7-47-15,-13 0-345 16,-13 3-408-16</inkml:trace>
          <inkml:trace contextRef="#ctx0" brushRef="#br0" timeOffset="-134487.84">-8489 3724 2519 0,'0'0'197'0,"-26"-42"-18"0,13 7-95 16,9-10-39-16,4-3-29 16,13-10-19-16,8 1 3 0,9 5-27 15,9 7 20-15,-1 13-9 16,1 13 0-16,-1 13 9 15,1 15-5-15,-5 7-4 0,-8 10 27 16,-26-26-11-16,21 45 36 16,-12-3-10-16,-18-1-5 0,-12 1 0 15,-18 0-8 1,-12-4 2-16,-5 1-10 0,-8-7 6 15,4-10-5-15,0-9 101 16,9-13-9-16,0-13-24 16,3-9-13-16,1-14-13 0,9-15-5 15,-1-13-9-15,9-10-13 16,9-12-8-16,4-4-23 0,4-10 10 15,9 1-8-15,4 6-7 16,4 9-58-16,5 11-110 16,-5 12-210-16,5 16-136 0,-9 45-182 15,0 0-8-15</inkml:trace>
        </inkml:traceGroup>
        <inkml:traceGroup>
          <inkml:annotationXML>
            <emma:emma xmlns:emma="http://www.w3.org/2003/04/emma" version="1.0">
              <emma:interpretation id="{EFEBF8A0-7A75-4842-8E11-10D2FF8B89FE}" emma:medium="tactile" emma:mode="ink">
                <msink:context xmlns:msink="http://schemas.microsoft.com/ink/2010/main" type="inkWord" rotatedBoundingBox="14822,3386 21722,3539 21676,5611 14776,5459"/>
              </emma:interpretation>
              <emma:one-of disjunction-type="recognition" id="oneOf17">
                <emma:interpretation id="interp85" emma:lang="en-US" emma:confidence="0">
                  <emma:literal>Wasting</emma:literal>
                </emma:interpretation>
                <emma:interpretation id="interp86" emma:lang="en-US" emma:confidence="0">
                  <emma:literal>Insisting</emma:literal>
                </emma:interpretation>
                <emma:interpretation id="interp87" emma:lang="en-US" emma:confidence="0">
                  <emma:literal>Instating</emma:literal>
                </emma:interpretation>
                <emma:interpretation id="interp88" emma:lang="en-US" emma:confidence="0">
                  <emma:literal>Ins-sting</emma:literal>
                </emma:interpretation>
                <emma:interpretation id="interp89" emma:lang="en-US" emma:confidence="0">
                  <emma:literal>Ins-stint</emma:literal>
                </emma:interpretation>
              </emma:one-of>
            </emma:emma>
          </inkml:annotationXML>
          <inkml:trace contextRef="#ctx0" brushRef="#br0" timeOffset="-135579.84">-6932 3208 1134 0,'0'0'122'16,"0"0"-4"-16,0 0-40 15,0 0 11-15,0 0 240 0,30-13-87 16,0 19-35-16,-4 10-30 16,8 10 47-16,-4 0-93 15,-5 6-40-15,1-3-14 0,-9 6 6 16,-4 3 25-16,-13 10-16 15,-13 4-23-15,-13 9-33 0,-16 6-12 16,-10 7-14-16,-8 3-6 16,-4-7-119-16,-4 1-357 15,-1-4-618-15</inkml:trace>
          <inkml:trace contextRef="#ctx0" brushRef="#br0" timeOffset="-135985.44">-5383 2944 1740 0,'0'0'177'0,"0"0"17"0,-26-28-108 16,-8 21-28-16,-1 20-14 16,1 16-42-16,-4 6 14 15,8 10 11-15,4 3 14 0,5-3-11 16,8 0-11-16,9 0-3 15,4-3-11-15,8-7 4 16,-8-35 1-16,30 48-8 0,-30-48 12 16,43 45-14-16,-13-19 0 15,-30-26 13-15,30 25-20 16,-30-25 38-16,0 0-18 15,0 0 5-15,0 0-2 0,-34 29-31 16,-5-13 30-16,-8-3-21 16,0-6 1-16,-9-7 21 0,1-7-37 15,-9-6 26-15,-9-9-5 16,-4-7-103-16,-4-16-1 15,4-3-4-15,4-3 84 0,9 2 13 16,12 5 32-16,14 11 28 16,8 8-5-16,30 25-21 15,0 0-35-15,-26-23 12 16,26 23-6-16,0 0-3 0,0 0 45 15,30 39-6-15,4-1 33 16,5-2 25-16,4-1 34 16,8 7-7-16,0-4-50 0,1-6-14 15,-10 0-30-15,-3-3-18 16,-9-6 26-16,-30-23 16 0,26 38 37 15,-26-38 23-15,-5 58-14 16,-16-4-3-16,-22-2-23 16,-13 2-26-16,-8 1-20 0,-8-1 1 15,-1-2-26 1,-4-11-42-16,0-2-205 0,0-13-196 15,8-14-303-15,1-8-173 16</inkml:trace>
          <inkml:trace contextRef="#ctx0" brushRef="#br0" timeOffset="-136671.84">-4293 2858 944 0,'0'0'345'16,"0"0"8"-16,0 0-59 16,0 0-81-16,0 0-86 15,0 0-23-15,0 0-13 16,0 0-39-16,-30 6-41 15,1 17 6-15,-1 18 7 0,0 8-4 16,8 5-2-16,1 1-29 16,12 2 29-16,9-2-15 0,13-4 10 15,13-3-13-15,8-9-11 16,9-7 28-16,4-10-35 15,0-2 2-15,-9-7 16 0,-3-4-34 16,-35-9 56-16,30 3-25 16,-30-3 20-16,0 0-21 0,0 0-16 15,-30-9 36 1,-9 6-2-16,-12 3-18 0,-5 3 37 15,-4 0-33-15,5 0 16 16,-1 4 3-16,5-4-13 16,12-3 11-16,5 3-26 0,8-3 18 15,26 0-18-15,0 0 14 16,-25 0 7-16,25 0-33 0,0 0 15 15,0 0-19-15,0 0-7 16,0 0 32-16,0 0-10 16,0 0 18-16,0 0 1 0,0 0-29 15,0 0 34-15,0 0-22 16,0 0-8-16,0 0 3 15,0 0-37-15,0 0 14 16,0 0 17-16,0-38-21 0,4 5 31 16,9 5-34-16,0-5-9 15,-1-5-57-15,1-7 15 16,4-3 12-16,-8-7 16 0,0 4 53 15,-1 3-6-15,-4 9 22 16,1 7-25-16,-5 32 45 0,0 0-15 16,0-29-2-16,0 29 24 15,0 0-64-15,0 0 27 16,0 0 27-16,0 0-38 15,0 0 10-15,0 0-9 0,0 0 30 16,0 0-8-16,8-32-5 16,-8 32 2-16,0 0-8 15,0 0 2-15,13-29-7 0,-13 29-9 16,0 0 20-16,0 0 0 15,0 0 0-15,26-25 17 16,-26 25-17-16,30-10-15 0,-30 10 32 16,30-6-24-16,-9 3 18 15,-21 3-19-15,0 0-6 16,30-4 29-16,-30 4 13 15,0 0-49-15,0 0 34 0,26 10 0 16,-26-10-30-16,0 0 38 16,0 0-15-16,25 13-1 0,-25-13 2 15,0 0 5-15,26 22-20 16,-26-22 4-16,0 0-18 15,26 29 33-15,-26-29 12 0,0 0-4 16,21 39-2-16,-21-39-17 16,21 41 14-16,-21-41-25 15,17 42 11-15,1-7 4 16,-6-3-4-16,-12-32 20 0,18 39-7 15,-18-39-30-15,17 38 37 16,-17-38-32-16,0 0 12 16,17 39 17-16,-17-39-34 0,0 0 17 15,0 0 9-15,0 0-3 16,17 38-6-16,-17-38 7 0,0 0-16 15,0 0 22-15,21 42-17 16,-21-42 22-16,0 0-31 16,0 0 5-16,17 39 21 0,-17-39-16 15,0 0 39 1,0 0 9-16,0 0 1 0,0 0-9 15,0 0-21-15,0 0 0 16,-12 38-19-16,12-38 18 0,0 0-26 16,0 0 18-16,0 0 17 15,-35 16-35-15,35-16 11 16,-34-6 2-16,4-7-17 0,0-9-4 15,5-7-8-15,-1-3 20 16,0-1-2-16,1 5-9 16,25 28 33-16,-30-39-23 0,12 4 13 15,18 35-5-15,-21-35-4 16,21 35 16-16,-13-39-18 15,5 10 15-15,8 29-5 16,-5-38-10-16,5 38 18 0,-4-36-10 16,4 36 29-16,0 0-17 15,-4-29 3-15,4 29 3 0,0 0-20 16,0 0-3-16,0 0-20 15,0 0 8-15,0 0 15 16,0 0-10-16,4 33 15 0,0 2-8 16,5 0 9-16,4 4 6 15,0-1-24-15,-1 4 24 16,1-4-25-16,9 4 32 15,-1-3-9-15,-21-39-1 0,39 54 7 16,-9-15-39-16,-30-39 37 16,34 35-4-16,-34-35-8 15,0 0 16-15,30 32-14 0,-30-32 7 16,0 0 59-16,0 0-4 15,0 0 4-15,0 0-39 0,0 0-11 16,0 0-8-16,-35 45-23 16,1-19 15-16,4-4 9 15,-8-3-25-15,-5 1 32 16,-4-4-26-16,-9-4 3 15,1 1 3-15,-9-6 10 0,4-4-7 16,0-3-12-16,0-3 22 16,4-7-13-16,1 0-28 0,-1 1 28 15,5-4-20-15,-1 3 23 16,10 4 2-16,-1-4-5 15,9 7 4-15,-1-3-25 0,35 6 33 16,-30-7-18-16,30 7 9 16,0 0 5-16,-30-6-24 0,30 6 34 15,0 0-26 1,0 0-4-16,0 0 4 0,0 0-15 15,0 0 32-15,0 0-17 16,0 0 12-16,0 0 1 16,0 0-19-16,0 0 37 0,13 48-19 15,-13-48 28-15,13 61 100 16,-9-13 19-16,-4 3 62 0,-17 7-52 15,-13 6-72-15,-17 7-35 16,-13-1-41-16,-12-2 6 16,-1-1-24-16,-4-9-210 0,0-10-247 15,9-16-467-15</inkml:trace>
          <inkml:trace contextRef="#ctx0" brushRef="#br0" timeOffset="-140478.25">-3103 4311 3135 0,'0'0'101'0,"25"26"132"16,-25-26-21-16,0 0-86 16,0 0-53-16,26 26-36 0,-26-26-25 15,0 0-96-15,0 0-341 16,0 0-508-16</inkml:trace>
          <inkml:trace contextRef="#ctx0" brushRef="#br0" timeOffset="-140696.65">-2902 3336 1981 0,'0'0'31'0,"0"0"5"0,0 0-11 16,0 0-25-16,0 0 28 15,0 0 21-15,0 0 40 16,0 0 25-16,0 0-9 15,0 0 39-15,0 0 1 0,0 0-28 16,-34-10 18-16,-5 17-2 16,-4 12-33-16,-4 7-21 0,-8 12-17 15,-1 13 38-15,-4 7 5 16,0 10 21-16,0 9 22 0,5 6 14 15,-1 0-14-15,0 1-28 16,1-1-27-16,3-3-48 16,1-6-21-16,-4 0-9 0,-1-10-22 15,-4-6-96-15,0-3-298 16,-4-11-197 15,0-5-398-31</inkml:trace>
          <inkml:trace contextRef="#ctx0" brushRef="#br0" timeOffset="-141086.65">-2804 2543 1423 0,'0'0'340'16,"0"-28"-23"-16,0 28-73 15,0 0-119-15,0 0-50 16,0 0-46-16,0 0 99 15,-4 48 135-15,8 29-35 0,0 19-82 16,1 19-12-16,3 4-55 16,1 3-32-16,-5 0-18 0,5-3-6 15,-1-1-4-15,1-5-19 16,-1-4 8-16,1-10-13 15,4-15-275-15,-5-17-398 0,1-16-327 16</inkml:trace>
          <inkml:trace contextRef="#ctx0" brushRef="#br0" timeOffset="-141975.85">-2547 3881 4525 0,'-52'61'14'16,"52"-61"-14"-16,-55 52-81 16,12-20-400-16,43-32-211 0,-51 19-84 15,51-19 3453-15</inkml:trace>
          <inkml:trace contextRef="#ctx0" brushRef="#br0" timeOffset="-139539.25">-2149 3435 570 0,'0'0'97'16,"0"0"55"-16,0 0 35 15,0 0 15-15,0 0-2 16,0 0-18-16,0 0-40 0,0 0-57 16,0 0-50-16,0 0-23 15,0 0 8-15,0 0-35 16,0 0 33-16,0 0-11 15,0 0 13-15,-5 32 52 0,5-32-15 16,-21 33-25-16,21-33 9 16,-39 35-2-16,1-9-31 0,8-4 21 15,0-6-14-15,30-16-8 16,-43 29-7-16,13-13 16 15,30-16-16-15,-34 22 24 0,34-22-12 16,-34 26-27-16,34-26 35 16,0 0-20-16,-39 39 16 0,39-39-43 15,0 0 44 1,-38 44 5-16,38-44-9 0,-26 45 31 15,26-45 3-15,-17 42 41 16,17-42-3-16,-26 48-44 0,26-48 20 16,-25 52-5-16,3-11-6 15,22-41-9-15,-34 45-23 16,34-45-13-16,-34 42 6 0,34-42-2 15,-34 38-2-15,34-38 19 16,-34 32-32-16,8-9 22 0,26-23-3 16,-26 19-17-16,26-19 10 15,-30 23 2-15,30-23-14 16,-21 19 6-16,21-19 6 15,-30 22-6-15,30-22 4 0,-30 23 5 16,30-23-6-16,-30 19-18 16,30-19 24-16,-30 19-9 15,30-19-139-15,-34 13-179 0,34-13-388 16,-34 0-164-16</inkml:trace>
          <inkml:trace contextRef="#ctx0" brushRef="#br0" timeOffset="-142131.85">-2064 3397 1291 0,'0'0'154'15,"0"0"-8"-15,0 0-51 16,0 0-20-16,0 0-31 0,0 0-3 16,0 0 51-16,0 0 11 15,0 0-25-15,0 0 10 16,0 0 24-16,0 0 4 0,0 0 11 15,0 0-11-15,0 0-4 16,0 0-5-16,0 0 4 0,0 0-7 16,-25-16-4-16,25 16-10 15,-26 6-16-15,0 1 16 16,26-7 5-16,-38 22-26 0,3 7-4 15,6 0 18-15,-10 3 47 16,39-32-6-16,-47 61 7 0,8-7 9 16,1-5-44-16,38-49-6 15</inkml:trace>
          <inkml:trace contextRef="#ctx0" brushRef="#br0" timeOffset="-141851.05">-2085 3952 2269 0,'30'16'160'0,"-30"-16"63"16,0 0-60-16,0 0-74 0,0 0-30 15,0 0-142-15,0 0-236 16,0 0-518-16</inkml:trace>
          <inkml:trace contextRef="#ctx0" brushRef="#br0" timeOffset="-138980.65">-1901 3981 1161 0,'0'0'178'0,"-30"9"-59"0,30-9-7 15,0 0-60-15,-34 20 36 16,34-20 2-16,-26 19-26 16,26-19 5-16,0 0-25 0,0 0-3 15,0 0-6-15,0 0-16 16,0 0 16-16,0 0-33 15,0 0 1-15,0 0 1 16,0 0-4-16,0 0 71 0,0 0 5 16,0 0-50-16,0 0-3 15,0 0 23-15,0 0 47 0,0 0-26 16,0 0-13-16,-34-10 21 15,8 4 5-15,0 9-35 16,26-3-27-16,-34 7 10 0,34-7-24 16,0 0-8-16,-21 12 16 15,21-12-9-15,0 0 1 16,0 0-21-16,0 0-167 15,0 0-208-15,34 29-347 0</inkml:trace>
          <inkml:trace contextRef="#ctx0" brushRef="#br0" timeOffset="-142521.86">-1491 2961 1238 0,'0'0'272'15,"0"0"-19"-15,0 0-56 16,0 0-57-16,0 0-8 0,0 0-67 16,0 0-16-16,0 0-29 15,0 0-2-15,0 0-2 0,0 0 18 16,0 0-17-16,0 0 26 15,22-10-15-15,3 7 17 0,1-1-19 16,0-2 16-16,4 6-5 16,0 0 15-16,0 0-13 0,0 10-14 15,0-4-1 1,-5 10-10-16,-3 0-6 0,-5 3 10 15,4 4-5-15,-21-23-3 16,21 42 2-16,-8-10 4 0,-8-3 14 16,-5-29-6-16,-9 38 0 15,-4-6-7-15,-8 0-8 0,-9-3-4 16,0 0-5-16,-4-3 9 15,-5-7-9-15,9-3-6 0,0-3 6 16,5-7-13-16,3-6-2 16,22 0 3-16,-25-6-19 0,25 6 2 15,0 0 0-15,0 0 7 16,-18-26-1-16,18 26 10 15,0 0 1-15,0-29-1 0,0 29 13 16,26-19 0-16,8 13 0 16,1 2-15-16,3 11 4 15,5 2 11-15,0 7 0 0,-5 1 14 16,1 2-11-16,-9 0 7 15,4 3 10-15,-13 1-1 0,-21-23 9 16,22 38 20-16,-22-38 14 16,4 45-1-16,-17-6-8 0,-17-4-25 15,-8 0-9-15,-9-2-5 16,-9 2-1-16,-4-3-5 15,0-6-5-15,-4-4 0 0,4-3-9 16,4-6-4-16,9-10-62 16,5-3-88-16,7-3-204 0,35 3-220 15,-30-22-140-15</inkml:trace>
          <inkml:trace contextRef="#ctx0" brushRef="#br0" timeOffset="-134940.24">-7882 2332 2466 0,'0'0'25'16,"-21"57"41"-16,8 33 0 0,9 26 11 16,4 9-40-16,4 3-9 15,9 4-25-15,0-10 19 16,4-7-35-16,-4-6-345 15,-5-12-475-15</inkml:trace>
          <inkml:trace contextRef="#ctx0" brushRef="#br0" timeOffset="-135174.24">-7403 3310 1724 0,'0'0'256'0,"0"0"-18"15,0 0-43 1,0 0 39-16,0 0-27 0,-4 42 7 15,-9 13-70-15,-4 2-18 16,-4 7-52-16,-9 7-2 0,0 6-44 16,-9 3-12-16,1 4-11 15,-5-4 8-15,-4 3-225 16,-4-9-418-16,-1-3-477 0</inkml:trace>
        </inkml:traceGroup>
      </inkml:traceGroup>
    </inkml:traceGroup>
    <inkml:traceGroup>
      <inkml:annotationXML>
        <emma:emma xmlns:emma="http://www.w3.org/2003/04/emma" version="1.0">
          <emma:interpretation id="{43A91BE4-4F02-4788-A52C-4A960FB559C0}" emma:medium="tactile" emma:mode="ink">
            <msink:context xmlns:msink="http://schemas.microsoft.com/ink/2010/main" type="paragraph" rotatedBoundingBox="23800,3281 3672,2781 3748,-263 23875,236" alignmentLevel="1"/>
          </emma:interpretation>
        </emma:emma>
      </inkml:annotationXML>
      <inkml:traceGroup>
        <inkml:annotationXML>
          <emma:emma xmlns:emma="http://www.w3.org/2003/04/emma" version="1.0">
            <emma:interpretation id="{9B37DDE0-8E8B-400B-9826-1C8C9C8A96B3}" emma:medium="tactile" emma:mode="ink">
              <msink:context xmlns:msink="http://schemas.microsoft.com/ink/2010/main" type="line" rotatedBoundingBox="23800,3281 3672,2781 3748,-263 23875,236"/>
            </emma:interpretation>
          </emma:emma>
        </inkml:annotationXML>
        <inkml:traceGroup>
          <inkml:annotationXML>
            <emma:emma xmlns:emma="http://www.w3.org/2003/04/emma" version="1.0">
              <emma:interpretation id="{43044008-9894-46B6-9C85-3E037CCD72E6}" emma:medium="tactile" emma:mode="ink">
                <msink:context xmlns:msink="http://schemas.microsoft.com/ink/2010/main" type="inkWord" rotatedBoundingBox="6956,2338 3686,2257 3746,-190 7017,-109"/>
              </emma:interpretation>
              <emma:one-of disjunction-type="recognition" id="oneOf18">
                <emma:interpretation id="interp90" emma:lang="en-US" emma:confidence="0">
                  <emma:literal>in''.</emma:literal>
                </emma:interpretation>
                <emma:interpretation id="interp91" emma:lang="en-US" emma:confidence="0">
                  <emma:literal>in's</emma:literal>
                </emma:interpretation>
                <emma:interpretation id="interp92" emma:lang="en-US" emma:confidence="0">
                  <emma:literal>is:</emma:literal>
                </emma:interpretation>
                <emma:interpretation id="interp93" emma:lang="en-US" emma:confidence="0">
                  <emma:literal>ini</emma:literal>
                </emma:interpretation>
                <emma:interpretation id="interp94" emma:lang="en-US" emma:confidence="0">
                  <emma:literal>in's.</emma:literal>
                </emma:interpretation>
              </emma:one-of>
            </emma:emma>
          </inkml:annotationXML>
          <inkml:trace contextRef="#ctx0" brushRef="#br0" timeOffset="-153613.47">-15762-58 2711 0,'0'0'224'16,"0"0"-107"-16,0 0-45 0,0 0-86 15,0 0-390-15,0 0-409 16</inkml:trace>
          <inkml:trace contextRef="#ctx0" brushRef="#br0" timeOffset="-153410.67">-16254 401 2534 0,'0'0'269'0,"39"-26"-94"16,12 0-77-16,5-9-39 0,4 0-30 16,0 0-51-16,-9 12-430 15,-8 4-431-15</inkml:trace>
          <inkml:trace contextRef="#ctx0" brushRef="#br0" timeOffset="-152365.47">-16262-1178 2521 0,'13'3'247'16,"-13"-3"-22"-16,0 0-35 16,0 0-68-16,0 0-19 15,-5 29-20-15,-16 13-36 0,-17 16-16 16,-22 16-31-16,-9 9-28 15,-16 13-250-15,-14 4-241 0,-12 6-371 16</inkml:trace>
          <inkml:trace contextRef="#ctx0" brushRef="#br0" timeOffset="-152755.47">-17520-206 2231 0,'0'-19'34'0,"0"19"-2"0,0 0-15 15,0 0 163-15,4 29 0 16,1 16 27-16,-5 13-80 16,0 12-60-16,0 4-18 15,-5 9-19-15,-3-2-14 0,-1-8-4 16,1-5-5-16,-1-10 5 15,-8-7-3-15,0-6-7 0,-4-10-13 16,-1-9-101-16,1-10-41 16,-1-10 20-16,-3-12 38 0,8-13 51 15,-5-17 32-15,5-12-2 16,0-6-3-16,4-14-9 15,5 7 20-15,-1 13 53 0,1 10-20 16,3 12-16-16,5 26 1 16,0 0 28-16,-8 32 42 15,-1 16-14-15,-4 16-27 0,0 10-8 16,-4 3-9-16,-4-3-2 15,0-3-6-15,-5-7-1 0,5-10 15 16,-1-9-17-16,9-13-1 16,13-32-3-16,-21 26-19 0,21-26 21 15,-21-6-21-15,8-20-25 16,4-22-9-16,5-26-49 15,0-9 42-15,4-1 15 0,0 17 49 16,0 9 18-16,0 19 18 16,-5 7-32-16,5 32 44 15,0 0 24-15,0 0 34 0,-30 61-28 16,-8 10-30-16,-9 9-41 15,0 7 8-15,-9 6-18 0,-4-3 13 16,0-7-17-16,5-9-14 16,3-13-70-16,10-13-137 0,12-16-194 15,30-32-359-15</inkml:trace>
          <inkml:trace contextRef="#ctx0" brushRef="#br0" timeOffset="-152599.47">-17845-26 2982 0,'0'0'304'0,"0"0"-128"15,0 0-79-15,17-13-69 16,-17 13-212-16,0 0-407 15,30-32-383-15</inkml:trace>
          <inkml:trace contextRef="#ctx0" brushRef="#br0" timeOffset="-151866.27">-18559 237 1164 0,'0'0'268'15,"0"0"78"-15,0 0 4 0,0 0-38 16,-26 35-93-16,26-35-56 16,-34 26-19-16,4-10-36 15,0-7-40-15,4 1-33 0,26-10 16 16,-25 3-16-16,25-3-13 15,-22-13 0-15,22 13-12 0,0 0-4 16,-26-35-17-16,26 35-15 16,-12-42-2-16,12 7 8 0,4 6-7 15,-4 29 24-15,21-32-8 16,-21 32 8-16,35-19 3 0,-6 12-6 15,-3 11 6-15,-26-4-9 16,30 22-6-16,-9 7 15 16,-3 3 5-16,-1 10-5 15,-17 9 30-15,-5 7 42 0,-12 6 50 16,-8 16-27-16,-14 10-42 15,-8 9-20-15,-9 7-9 0,-3-3-46 16,-10 0-277-16,1-1-381 16,-9-9-476-16</inkml:trace>
        </inkml:traceGroup>
        <inkml:traceGroup>
          <inkml:annotationXML>
            <emma:emma xmlns:emma="http://www.w3.org/2003/04/emma" version="1.0">
              <emma:interpretation id="{D9BC73EB-6492-4E89-AF71-45FB3A161B8D}" emma:medium="tactile" emma:mode="ink">
                <msink:context xmlns:msink="http://schemas.microsoft.com/ink/2010/main" type="inkWord" rotatedBoundingBox="10275,2945 6068,2840 6124,560 10332,665"/>
              </emma:interpretation>
              <emma:one-of disjunction-type="recognition" id="oneOf19">
                <emma:interpretation id="interp95" emma:lang="en-US" emma:confidence="0">
                  <emma:literal>Is!!</emma:literal>
                </emma:interpretation>
                <emma:interpretation id="interp96" emma:lang="en-US" emma:confidence="0">
                  <emma:literal>Its!!</emma:literal>
                </emma:interpretation>
                <emma:interpretation id="interp97" emma:lang="en-US" emma:confidence="0">
                  <emma:literal>Ins!!</emma:literal>
                </emma:interpretation>
                <emma:interpretation id="interp98" emma:lang="en-US" emma:confidence="0">
                  <emma:literal>84)!!</emma:literal>
                </emma:interpretation>
                <emma:interpretation id="interp99" emma:lang="en-US" emma:confidence="0">
                  <emma:literal>847!!</emma:literal>
                </emma:interpretation>
              </emma:one-of>
            </emma:emma>
          </inkml:annotationXML>
          <inkml:trace contextRef="#ctx0" brushRef="#br0" timeOffset="-156343.48">-12429 577 2198 0,'-9'48'297'16,"-8"10"-58"-16,-4 6-86 15,-5 10-94-15,-4 6-11 0,-4 10-29 16,-5-3-48-16,-3-4-248 15,7-15-282-15,6-11-235 0</inkml:trace>
          <inkml:trace contextRef="#ctx0" brushRef="#br0" timeOffset="-156015.88">-12647 266 1765 0,'0'0'117'16,"0"0"24"-16,0 0-59 0,0 0-48 16,0 0-2-16,0 0-19 15,-35 39 12-15,35-39 124 0,-42 22-23 16,7-3-36-16,1 4 2 15,-4 6-11-15,-1 15 26 0,1 11 30 16,-9 12 28-16,4 7-2 16,-8 16-45-16,4 6-44 0,-5 4-30 15,1-1-21-15,-5-3-1 16,-4 1-14-16,-4-7-8 0,4-10-76 15,5-13-202-15,3-9-176 16,10-13-285-16,3-16-112 16</inkml:trace>
          <inkml:trace contextRef="#ctx0" brushRef="#br0" timeOffset="-155813.08">-13186 1864 3097 0,'0'0'43'0,"0"0"-39"0,25 9-181 16,-25-9-424-16,30-12-360 15</inkml:trace>
          <inkml:trace contextRef="#ctx0" brushRef="#br0" timeOffset="-155126.68">-13708 70 866 0,'21'0'204'16,"1"10"101"-16,3 6 6 16,5 6-23-16,4 11-69 15,-4-1 86-15,0 6-38 0,-4 7-62 16,-13 3 5-16,-5 7-23 15,-16 2-4-15,-18 11-76 16,-17 6-40-16,-8-1-42 0,-9 1-14 16,-4-3-42-16,4-7-227 15,0-13-268-15,9-12-337 0,8-20-140 16</inkml:trace>
          <inkml:trace contextRef="#ctx0" brushRef="#br0" timeOffset="-154939.48">-13819 410 2040 0,'0'32'376'16,"-9"7"-57"-16,-8 3-105 15,0 3-53-15,0 3-85 0,-13 0-36 16,0 3-14-16,-9 4-82 15,1-7-393-15,-9-3-477 16</inkml:trace>
          <inkml:trace contextRef="#ctx0" brushRef="#br0" timeOffset="-154331.08">-14551 1273 2060 0,'30'13'435'15,"4"-6"-65"-15,5-14-151 16,8-6-104-16,0-6-55 0,4-6-41 15,-4-8-361-15,-4-8-470 16</inkml:trace>
          <inkml:trace contextRef="#ctx0" brushRef="#br0" timeOffset="-154565.08">-14252 330 1018 0,'0'0'252'16,"30"19"15"-16,-30-19 43 16,0 0-22-16,9 33-18 15,-9-33-79-15,-17 48-80 0,-5-7 3 16,-7-5-2-16,3-7-30 15,0-4-36-15,1-6 30 0,3-3 99 16,22-16 12-16,-26 7-23 16,26-7-41-16,-21-23-46 0,0-9-34 15,8-19-27-15,4-20-12 16,-4-22-4-16,5-19 2 0,-1-3-2 15,1 2-9-15,4 4-1 16,-5 13 3-16,9 19-8 16,-4 19 18-16,-1 13-104 15,1 13-125-15,0 13-103 0,4 19-199 16,0 0-335-16</inkml:trace>
          <inkml:trace contextRef="#ctx0" brushRef="#br0" timeOffset="-153785.08">-15141 327 2282 0,'8'-39'46'0,"5"1"14"16,4 6-13-16,5 0-24 15,3 6-19-15,5 4 3 0,-4 2 2 16,-5 8-28-16,1 2 21 15,-22 10 7-15,21 0-16 0,-21 0 22 16,0 0 18-16,26 35 22 16,-18 1 34-16,-3-4-5 15,-10 3-16-15,-8 3-27 0,-8 1-27 16,-5-1-7-16,-8-5 16 15,0-1-18-15,-5-10-9 16,5-6-1-16,0-6-32 0,0-7-66 16,4-13-28-16,4-12-33 15,0-10-10-15,5-16 30 0,8-13 76 16,0 6 35-16,5 10-9 15,4 10 25-15,4 35 6 0,-5-32 30 16,5 32-19-16,0 0 0 16,0 0 86-16,0 0 45 15,-4 45 4-15,0 0 28 16,-5 3-25-16,-8 0-4 0,-4 6 5 15,-9 1 2-15,-13 0-45 16,-8-1-35-16,-9-3-22 0,-13-2-16 16,-4-11-1-16,-4-6 56 15,-9-6-34-15,-4-13 24 0,0-13 60 16,0-10-24-16,4-12-51 15,4-7-5-15,13-10 11 0,5 1 39 16,17 2-23-16,12-2-40 16,9 9-10-16,13 0-36 15,4 0-45-15,5 4-185 16,8-7-265-16,0 32-372 0,34-58-186 15</inkml:trace>
        </inkml:traceGroup>
        <inkml:traceGroup>
          <inkml:annotationXML>
            <emma:emma xmlns:emma="http://www.w3.org/2003/04/emma" version="1.0">
              <emma:interpretation id="{A06212D7-2F7B-4D94-8B26-DF127869D51E}" emma:medium="tactile" emma:mode="ink">
                <msink:context xmlns:msink="http://schemas.microsoft.com/ink/2010/main" type="inkWord" rotatedBoundingBox="14665,2591 10546,2489 10596,439 14716,542"/>
              </emma:interpretation>
              <emma:one-of disjunction-type="recognition" id="oneOf20">
                <emma:interpretation id="interp100" emma:lang="en-US" emma:confidence="0">
                  <emma:literal>blinis</emma:literal>
                </emma:interpretation>
                <emma:interpretation id="interp101" emma:lang="en-US" emma:confidence="0">
                  <emma:literal>blinks</emma:literal>
                </emma:interpretation>
                <emma:interpretation id="interp102" emma:lang="en-US" emma:confidence="0">
                  <emma:literal>bialys</emma:literal>
                </emma:interpretation>
                <emma:interpretation id="interp103" emma:lang="en-US" emma:confidence="0">
                  <emma:literal>blimps</emma:literal>
                </emma:interpretation>
                <emma:interpretation id="interp104" emma:lang="en-US" emma:confidence="0">
                  <emma:literal>blips</emma:literal>
                </emma:interpretation>
              </emma:one-of>
            </emma:emma>
          </inkml:annotationXML>
          <inkml:trace contextRef="#ctx0" brushRef="#br0" timeOffset="-159073.48">-8121 439 1243 0,'0'0'372'0,"0"0"-23"16,21-13-54-16,-21 13 5 0,0 0-56 15,0 0-52-15,0 0-64 16,0 0-57-16,0 0-43 16,0 0-14-16,-34 36-6 15,4 2-12-15,4 1 4 0,5 2-13 16,4 4 8-16,4 3 1 15,13 1-13-15,4-4 4 0,13-1 7 16,5-8-2-16,8-4 11 16,0-10-19-16,4-2 6 0,-9-8 13 15,-3-2 11-15,-22-10 4 16,0 0-2-16,0 0-6 0,0 0-10 15,0 0 0-15,-34-26-4 16,-9 7 0-16,-13-3 1 16,-4 2-3-16,-8 1 8 15,-5-3 6-15,5-1-8 0,-5-2 0 16,9 2 0-16,4-3 0 15,9 1-8-15,4-1 1 0,12 7 3 16,14 6 0-16,21 13 15 16,-26-16-6-16,26 16-5 0,0 0-4 15,0 0-1-15,0 0 1 16,0 0-5-16,0 0 2 15,0 0 3-15,0 0 4 0,26 42 5 16,-5-7-5-16,5 0 0 16,4 1 0-16,0-8-3 15,4-2 3-15,-4-3 2 0,-9-7-2 16,1-4 5-16,-22-12 1 15,0 0-1-15,21 10 6 0,-21-10 85 16,0 0 32-16,0 0-50 16,0 0-29-16,0 0-12 15,0 0-11-15,0 0-13 0,-30 6-4 16,9 4-9-16,-5 6 15 15,-4 10 9-15,-4 9 18 0,-4 4 24 16,-5 5-29-16,0 1 3 16,0 0-24-16,-4-6-11 15,9-7 1-15,3-3 1 0,10-10 1 16,-1-6-14-16,26-13-92 15,-26 9-192-15,26-9-294 16,-29-9-454-16</inkml:trace>
          <inkml:trace contextRef="#ctx0" brushRef="#br0" timeOffset="-158745.88">-9289 494 1540 0,'0'0'95'0,"-9"-29"5"16,9 29-26-16,0 0 50 15,0 0 77-15,26 16-39 0,-5 10 163 16,5 15-108-16,0 7-82 15,-1 10-22-15,1 3-27 0,4 0-41 16,-9-3-5-16,1-10-15 16,-9-6 14-16,-5-1 30 15,-8-5 51-15,-8-1-49 16,-14 0-44-16,-8-6-12 0,-8 0 5 15,-5-6-9-15,0-11-84 16,0-2-185-16,1-7-250 0,3-6-455 16</inkml:trace>
          <inkml:trace contextRef="#ctx0" brushRef="#br0" timeOffset="-156546.28">-11535-600 2153 0,'0'0'176'0,"4"32"44"0,-12 19-8 0,-14 20-81 15,-8 12-69-15,-4 13-21 0,-9 13-33 16,-8 7-6-16,-5 9-271 16,-8 7-267-16,-4-4-269 0</inkml:trace>
          <inkml:trace contextRef="#ctx0" brushRef="#br0" timeOffset="-157170.28">-11437 234 2428 0,'0'0'284'0,"0"0"-27"15,0 0-100-15,0 0-79 0,0 0-40 16,0 0-21-16,0 0-225 16,0 0-472-16,0 0-309 0</inkml:trace>
          <inkml:trace contextRef="#ctx0" brushRef="#br0" timeOffset="-156717.88">-12057 754 2759 0,'0'0'208'0,"-13"-32"-82"0,9-7-73 15,8-6-30-15,13-13-23 16,9-6 3-16,8 0-36 0,0 3-38 15,5 3 1-15,4 10 18 16,-5 10 14-16,1 15 19 16,-1 17-2-16,-8 9 0 15,0 10 14-15,-30-13 1 0,26 38 6 16,-13 4 8-16,-13 3 2 15,-13 6-4-15,-13 4-18 0,-8-1 12 16,-9-5 0-16,-8-4-5 16,-1-13 5-16,5-7 6 0,0-15 12 15,9-10 20-15,-1-19-8 16,9-13-9-16,5-23-13 15,8-22-8-15,8-19-3 0,0-4 3 16,5-9 3-16,4 3-3 16,0 4 0-16,0 12 0 15,0 16-7 1,4 16-6-16,-8 13-197 0,4 16-262 0,0 7-396 15</inkml:trace>
          <inkml:trace contextRef="#ctx0" brushRef="#br0" timeOffset="-158168.68">-10025 757 866 0,'0'0'303'16,"0"0"0"-16,0 0-40 0,0 0-32 16,0 0-1-16,0 0 59 15,0 0 26-15,-4 45-31 0,-5 13-17 16,-4-1-101-16,-4 7-71 15,0 4-42-15,-4 2-22 0,-5 1-12 16,0 0-15 0,-4-4-41-16,1-9-312 0,-1-4-440 15,4-12-344-15</inkml:trace>
          <inkml:trace contextRef="#ctx0" brushRef="#br0" timeOffset="-157919.08">-10384-61 2083 0,'0'0'116'15,"0"0"-8"-15,0 0 1 16,0 0 83-16,4 25 57 0,5 27-90 15,-1 12-64-15,5 13-37 16,0 6-21-16,4 7-14 0,0 0-5 16,0 3-3-16,-4-3-18 15,0-3-29-15,-9-7-412 16,0-13-533-16</inkml:trace>
          <inkml:trace contextRef="#ctx0" brushRef="#br0" timeOffset="-157341.88">-11112 564 2656 0,'-21'-22'193'15,"21"22"-8"-15,0 0-16 16,0 0 65-16,-17 32 32 16,0 16-65-16,0 13-78 0,-5 10-56 15,-3 6-17-15,-5 3-28 16,-9 0-12-16,5-3-63 0,-5-6-221 15,5-14-158-15,0-8-206 16,0-14-314-16</inkml:trace>
          <inkml:trace contextRef="#ctx0" brushRef="#br0" timeOffset="-157575.88">-11060-113 2318 0,'0'0'244'15,"0"0"-73"-15,0 0-83 16,0 0 35-16,0 0 41 0,21 52 38 16,5 9-63-16,4 6-41 15,4 4-42-15,0 2-16 0,-4-2-18 16,4 3-22-16,-12 6 17 15,-1 3-167-15,-12 4-379 0,-9-3-481 16</inkml:trace>
        </inkml:traceGroup>
        <inkml:traceGroup>
          <inkml:annotationXML>
            <emma:emma xmlns:emma="http://www.w3.org/2003/04/emma" version="1.0">
              <emma:interpretation id="{8D679DF9-CD9E-4380-9AC2-A4EFD7D5B4A6}" emma:medium="tactile" emma:mode="ink">
                <msink:context xmlns:msink="http://schemas.microsoft.com/ink/2010/main" type="inkWord" rotatedBoundingBox="15961,2114 14997,2090 15029,812 15993,836"/>
              </emma:interpretation>
              <emma:one-of disjunction-type="recognition" id="oneOf21">
                <emma:interpretation id="interp105" emma:lang="en-US" emma:confidence="1">
                  <emma:literal>10</emma:literal>
                </emma:interpretation>
                <emma:interpretation id="interp106" emma:lang="en-US" emma:confidence="0">
                  <emma:literal>70</emma:literal>
                </emma:interpretation>
                <emma:interpretation id="interp107" emma:lang="en-US" emma:confidence="0">
                  <emma:literal>•0</emma:literal>
                </emma:interpretation>
                <emma:interpretation id="interp108" emma:lang="en-US" emma:confidence="0">
                  <emma:literal>00</emma:literal>
                </emma:interpretation>
                <emma:interpretation id="interp109" emma:lang="en-US" emma:confidence="0">
                  <emma:literal>To</emma:literal>
                </emma:interpretation>
              </emma:one-of>
            </emma:emma>
          </inkml:annotationXML>
          <inkml:trace contextRef="#ctx0" brushRef="#br0" timeOffset="-160383.89">-7719 231 974 0,'0'0'174'16,"21"-32"-22"-16,9 6-13 15,4 4 13-15,5-4-71 16,4 0-2-16,-5 1-8 16,5-1 19-16,-5-3-22 0,-3 3-59 15,-5-3 12-15,0-3 4 16,-5 0-20-16,-8-3 2 15,5 3-4-15,-9 6 107 0,-5 7-11 16,-8 19-5-16,0 0-9 16,9-19-24-16,-9 19-16 0,0 0-12 15,0 0-18-15,0 0-9 16,0 0 12-16,-17 35-18 0,-1 7 0 15,-3 9 22-15,0 13 64 16,-5 13 14-16,5 10 6 16,-9 9 7-16,4 0-36 15,0 7-15-15,9-4-12 0,0-2-1 16,13-11 9-16,0-5 16 15,-1-14-17-15,10-13-27 0,-1-5-10 16,-4-14-7-16,4-9 8 16,-4-26 8-16,0 0-6 0,0 0-4 15,4 28-9-15,-4-28-4 16,0 0 5-16,0 0 7 0,0 0-11 15,0 0-16-15,0 0-128 16,0 0-161-16,0 0-293 16,0 0-275-16</inkml:trace>
          <inkml:trace contextRef="#ctx0" brushRef="#br0" timeOffset="-159884.69">-7013 240 1381 0,'0'0'319'0,"0"0"-5"16,0 0-91-16,0 0-98 0,0 0-59 15,0 0-23-15,0 0-23 16,0 0-2-16,-22 32 7 0,1 20 64 16,-5 2-33-16,9 14-25 15,0 5-18-15,0 4 15 0,8-3 0 16,5-3 7-16,4-4-25 15,4-3 10-15,5-12 47 16,8-4-11-16,4-10-16 16,9-12-10-16,0-10 7 0,0-16-10 15,4-13-7-15,1-9-11 16,3-14-17-16,-8-15 16 0,0-16 5 15,-4-10-13-15,-5-13-3 16,-8-10-10-16,0 1 7 0,-9 12-2 16,0 10 19-16,-12 16 41 15,4 13-8-15,-14 13-19 0,18 35-16 16,-38-22-3-16,-9 15 7 15,4 10-10-15,0 10-3 0,9 3 0 16,0 0 5 0,8-3-8-16,26-13-5 0,-21 23-8 15,21-23-168-15,0 0-298 16,-26 22-390-16</inkml:trace>
        </inkml:traceGroup>
        <inkml:traceGroup>
          <inkml:annotationXML>
            <emma:emma xmlns:emma="http://www.w3.org/2003/04/emma" version="1.0">
              <emma:interpretation id="{8128F46D-4469-4A42-8BA7-43AD1DC6968D}" emma:medium="tactile" emma:mode="ink">
                <msink:context xmlns:msink="http://schemas.microsoft.com/ink/2010/main" type="inkWord" rotatedBoundingBox="17588,2070 17140,2059 17157,1357 17605,1369"/>
              </emma:interpretation>
              <emma:one-of disjunction-type="recognition" id="oneOf22">
                <emma:interpretation id="interp110" emma:lang="en-US" emma:confidence="1">
                  <emma:literal>'</emma:literal>
                </emma:interpretation>
                <emma:interpretation id="interp111" emma:lang="en-US" emma:confidence="0">
                  <emma:literal>x</emma:literal>
                </emma:interpretation>
                <emma:interpretation id="interp112" emma:lang="en-US" emma:confidence="0">
                  <emma:literal>X</emma:literal>
                </emma:interpretation>
                <emma:interpretation id="interp113" emma:lang="en-US" emma:confidence="0">
                  <emma:literal>,</emma:literal>
                </emma:interpretation>
                <emma:interpretation id="interp114" emma:lang="en-US" emma:confidence="0">
                  <emma:literal>d</emma:literal>
                </emma:interpretation>
              </emma:one-of>
            </emma:emma>
          </inkml:annotationXML>
          <inkml:trace contextRef="#ctx0" brushRef="#br0" timeOffset="-163082.69">-5131 314 2166 0,'0'0'39'15,"0"0"19"-15,0 0 22 0,0 0 3 16,-13 35-1-16,0 10-29 15,0 10-16-15,1 9 34 16,-1 0-1-16,0 4-48 0,4-7-3 16,5-4 11-16,-4-12-30 15,3-9 8-15,-3-11-11 0,8-25 19 16,0 0-26-16,0 0-72 15,0 0 22-15,-30-25-29 0,4-17 66 16,5-10-13-16,-1-2 36 16,1 6 19-16,-5 6 103 15,9 10-21-15,17 32-53 0,0 0-22 16,-21-13 17-16,-1 29 42 15,1 20 9-15,0 8-35 0,-1 8-22 16,1 6-14-16,4-1-12 16,0-2 6-16,4-4-15 15,0-12-136-15,9-4-425 0,4-35-434 16</inkml:trace>
        </inkml:traceGroup>
        <inkml:traceGroup>
          <inkml:annotationXML>
            <emma:emma xmlns:emma="http://www.w3.org/2003/04/emma" version="1.0">
              <emma:interpretation id="{EBBAB0FF-7699-4EDD-BC16-5B4F77C07FA8}" emma:medium="tactile" emma:mode="ink">
                <msink:context xmlns:msink="http://schemas.microsoft.com/ink/2010/main" type="inkWord" rotatedBoundingBox="23811,2830 17499,2673 17564,79 23875,236"/>
              </emma:interpretation>
              <emma:one-of disjunction-type="recognition" id="oneOf23">
                <emma:interpretation id="interp115" emma:lang="en-US" emma:confidence="0">
                  <emma:literal>Assisi☺</emma:literal>
                </emma:interpretation>
                <emma:interpretation id="interp116" emma:lang="en-US" emma:confidence="0">
                  <emma:literal>Assai☺</emma:literal>
                </emma:interpretation>
                <emma:interpretation id="interp117" emma:lang="en-US" emma:confidence="0">
                  <emma:literal>Asikis☺</emma:literal>
                </emma:interpretation>
                <emma:interpretation id="interp118" emma:lang="en-US" emma:confidence="0">
                  <emma:literal>Isis☺</emma:literal>
                </emma:interpretation>
                <emma:interpretation id="interp119" emma:lang="en-US" emma:confidence="0">
                  <emma:literal>Assail☺</emma:literal>
                </emma:interpretation>
              </emma:one-of>
            </emma:emma>
          </inkml:annotationXML>
          <inkml:trace contextRef="#ctx0" brushRef="#br0" timeOffset="-164439.89">-3026 19 2666 0,'0'0'50'0,"0"0"-11"15,0 0-11-15,0 0-13 0,0 0-43 16,0 0-331-16,0 0-402 16</inkml:trace>
          <inkml:trace contextRef="#ctx0" brushRef="#br0" timeOffset="-163847.09">-3544 54 2195 0,'0'0'56'0,"0"0"-26"16,0 0 46-16,-21 45 51 15,12 10-49-15,1 9-24 0,-1 3-4 16,-4 4 14-16,0-1 8 15,-8 1-4-15,-9 0-14 0,-13-4-13 16,-17-3-23-16,-12-9-7 16,-10-10 8-16,-3-13-14 0,-9-16 1 15,0-13-11-15,-1-13-11 16,1-15-55-16,9-14-9 0,8-6 25 15,13-3 49-15,12 3 8 16,14 13 11-16,8 3-11 16,8 10-7-16,22 19 5 15,0 0-18-15,0 0 11 0,0 0 7 16,0 0-4-16,13 38-9 15,0 4 35-15,0 3-5 0,0 3-3 16,-9 0 12-16,-4-3-8 16,-4 0-6-16,-9-10-9 0,0-2 14 15,-8-14-11-15,-5-6 2 16,0-13-3-16,1-16-3 0,-5-13-62 15,4-16-66-15,5-16-15 16,4-3 50-16,4 0 48 16,0 12 35-16,9 10 25 0,-1 14-6 15,5 28-6-15,0 0 24 16,0 0 243-16,0 0-26 0,-17 41-58 15,0 11-18-15,0 12-61 16,-9 3-45-16,-4 1-34 0,0 2-10 16,-4-9-10-16,0-6-134 15,0-10-245-15,4-13-260 16,30-32-363-16</inkml:trace>
          <inkml:trace contextRef="#ctx0" brushRef="#br0" timeOffset="-163644.29">-4455 1289 2242 0,'0'0'247'15,"21"26"17"-15,-21-26-81 0,22 19-88 16,-1-12-45-16,0-4-24 15,-3-3-181-15,-18 0-399 0,29-13-330 16</inkml:trace>
          <inkml:trace contextRef="#ctx0" brushRef="#br0" timeOffset="-163503.89">-5003 1594 2147 0,'30'13'72'15,"17"-13"-28"-15,17-13-10 0,13-6-20 16,0-3-175-16,0-14-458 16</inkml:trace>
          <inkml:trace contextRef="#ctx0" brushRef="#br0" timeOffset="-162817.49">-3920-944 2248 0,'0'0'244'15,"0"42"134"-15,-18 6-59 16,-16 16-103-16,-17 10-61 0,-18 6-25 16,-8 4-51-16,-12-4-44 15,-14 7-15-15,0-7-20 0,-4-3-24 16,5-3-146-16,3-7-177 15,14-9-215-15,8-4-313 0,4 1-38 16</inkml:trace>
          <inkml:trace contextRef="#ctx0" brushRef="#br0" timeOffset="-167263.5">-310 1636 2358 0,'0'0'32'0,"0"0"-5"16,9 26-27-16,-9-26-60 0,0 0-267 15,0 0-289 1</inkml:trace>
          <inkml:trace contextRef="#ctx0" brushRef="#br0" timeOffset="-166670.7">-840 237 1967 0,'0'0'161'16,"0"0"-35"-16,0 0-77 16,0 0 1-16,0 0-75 0,0 0-335 15,0 0-357-15</inkml:trace>
          <inkml:trace contextRef="#ctx0" brushRef="#br0" timeOffset="-166842.3">-913 654 1017 0,'0'0'28'16,"0"0"-4"-16,0 0 111 0,0 0 48 15,0 0-73-15,-4 45 5 16,-5-3 37-16,1-7-44 0,-5-3 26 16,13-32-36-16,-17 42-5 15,17-42-4-15,-22 32 34 0,22-32 23 16,0 0 43-16,-21 22 3 15,21-22-80-15,-26 0-18 0,26 0-21 16,-25-32-34-16,-1-13-15 16,4-12-21-16,5-14 3 15,-4-19-14-15,0-16 1 0,3-3 0 16,1 3 7-16,4 13-4 15,5 16-5-15,-5 16-61 0,9 20-98 16,-5 5-151-16,9 36-241 16,0 0-179-16</inkml:trace>
          <inkml:trace contextRef="#ctx0" brushRef="#br0" timeOffset="-166327.5">-1392 712 1354 0,'13'32'19'0,"-13"-32"-1"0,25 39 5 16,-25-39-9-16,35 38 19 15,-35-38-27-15,21 39 42 16,-21-39-33-16,0 0 21 16,0 0 6-16,0 35-32 0,0-35 33 15,-39 22 40-15,5-12-1 16,-4-10-17-16,3-6 43 0,1-4 72 15,9 0 19-15,7 4-27 16,18 6-91-16,-21-7-31 0,21 7-40 16,0 0 7-16,0 0-9 15,-26 29 7-15,9 3-1 0,9 13-21 16,3 3 21-16,1 10-22 15,8-3-31-15,1-1-351 0,8-2-337 16</inkml:trace>
          <inkml:trace contextRef="#ctx0" brushRef="#br0" timeOffset="-166077.9">-1876-74 2456 0,'-17'-26'280'16,"17"26"-69"-16,0 0-116 0,0 0-42 15,-21-9-39-15,21 9 4 16,-9 57-18-16,9 24-3 0,9 12 14 15,8 9-11-15,-4 7-12 16,4 0-291-16,0 1-407 0,-4-5-240 16</inkml:trace>
          <inkml:trace contextRef="#ctx0" brushRef="#br0" timeOffset="-164767.49">-2714 240 1657 0,'0'0'355'0,"0"0"-67"16,0 0-100-16,0 0-114 0,0 0-6 15,0 0-11-15,0 0 4 16,17 36-15-16,-8 9-32 16,-1-1 12-16,-4 1-26 0,-4-3 18 15,0 0-28-15,0-4 26 16,-8 1-16-16,-1-4 26 0,-8-3-26 15,-13-3 8-15,-8-3-16 16,-5-10-23-16,0-10-57 0,5-6-40 16,-5-9 24-16,9-7-43 15,4-7 77-15,30 23 27 0,-26-29 11 16,26 29 22-16,0 0-16 15,0 0 13-15,0 0-2 0,0 0 4 16,0 0 7-16,0 0-9 16,0 0 19-16,0 0-6 15,0 0 0-15,0 0 5 0,26 32 6 16,-26-32 21-16,4 45-17 15,-12-6 16-15,-10-4-13 0,-16-3-12 16,-9-3-1-16,-8-3-22 16,0-7 30-16,4-10-33 0,0-5 29 15,8-11-47-15,5-6-13 16,8-9-83-16,26 22 46 15,-17-45 19-15,17 10 49 0,0 35-29 16,21-39 41-16,-21 39-8 16,35-22 6-16,-10 15 23 15,1 14 10-15,-26-7 39 0,21 38 77 16,-8 1-17-16,-17 9 13 15,-13 3-41-15,-13 4-22 0,-13-1-53 16,-8-6 8-16,-5 1-90 16,1-14-112-16,-1-9-150 0,9-7-204 15,0-16-65-15</inkml:trace>
          <inkml:trace contextRef="#ctx0" brushRef="#br0" timeOffset="-165609.9">-2072 500 1793 0,'0'0'201'0,"0"0"-39"15,0 0-44-15,0 0-65 0,0 0-5 16,0 0-4-16,0 0-39 15,0 0 49-15,0 0-4 0,0 0 38 16,0 0 9-16,0 0-44 16,-30-16-21-16,30 16-19 15,-35 0-8-15,10 10 8 0,25-10-13 16,-30 22 11-16,30-22-8 15,-26 36 2-15,26-36 19 0,-21 41-22 16,12 1 7 0,1-7-6-16,3 7 3 0,1 0 12 0,4 9-2 15,-4 4 48-15,4 2 45 16,-4 7 77-16,-5 4-18 0,-8 2 5 15,0-2-63-15,-13 2-28 16,-9-2-24-16,-8-4 54 16,-8-6-25-16,-1-4-19 0,-4-6-46 15,0-6 6-15,-4-7-28 16,-4-9 6-16,-5-10-17 0,-8-9-163 15,-13-11-158-15,-5-9-101 16,-8-12-131-16,-4-14-285 0</inkml:trace>
          <inkml:trace contextRef="#ctx0" brushRef="#br0" timeOffset="-164611.49">-2842 981 2147 0,'25'26'331'16,"-25"-26"23"-16,0 0-113 15,17 16-95-15,-17-16-80 0,0 0-36 16,0 0-192-16,0 0-467 15,0 0-377-15</inkml:trace>
          <inkml:trace contextRef="#ctx0" brushRef="#br0" timeOffset="-167481.9">-532 725 493 0,'0'0'49'0,"0"0"-15"15,0 0-5-15,0 0 35 0,13 22 34 16,-13-22-25-16,12 26-10 16,-3 0-22-16,-1-4-4 0,1 1-27 15,4-4 34-15,-13-19-32 16,0 0-6-16,17 32 8 0,-17-32-3 15,17 29-22-15,-17-29-3 16,0 0 26-16,0 0 33 16,0 0 155-16,0 0 48 15,0 0-28-15,0 0-124 0,0 0-22 16,0 0-64-16,-26 13 5 15,5-4-20-15,-5-2 13 0,1 2 13 16,-1 7-26-16,5 0 25 16,-5 13 2-16,5 6 123 0,-5 10-1 15,5 4-10-15,3 2-63 16,1 0 5-16,0-3-11 0,4-3 35 15,5-6-20-15,-5-10 18 16,13-29-32-16,-9 28 22 16,9-28 9-16,0 0 43 0,0 0-58 15,-25 23-26-15,3-17-37 16,1-9-5-16,0-13-35 0,-5-6-105 15,0-14-93-15,5-12-121 16,-1-6-86-16,10-4-158 0,7 0-152 16</inkml:trace>
          <inkml:trace contextRef="#ctx0" brushRef="#br0" timeOffset="-168308.7">1016 231 1377 0,'0'-36'279'0,"-4"1"4"0,-5 3-75 15,-8 0-100-15,-8 6-43 0,-5-3-43 16,-9 13-4-16,-8 0 3 15,0 10-21-15,-9 3-13 0,-3 9 26 16,-10 17-20-16,-4 12 21 0,5 10-7 16,-5 16-14-16,5 9 14 15,4 14-7-15,-5 12 0 0,9 7 0 16,9 6 32-16,8 3-23 15,13 4 21-15,13-7 40 0,17 3-16 16,17-6 14-16,13-7 1 16,13-9-13-16,17-13 52 15,8-13-25-15,1-9-31 0,8-17-19 16,0-9-8-16,-5-13-10 0,-3-13-10 15,-1-12 5-15,1-14-15 16,-9-18 12-16,0-11-11 0,-1-15-10 16,-7-23-47-16,-5-13-8 0,-9-12 17 15,-8-10 11-15,-8-4 27 16,-9 4 0-16,-9 7 14 0,-13 12 9 15,-4 16-17-15,-4 7 16 0,-4 12-1 16,-5 13-7-16,-4 7-34 16,0 12-37-16,0 7-93 15,30 32-148-15,-42-32-293 0,7 13-153 16</inkml:trace>
          <inkml:trace contextRef="#ctx0" brushRef="#br0" timeOffset="-168792.3">708 564 1489 0,'0'0'267'15,"0"0"-46"-15,0 0-20 16,-13 10 32-16,9 19-7 0,0 6-66 16,0 10-10-16,4 13-18 0,4 6-37 15,0 3-45-15,5-2-12 16,-1-1-21-16,1-7-17 0,-1-2 5 15,-3-10 10-15,3-3-18 16,-4-7-14-16,1-3-226 16,-5-32-279-16,8 26-140 0,-8-26-59 15</inkml:trace>
        </inkml:traceGroup>
      </inkml:traceGroup>
    </inkml:traceGroup>
  </inkml:traceGroup>
</inkml:ink>
</file>

<file path=ppt/ink/ink235.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47:25.61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650682A-8E8D-4A7B-926D-60C807EF0966}" emma:medium="tactile" emma:mode="ink">
          <msink:context xmlns:msink="http://schemas.microsoft.com/ink/2010/main" type="writingRegion" rotatedBoundingBox="6868,3697 5517,8085 2413,7130 3764,2742"/>
        </emma:interpretation>
      </emma:emma>
    </inkml:annotationXML>
    <inkml:traceGroup>
      <inkml:annotationXML>
        <emma:emma xmlns:emma="http://www.w3.org/2003/04/emma" version="1.0">
          <emma:interpretation id="{5D5790C7-9773-4910-B7BE-BC14302F62C4}" emma:medium="tactile" emma:mode="ink">
            <msink:context xmlns:msink="http://schemas.microsoft.com/ink/2010/main" type="paragraph" rotatedBoundingBox="6868,3697 5517,8085 2413,7130 3764,2742" alignmentLevel="1"/>
          </emma:interpretation>
        </emma:emma>
      </inkml:annotationXML>
      <inkml:traceGroup>
        <inkml:annotationXML>
          <emma:emma xmlns:emma="http://www.w3.org/2003/04/emma" version="1.0">
            <emma:interpretation id="{4697AE84-19CF-4A5B-A531-C5302754D3AF}" emma:medium="tactile" emma:mode="ink">
              <msink:context xmlns:msink="http://schemas.microsoft.com/ink/2010/main" type="line" rotatedBoundingBox="6868,3697 5517,8085 2413,7130 3764,2742"/>
            </emma:interpretation>
          </emma:emma>
        </inkml:annotationXML>
        <inkml:traceGroup>
          <inkml:annotationXML>
            <emma:emma xmlns:emma="http://www.w3.org/2003/04/emma" version="1.0">
              <emma:interpretation id="{55DC84FC-F4CA-4280-AFB3-4B1F1AB86856}" emma:medium="tactile" emma:mode="ink">
                <msink:context xmlns:msink="http://schemas.microsoft.com/ink/2010/main" type="inkWord" rotatedBoundingBox="6868,3697 5517,8085 2413,7130 3764,2742"/>
              </emma:interpretation>
              <emma:one-of disjunction-type="recognition" id="oneOf0">
                <emma:interpretation id="interp0" emma:lang="en-US" emma:confidence="0">
                  <emma:literal>to</emma:literal>
                </emma:interpretation>
                <emma:interpretation id="interp1" emma:lang="en-US" emma:confidence="0">
                  <emma:literal>go</emma:literal>
                </emma:interpretation>
                <emma:interpretation id="interp2" emma:lang="en-US" emma:confidence="0">
                  <emma:literal>Lao</emma:literal>
                </emma:interpretation>
                <emma:interpretation id="interp3" emma:lang="en-US" emma:confidence="0">
                  <emma:literal>KG☺</emma:literal>
                </emma:interpretation>
                <emma:interpretation id="interp4" emma:lang="en-US" emma:confidence="0">
                  <emma:literal>K☺</emma:literal>
                </emma:interpretation>
              </emma:one-of>
            </emma:emma>
          </inkml:annotationXML>
          <inkml:trace contextRef="#ctx0" brushRef="#br0">360 0 542 0,'0'0'297'0,"0"0"17"16,-15 45-20-16,5 6-42 0,5-6-21 16,0-1-14-16,5 0-41 15,-5-3-19-15,5-41-65 16,-15 55-23-16,-4-14-50 0,19-41 18 15,-45 44-29-15,6-14 1 16,5-15 2-16,4-12 2 16,30-3-1-16,-39-22-25 0,9-11 19 15,0-8-13-15,11 4 14 16,19 37 3-16,-20-40-10 15,20 40 10-15,0 0-16 16,0 0 35-16,0 0 80 0,0 0 24 16,39 37-22-16,11 7-31 15,4 4 15-15,5 4 3 0,-5 3-18 16,5-3-23-16,0 3-17 15,1-3-24-15,-11-4-9 16,0 0-68-16,0 0-232 0,-49-48-446 16,59 45-333-16</inkml:trace>
          <inkml:trace contextRef="#ctx0" brushRef="#br0" timeOffset="312">847 192 2327 0,'0'0'72'16,"30"15"71"-16,-1 11 2 16,1 4-39-16,4 14-19 15,1 0-42-15,-5 4-14 0,-1 4-9 16,-14 0-12-1,-5-1 9-15,-15 9-25 0,-10-5 25 16,-10 0-24-16,25-55 20 16,-39 63-15-16,39-63 7 0,-49 33-11 15,4-33 13-15,45 0-12 16,-39-62-1-16,9-16 4 15,16-3-15-15,9-8 24 0,5 4-44 16,0 4-99-16,5 11-284 16,4 7-332-16</inkml:trace>
          <inkml:trace contextRef="#ctx0" brushRef="#br0" timeOffset="1154.4">522-1847 2425 0,'-138'55'18'16,"-34"30"-8"-16,-20 45 11 15,-15 54 57-15,-20 60 79 0,6 59-28 16,-1 41-36-16,15 22-51 16,30 18-13-16,39 4 0 15,44-11 8-15,60-26 23 0,48-41 21 16,55-40 40-16,45-45 10 15,48-44-40-15,55-41-36 16,44-40-17-16,25-30-17 16,9-40-13-16,1-34-1 0,-20-29-2 15,-15-34 4-15,-30-25-6 16,-19-37 0-16,-29-30-10 0,-31-37-6 15,-24-33 1-15,-29-41 12 16,-25-44-4-16,-30-40-2 16,-44-20-5-16,-44 5-4 0,-45 37 9 15,-34 58 6-15,-30 67-5 16,-9 82-6-16,-11 66 18 15,6 59-70-15,14 48-199 16,15 40-198-16,20 34-203 0,9 15-206 16</inkml:trace>
          <inkml:trace contextRef="#ctx0" brushRef="#br0" timeOffset="577.2">-355-99 2506 0,'-14'36'283'0,"9"35"12"0,-5 25 14 16,5 11-93-16,-5 15-39 15,-5-4-75-15,0 8-42 16,6-1-30-16,-6-7-16 0,5-7-4 16,0-15-73-16,5-14-234 15,-5-12-358-15,5-18-522 16</inkml:trace>
          <inkml:trace contextRef="#ctx0" brushRef="#br0" timeOffset="733.2">-724 336 2812 0,'0'0'142'16,"0"0"-41"-16,0 0-58 15,0 0-21-15,-5-40-36 0,5 40-323 16,34-37-456-16</inkml:trace>
        </inkml:traceGroup>
      </inkml:traceGroup>
    </inkml:traceGroup>
  </inkml:traceGroup>
</inkml:ink>
</file>

<file path=ppt/ink/ink236.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48:06.87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D84F8C0-B9A4-4232-8561-17CA01EB22B5}" emma:medium="tactile" emma:mode="ink">
          <msink:context xmlns:msink="http://schemas.microsoft.com/ink/2010/main" type="writingRegion" rotatedBoundingBox="16497,482 15980,3014 14841,2782 15358,249"/>
        </emma:interpretation>
      </emma:emma>
    </inkml:annotationXML>
    <inkml:traceGroup>
      <inkml:annotationXML>
        <emma:emma xmlns:emma="http://www.w3.org/2003/04/emma" version="1.0">
          <emma:interpretation id="{54999C49-1FBB-4DEB-A690-A5D42049A122}" emma:medium="tactile" emma:mode="ink">
            <msink:context xmlns:msink="http://schemas.microsoft.com/ink/2010/main" type="paragraph" rotatedBoundingBox="16497,482 15980,3014 14841,2782 15358,249" alignmentLevel="1"/>
          </emma:interpretation>
        </emma:emma>
      </inkml:annotationXML>
      <inkml:traceGroup>
        <inkml:annotationXML>
          <emma:emma xmlns:emma="http://www.w3.org/2003/04/emma" version="1.0">
            <emma:interpretation id="{8AA754AD-3E3E-4F85-B4D4-5A5DD1F23AFD}" emma:medium="tactile" emma:mode="ink">
              <msink:context xmlns:msink="http://schemas.microsoft.com/ink/2010/main" type="line" rotatedBoundingBox="16497,482 15980,3014 14841,2782 15358,249"/>
            </emma:interpretation>
          </emma:emma>
        </inkml:annotationXML>
        <inkml:traceGroup>
          <inkml:annotationXML>
            <emma:emma xmlns:emma="http://www.w3.org/2003/04/emma" version="1.0">
              <emma:interpretation id="{DC921907-8589-4CA1-8143-78EB717935C9}" emma:medium="tactile" emma:mode="ink">
                <msink:context xmlns:msink="http://schemas.microsoft.com/ink/2010/main" type="inkWord" rotatedBoundingBox="16497,482 15980,3014 14841,2782 15358,249"/>
              </emma:interpretation>
              <emma:one-of disjunction-type="recognition" id="oneOf0">
                <emma:interpretation id="interp0" emma:lang="en-US" emma:confidence="0">
                  <emma:literal>Lao</emma:literal>
                </emma:interpretation>
                <emma:interpretation id="interp1" emma:lang="en-US" emma:confidence="0">
                  <emma:literal>food</emma:literal>
                </emma:interpretation>
                <emma:interpretation id="interp2" emma:lang="en-US" emma:confidence="0">
                  <emma:literal>judo</emma:literal>
                </emma:interpretation>
                <emma:interpretation id="interp3" emma:lang="en-US" emma:confidence="0">
                  <emma:literal>indo</emma:literal>
                </emma:interpretation>
                <emma:interpretation id="interp4" emma:lang="en-US" emma:confidence="0">
                  <emma:literal>dado</emma:literal>
                </emma:interpretation>
              </emma:one-of>
            </emma:emma>
          </inkml:annotationXML>
          <inkml:trace contextRef="#ctx0" brushRef="#br0">197 181 1387 0,'0'0'315'0,"0"0"-40"16,0 0-68-16,0 0-64 15,0 0-39-15,0 0-11 0,0 0 76 16,0 0-23-16,-25 51-27 16,0 5 6-16,-4 14-23 0,-1 4-28 15,6 0-22-15,-1-4-5 16,5 0 5-16,5 0-3 0,11-7 15 15,8-4 13-15,6-11 10 16,15-3 1-16,5-8-9 16,14-12-34-16,10-10-12 0,5-11-10 15,0-15-5-15,10-15-14 16,-5-18-1-16,0-19-3 0,-9-15 0 15,-11-25 0-15,-10-12 11 16,-14-7-6-16,-5 8 7 0,-10 14 118 16,-10 22-10-16,-10 12-58 15,-5 14-36-15,-9 23-14 0,-20 21-12 16,-6 16 0-16,-9 14 4 15,5 4-4-15,0 7-9 0,0 4 6 16,10-8 6-16,9 5-3 16,6-1-21-16,9-11-45 15,25-22-95-15,0 0-105 0,-24 33-84 16,24-33-189-16,0 0-336 15,-10 30-115-15</inkml:trace>
          <inkml:trace contextRef="#ctx0" brushRef="#br0" timeOffset="-483.61">-542 461 630 0,'0'0'153'15,"0"0"28"-15,0 0 28 0,0 0-7 16,0 0-57-16,-15 37 77 15,15-37 36-15,0 0 18 0,0 0-68 16,29 11-34-16,6-11-50 16,4-18-30-16,1-4-53 0,-1-8-19 15,1-7-3-15,-6-7-6 16,1-4-17-16,-1 0 14 0,-4 0-10 15,-6 7 21-15,-9 8 22 16,-15 33 8-16,20-33 8 16,-20 33-9-16,0 0-9 15,0 0-16-15,0 0-9 0,-5 40-10 16,-10 12 14-16,0 7-9 15,-4 11-2-15,4 4-9 0,-5 4 40 16,5-4 25-16,0 0-2 16,6-8-11-16,-1 1 7 0,5-5 1 15,5-6-24-15,0-12-9 16,0-44-5-16,0 59-16 0,0-59 5 15,5 45-2-15,-5-45 6 16,0 0-5-16,0 0-14 16,0 0-44-16,0 0-270 0,0 0-329 15,0 0-373-15</inkml:trace>
          <inkml:trace contextRef="#ctx0" brushRef="#br0" timeOffset="-1372.81">-79 1706 715 0,'0'0'245'0,"0"0"-12"16,0 0-37-16,0 0-15 15,-25 12 49-15,0-1-20 16,1 11-6-16,-1 11-5 16,1 8-13-16,-11 10-42 0,1 9-32 15,4 6-33-15,1 4-21 16,4-3-19-16,5-4-18 0,5-8 0 15,6-3 0-15,13-8 10 16,1-11 12-16,-5-33-2 0,25 26-14 16,0-11-9-16,-1-22-7 15,6-16-8-15,-6-14-3 16,6-11 0-16,-15-11-5 0,0-11 15 15,-10-11-4-15,-5-4-6 16,-10 7 33-16,-5 8-8 16,-5 11 15-16,0 15-13 0,1 7-18 15,-6 14 6-15,1 9-19 16,-1 14 10-16,0 7-6 0,1 15 3 15,-1 4-10-15,5 7 17 16,6 4-17-16,-1 4 9 0,10 0-2 16,10-1 0-16,0 1-5 15,9-4 15-15,6-4-3 16,5-3-10-16,4-12 13 0,-4-11-13 15,0-7 20-15,-6-11-17 16,-19 11 5-16,20-48-10 16,-10-3 5-16,-5-8 10 0,-15-1-20 15,0 5 23-15,0 3-16 16,-5 8 9-16,1 18 0 0,14 26-9 15,0 0 0-15,-25-22-3 16,25 22 10-16,-25 26-9 0,11 18 25 16,9 4-34-16,10 8 14 15,9 3 9-15,11 0-9 0,5-8 0 16,4-2 14-16,1-9-21 15,4-7 17-15,-9-14-10 16,-1-4 15-16,-4-15-6 16,-25 0-3-16,24-23-6 0,-9-10 10 15,-10-11-14-15,-5-15 8 16,0-11-9-16,-10-4-3 0,-5 11 17 15,6 11 4-15,-6 8 6 16,10 14-10-16,5 30-21 0,0 0 16 16,0 0-4-16,-30 22-6 15,1 19 12-15,9 11-6 0,10 0 3 16,0 3-3-16,15-3-5 15,0-1 10-15,5 1-8 0,5-11 11 16,5-8-14 0,-1-3 16-16,1-12-6 0,-20-18 1 15,29-4 7-15,-9-22-12 16,0-14 8-16,-10-19-15 0,-5-15 7 15,-5-7-4-15,-5-4-1 16,-5 7 5-16,0 15 3 0,-10 23 0 16,20 40-23-16,-34-19 20 15,-10 34 13-15,4 26-21 0,-4 18 16 16,9 11-12-16,1 7 6 15,9-3 1-15,15 4-14 0,0-8 25 16,15-11-19 0,5-3 16-16,5-12-18 0,-15-44 16 15,30 41-5-15,-1-27-4 16,1-17 10-16,-1-19-21 0,1-15 19 15,-6-23-12-15,1-13 8 16,-5-9-2-16,-5 1-11 0,-11 11 15 16,-4 11-3-16,0 7-11 15,-14 19 14-15,14 33-16 0,-30-15 14 16,-9 26-4-16,4 11 11 15,-9 19-11-15,14 7-12 0,1 4 12 16,-1 10 0-16,11-3-8 16,9 1 8-16,5 2-4 15,10-6 19-15,9-8-19 16,11-7 12-16,0-8-8 0,9-7 5 15,1-12-1-15,-1-6 6 16,6-19-2-16,-6-15-12 0,1-22 4 16,-11-15 2-16,1-26-16 15,-15-10 14-15,-5-5-4 0,-5 12-3 16,-10 10 13-16,-5 27-9 15,-10 18 0-15,-4 22 6 0,-11 23-9 16,-4 25 13-16,-5 19-2 16,9 11-13-16,11 14 15 15,4 4-15-15,5 4 17 0,16-3-14 16,4-8 8-16,4-4 2 15,11-11-5-15,5-7 8 16,14-8-8-16,1-15 7 0,9-6 6 16,1-20-13-16,-6-17 18 15,0-23-18-15,-4-23 0 0,-6-17 5 16,-9-23-8-16,-15 0 41 15,-5 8 93-15,-10 14-35 0,-14 16-48 16,-6 25-21-16,-14 22-27 16,-10 19 22-16,-1 18-26 15,6 7 4-15,5 5 8 0,4-5-24 16,16-3 16-16,24-26-6 15,0 0-25-15,-25 37-81 0,25-37-205 16,0 0-429-16,0 0-628 16</inkml:trace>
        </inkml:traceGroup>
      </inkml:traceGroup>
    </inkml:traceGroup>
  </inkml:traceGroup>
</inkml:ink>
</file>

<file path=ppt/ink/ink237.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48:23.831"/>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D617A0B-C839-4AF2-A346-037696C8414A}" emma:medium="tactile" emma:mode="ink">
          <msink:context xmlns:msink="http://schemas.microsoft.com/ink/2010/main" type="writingRegion" rotatedBoundingBox="24733,3243 24467,16136 20688,16058 20953,3165">
            <msink:destinationLink direction="with" ref="{1A2A2445-A430-48D5-A8C4-21206E197D56}"/>
          </msink:context>
        </emma:interpretation>
      </emma:emma>
    </inkml:annotationXML>
    <inkml:traceGroup>
      <inkml:annotationXML>
        <emma:emma xmlns:emma="http://www.w3.org/2003/04/emma" version="1.0">
          <emma:interpretation id="{3677DC64-611C-4FFD-92AE-E2E3154FFAE2}" emma:medium="tactile" emma:mode="ink">
            <msink:context xmlns:msink="http://schemas.microsoft.com/ink/2010/main" type="paragraph" rotatedBoundingBox="24733,3243 24467,16136 20688,16058 20953,3165" alignmentLevel="1"/>
          </emma:interpretation>
        </emma:emma>
      </inkml:annotationXML>
      <inkml:traceGroup>
        <inkml:annotationXML>
          <emma:emma xmlns:emma="http://www.w3.org/2003/04/emma" version="1.0">
            <emma:interpretation id="{F4E5413E-CE36-4088-953A-5A424A2526AE}" emma:medium="tactile" emma:mode="ink">
              <msink:context xmlns:msink="http://schemas.microsoft.com/ink/2010/main" type="line" rotatedBoundingBox="24733,3243 24467,16136 20688,16058 20953,3165"/>
            </emma:interpretation>
          </emma:emma>
        </inkml:annotationXML>
        <inkml:traceGroup>
          <inkml:annotationXML>
            <emma:emma xmlns:emma="http://www.w3.org/2003/04/emma" version="1.0">
              <emma:interpretation id="{5EC6408D-0E1E-4495-AD41-5D9AFE1B93B8}" emma:medium="tactile" emma:mode="ink">
                <msink:context xmlns:msink="http://schemas.microsoft.com/ink/2010/main" type="inkWord" rotatedBoundingBox="24614,9004 24527,13247 20947,13173 21034,8931"/>
              </emma:interpretation>
              <emma:one-of disjunction-type="recognition" id="oneOf0">
                <emma:interpretation id="interp0" emma:lang="en-US" emma:confidence="0">
                  <emma:literal>iso</emma:literal>
                </emma:interpretation>
                <emma:interpretation id="interp1" emma:lang="en-US" emma:confidence="0">
                  <emma:literal>if.</emma:literal>
                </emma:interpretation>
                <emma:interpretation id="interp2" emma:lang="en-US" emma:confidence="0">
                  <emma:literal>ini.</emma:literal>
                </emma:interpretation>
                <emma:interpretation id="interp3" emma:lang="en-US" emma:confidence="0">
                  <emma:literal>i.</emma:literal>
                </emma:interpretation>
                <emma:interpretation id="interp4" emma:lang="en-US" emma:confidence="0">
                  <emma:literal>i/o</emma:literal>
                </emma:interpretation>
              </emma:one-of>
            </emma:emma>
          </inkml:annotationXML>
          <inkml:trace contextRef="#ctx0" brushRef="#br0">-990 5734 727 0,'0'0'143'0,"0"0"97"0,0 0-4 16,0 0-83-16,0 0-29 15,0 0 6-15,0 0-39 0,0 0 28 16,0 0 1 0,0 0-49-16,0 0 8 0,0 0-26 15,-44 26-11-15,9 15 27 16,1 10 22-16,4 16 11 15,1-1-58-15,4 4 17 0,10-7 35 16,5 0-17-16,6-11-34 16,13-8 10-16,11-7 35 0,5-7-11 15,9-5-15-15,11-10-48 16,-1-7 11-16,5-8-17 15,5-4-2-15,-4-7 5 0,4-11-25 16,0-12 20-16,0-6-8 16,-5-19 4-16,1-8-4 15,-6-7-7-15,-9 8 17 16,-6 7 20-16,-4 14 80 0,-11 12-10 15,-14 33 6-15,0 0-31 16,0 0-13-16,0 0-16 16,0 0-32-16,0 0 8 0,0 0 2 15,0 0 17-15,-24 37 13 16,-1 7 25-16,-4 16 15 0,-1 2-10 15,-4 12 25-15,-6 4-28 16,-4 7 76-16,0 3 4 16,-6-6-68-16,6-1-19 15,5-7 12-15,-1-4 21 0,6-11-49 16,34-59 24-16,-40 67-68 15,40-67-17-15,-29 55 31 16,29-55-50-16,0 0 53 0,0 0-40 16,0 0 3-16,0 0-16 15,0 0 39-15,0 0-1 16,0 0-38-16,0 0-42 0,0 0-273 15,-20 44-155-15,20-44-98 16,0 0-288-16,0 0-362 16</inkml:trace>
          <inkml:trace contextRef="#ctx0" brushRef="#br0" timeOffset="30529.25">1995 8025 400 0,'0'0'-13'0,"0"0"52"0,0 0 10 16,25 7 14-16,-25-7-40 15,0 0 8-15,0 0 35 0,0 0 6 16,0 0 31-16,0 0 14 16,0 0 29-16,0 0-13 15,0 0 42-15,0 0-68 16,0 0-48-16,0 0-18 0,-39 7-25 15,-1-3-22-15,-14 0-14 16,-5-4 69-16,-15 4-67 0,-5 3 14 16,-14 0 9-16,-6 1 8 15,1-5-9-15,-1 1-16 0,10 0 22 16,1-4-36-16,4 3 43 15,5 1-2-15,5-4-22 16,0 0 17-16,0 4-15 0,1 3 11 16,-6 1-12-16,0-5 3 15,0 5-4-15,0-1 7 16,-4 0 12-16,4 8-22 0,-5-4 4 15,5 4-15-15,-10-4 42 16,6 8-9-16,-1-5-21 16,0-2 19-16,-4 6-5 0,4-3-51 15,-5 0 43-15,1 3-27 16,-1-3 32-16,0 0-30 0,0 3 28 15,1 1-9-15,9-1-1 16,5 0 5-16,15-3-14 0,5-4 38 16,14 0-34-16,40-11 24 15,0 0-4-15,-39 8-19 16,39-8-6-16,0 0 45 15,0 0-25-15,0 0-20 0,0 0 20 16,0 0-8-16,0 0 31 16,0 0-26-16,0 0 5 0,0 0-13 15,-39 22 18-15,39-22-7 16,0 0-20-16,0 0 33 0,0 0-23 15,0 0 34-15,-40 52-37 16,40-52 22-16,0 0-9 16,-15 63-3-16,10-12 8 0,10 1 76 15,10 14 28-15,5 12-48 16,0 11 1-16,4 7-49 15,1 18 47-15,-1-3-12 0,1 0-6 16,0-4-8-16,-6-11-17 16,-4-3-3-16,-10-12-9 15,0-4 6-15,-10-14 50 0,-5-11-24 16,10-52-13-16,-5 48 4 15,5-48-18-15,0 0-23 0,0 0 18 16,0 0 10-16,0 0-15 16,0 0-11-16,0 0 7 0,0 0 4 15,0 0-33-15,0 0 33 16,0 0 4-16,0 0 0 15,30 4-15-15,14-4 11 16,10 3-5-16,6-3 10 0,13 0-19 16,16 0 28-16,5-3-9 15,14-1 11-15,10 0-19 0,5 1-9 16,1 3 9-16,4-4 3 15,5-3 0-15,0-5 0 0,5-2 0 16,-5-1 7-16,0 0-7 16,-5-7 14-16,-5 7-36 0,0 0 17 15,-5 4 5 1,5 0-11-16,-4 0 32 0,-11 0-32 15,-9 4 24-15,-11-1-8 16,-4-7-5-16,-15 8-28 0,0-4 32 16,-15 4-7-16,0-4-1 15,-9-1 1-15,-6 5 9 0,-9 0-2 16,-30 7 14-16,29-15-18 15,-29 15-10-15,0 0 10 0,0 0 14 16,30-59 1-16,-16 14 1 16,1 1-5-16,-5 3-7 15,0-3-4-15,5-8 9 16,-5-3-2-16,-1 3-11 0,1-11-20 15,5-7 34-15,-5-11-13 16,-10-4 15-16,-5-7-20 0,0-8 17 16,-15-18-29-16,-9-15 1 15,-6-8 38-15,1-7-27 16,-6 4 8-16,6 15-19 0,4 26-308 15,6 14-307-15</inkml:trace>
          <inkml:trace contextRef="#ctx0" brushRef="#br0" timeOffset="904.8">-1059 8668 304 0,'0'0'53'0,"-29"-41"37"0,29 41 52 0,0 0 13 16,-25-44 9-16,25 44 77 15,0 0-9-15,0 0-31 0,0 0-67 16,0 0-70-16,0 0-5 15,0 0 125-15,0 0 33 0,0 0-2 16,15 85 21 0,14 3-48-16,1 8-50 0,-1 0-7 15,6 4 2-15,-1 3 15 16,-4 1-25-16,4-12-49 0,-9 1-43 15,5-16-3-15,-11-3-13 16,6-11-10-16,-10-8 8 16,0-7-17-16,-6-11 11 0,-9-37-15 15,0 0-25-15,20 45-278 16,-20-45-401-16,0 0-417 15</inkml:trace>
          <inkml:trace contextRef="#ctx0" brushRef="#br0" timeOffset="1934.4">779 8793 795 0,'0'0'6'0,"0"0"54"0,0 0 0 0,0 0-16 16,0 0-24-16,0 0 32 16,0 0 28-16,0 0-16 0,0 0 150 15,0 0 28-15,0 0 55 16,5 44-41-16,-5-3-43 0,0-41-74 15,-15 56-30-15,0-8 26 16,5-8-52-16,-5 1-28 16,6-4-30-16,9-37 2 15,-10 44-4-15,5-7-14 0,5-37 18 16,0 0-13-16,15 37 18 15,-15-37-12-15,39 7-14 16,0-18 10-16,1-11-11 0,4-15 1 16,-5-15 3-16,1-14-12 15,-11-4 5-15,1 3 58 16,-10 4 85-16,-10 15 35 0,-1 15-18 15,-9 33-73-15,0 0-48 16,-44-22-17-16,-5 26-11 16,-5 14-13-16,4 8 0 15,-4 0 9-15,15 0-7 0,4 0-15 16,35-26-27-16,-34 29-214 15,34-29-176-15,0 0-391 0,-10 45-267 16</inkml:trace>
          <inkml:trace contextRef="#ctx0" brushRef="#br0" timeOffset="1435.2">-369 9248 1845 0,'0'0'118'16,"0"0"144"-16,0 0 8 0,44 7-37 15,-4 4-70-15,-6 4-43 16,5-8-58-16,1 1-36 16,-6-5 0-16,6-6-26 15,-40 3 12-15,34-12-1 0,-34 12 27 16,0 0-14-16,35-40-6 15,-35 40-6-15,0-63-12 16,-5 15 41-16,5 48-20 0,-35-55 21 16,35 55-11-16,-44-37-4 15,5 29 26-15,-1 12 23 0,40-4 9 16,-49 37-37-16,10-4-12 15,39-33-30-15,0 0 10 16,-30 56 7-16,30-56-6 16,-10 62-2-16,10-62 10 0,25 56-21 15,-25-56 13-15,49 33-17 16,-5-18 2-16,-4-19 4 15,4-14-6-15,-5-8 8 0,1-11-13 16,-11-7 12-16,-4-1-7 16,-5 1 5-16,-5 7 1 15,-15 37-14-15,0-41 8 0,0 41-11 16,0 0 1-16,-40-26 10 15,-4 19-6-15,-1 14 12 0,1 4-18 16,5 4 12 0,39-15-16-16,-45 15-135 0,45-15-140 15,0 0-127-15,0 0-454 16</inkml:trace>
          <inkml:trace contextRef="#ctx0" brushRef="#br1" timeOffset="-12495.63">468 939 1872 0,'0'0'391'0,"0"0"-63"16,-39 22-83-16,4 22-79 16,1 15-19-16,9 8-31 0,6 10-48 15,4 1-4-15,5 7-17 16,15-8-11-16,5-10-1 15,14-4-19-15,6-12 10 0,9-6-18 16,1-16 3-16,9-14-6 16,-5-8-10-16,1-18 18 15,-6-14-13-15,5-24-5 0,-9-10 7 16,-6-18-2-16,-4-16-7 15,-10-10 7-15,-5 3 0 0,-15 8-10 16,-5 11 47-16,-10 18-6 16,-9 22-8-16,-16 15 7 0,-9 19-23 15,-5 14-7-15,0 12 4 16,0 7 1-16,14-1-90 0,6 1-207 15,9 0-292-15,30-26-388 16</inkml:trace>
          <inkml:trace contextRef="#ctx0" brushRef="#br1" timeOffset="-13431.63">212 307 522 0,'0'0'183'0,"0"0"58"15,-25-15 34-15,25 15-44 0,0 0-72 16,0 0-26-16,0 0 44 15,-34 11 41-15,34-11-50 16,-30 41-55-16,30-41-35 16,-14 51-32-16,4-6-15 15,15-8-15-15,-5-37 16 0,10 44-9 16,-10-44-4-16,29 26-5 15,1-15-19-15,-1-11 16 0,-29 0 0 16,35-30-15-16,-6-3 8 16,-4-7 3-16,-15-5-12 15,0-3 5-15,-5 0-11 0,-10-4 11 16,0 8 0-16,-10 3 14 15,5 8-14-15,10 33 29 0,-34-18-13 16,-1 18 4 0,-9 18-10-16,4 4-10 0,1 12 19 15,9 3-12-15,6 3-7 16,4 5 18-16,5-1 0 0,15 0 8 15,5-3-2-15,10-4 8 16,-15-37-7-16,44 33-19 0,1-18 10 16,-1-8-20-16,0-18 20 15,1-11-27-15,-1-11 22 16,0-4-11-16,-9-11-6 0,-11-8 15 15,-9-7-14-15,-10-7-2 16,-10 7 69-16,-10 12 11 16,1 6-23-16,-11 20-4 0,-9 6-14 15,-6 15-19-15,-4 15 6 16,4 15 0-16,1 11-1 0,5 4 13 15,4 7-8-15,15-4-9 16,10 4-3-16,10 0 10 16,15-3 6-16,5-5-14 0,9-10-5 15,10-12 3-15,1-7-2 16,4-3-12-16,-5-16 15 0,1-6-18 15,-6-12 10-15,-5-11-1 16,-4-4-8-16,-15-11 11 16,-5 1-15-16,-15-5 19 0,-5 12 31 15,-15 7-13-15,-9 11-1 16,-6 15-25-16,-9 15 25 0,0 14-1 15,0 8-1-15,9 7-1 16,6 8-13-16,14 0 0 0,5-1 2 16,15 1-5-16,15-4 9 15,-15-37-6-15,49 44 6 0,-4-11-12 16,9-14-5-16,-5-4 11 15,0-12-3-15,-4-6-8 16,-6-8 3-16,-4-15 4 16,-6-7-17-16,-14-12 21 0,-5-10-15 15,-20 3-3-15,-5-3 14 16,-14 7-4-16,-11 7 20 0,-4 15 1 15,-5 15-2-15,-1 4 8 16,-4 14-1-16,10 12 2 0,-1 10 7 16,11 8-32-16,9 0 13 15,6 4-17-15,14 3 2 0,10-3 4 16,14-1-4-16,6-7 3 15,14-7-12-15,1-4 0 0,-1-3 21 16,5-12-20 0,-4-7 13-16,-1-11 1 0,-4-11-15 15,-6-11 10-15,-4-11-12 16,-15-8-3-16,-10-4 17 0,-15 1-11 15,-5 7 14-15,-9 11-17 16,-11 11-7-16,-4 11 19 0,0 12-5 16,-1 6-7-16,11 5 7 15,4-1-8-15,30-7-21 0,-24 22-233 16,24-22-159-16,0 0-319 15,10 34-314-15</inkml:trace>
          <inkml:trace contextRef="#ctx0" brushRef="#br1" timeOffset="-12870.03">-207 1186 1039 0,'0'0'359'0,"0"0"-66"16,0 0-109-16,0 0 15 15,0 0 49-15,0 0-71 0,0 0-62 16,40-18-45-16,-1-8-37 16,1-8-11-16,-1 5-13 15,0-12-13-15,-4-3 9 16,-1-8 0-16,1-7-12 0,-6 0-3 15,-4 4 23-15,-5 10 68 16,-20 45-7-16,0 0-8 0,0 0-34 16,0 0-7-16,0 0 21 15,-40 45-1-15,1 6-20 0,9 8 5 16,1 8 12-16,9 7 17 15,0 0 8-15,6 3-20 0,4 5 36 16,0-1-25-16,5 0-1 16,5-7-25-16,5-4-4 15,5-11-16-15,0-3-12 0,0-16 19 16,-10-40-19-16,24 41 0 15,-24-41-97-15,30 15-224 0,-30-15-251 16,34-8-276-16,-34 8-32 16</inkml:trace>
          <inkml:trace contextRef="#ctx0" brushRef="#br0" timeOffset="-8533.22">-1359 3055 908 0,'0'0'254'0,"0"0"95"16,0 0 13-16,-20-44-109 16,20 44-101-16,0 0-36 0,0 0 52 15,0 0 54-15,0 0-23 16,44 37-65-16,15 7 7 15,10 16-16-15,15 13 8 0,0 12-33 16,9 15-26-16,-9 7 26 16,0 0-73-16,-10-3 10 15,-10-8-4-15,-10-11-13 16,-10-7-4-16,-14-12-12 0,-15-3 14 15,-20-4-23-15,-15-11 17 16,-14-4-16-16,-16-10 13 0,-9-12-13 16,-10-15-2-16,0-18-68 15,0-15-68-15,0-22 10 16,10-18 45-16,10-12 48 0,15-7 15 15,4 7 13-15,10 16 6 16,6 14-6-16,4 11 15 16,10 37-12-16,0 0 8 15,0 0 0-15,0 0 2 0,14 48 6 16,-9 7-5-16,-5 8 24 15,-19 0-5-15,-16 3-3 16,-9 4-4-16,-10-7-10 0,-10-7 10 16,5-12-10-16,4-14 40 15,11-16-4-15,5-21-2 16,39 7-32-16,-30-85 3 0,25-26 0 15,15-29-10-15,10-15 0 16,19-12-10-16,10 5 15 16,15 10-20-16,5 12 15 15,5 14-3-15,-5 27-7 0,-15 14 14 16,-4 25-100-16,-50 60-382 15,44-51-662-15</inkml:trace>
          <inkml:trace contextRef="#ctx0" brushRef="#br0" timeOffset="3307.2">-1187 11634 1103 0,'0'0'294'16,"0"0"50"-16,0 0-34 16,0 0-80-16,-10-33-101 0,10 33-69 15,0 0-12-15,0 0-21 16,0 0 28-16,45 0 64 15,14 15-27-15,10 25 36 0,5 8-39 16,9 15-18-16,6 15 70 16,0 7-17-16,-6 0-19 0,-4 7-52 15,-10-7-20-15,-5 4-3 16,-10-8-12-16,-14-7 4 15,-6-4-4-15,-9-7 8 0,-15-4 0 16,-10-4-11-16,-20-3-1 16,-14-7-22-16,-11-5 8 15,-4-14 3-15,0-4-8 16,-5-11 18-16,4-14-9 0,6-16-16 15,0-18-10-15,9-22 9 16,1-7-15-16,9-12 5 0,0 8 26 16,11 11-8-16,4 14-4 15,5 12 0-15,5 33 14 0,0 0-19 16,0 0 14-16,0 0 0 15,0 0-4-15,0 0 1 0,-5 52 13 16,-5 3 4-16,-5-3-14 16,-9 0 3-16,-6-8 6 15,-4 0-9-15,-1-7 8 16,1-11-1-16,-1 0 57 0,11-11 104 15,24-15-21-15,-30-15-64 16,5-18-44-16,6-19-13 0,9-29-11 16,10-19-15-16,5-18 5 15,9-12-10-15,11-6 5 0,5 6 0 16,4 16-6-16,1 18 20 15,4 15-25-15,-4 14 11 0,-1 12-31 16,-34 55-183-16,44-48-176 16,-4 22-159-16,-1 18-380 15,-4 19-51-15</inkml:trace>
          <inkml:trace contextRef="#ctx0" brushRef="#br0" timeOffset="3681.6">187 11941 1999 0,'0'0'145'0,"25"22"16"15,-25-22 166-15,10 44-86 0,-15 4-114 16,5 8 2-16,-5 3-30 16,5 4-42-16,5-4-2 15,5 0-17-15,5-4-1 0,14-7-15 16,6-11 5-16,4-7-2 15,10-4-17-15,-4-11 29 0,-1-15-44 16,0-15 7-16,-4-15 4 16,-11-10 4-16,1-12-3 0,-10-15 4 15,-11-14-9-15,-4 0 12 16,-14 3 82-16,-11 12 0 15,-5 7-15-15,-9 14-29 0,-1 12-30 16,-9 18-14-16,0 12-6 16,-1 14-3-16,11 0-5 0,9 7-5 15,25-18-8-15,-29 41-223 16,14-8-214-16,10 0-490 0</inkml:trace>
        </inkml:traceGroup>
      </inkml:traceGroup>
    </inkml:traceGroup>
  </inkml:traceGroup>
</inkml:ink>
</file>

<file path=ppt/ink/ink238.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48:43.54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A2A2445-A430-48D5-A8C4-21206E197D56}" emma:medium="tactile" emma:mode="ink">
          <msink:context xmlns:msink="http://schemas.microsoft.com/ink/2010/main" type="inkDrawing" rotatedBoundingBox="20217,6131 20835,16134 20297,16168 19678,6165" semanticType="verticalRange" shapeName="Line">
            <msink:sourceLink direction="with" ref="{1D617A0B-C839-4AF2-A346-037696C8414A}"/>
          </msink:context>
        </emma:interpretation>
      </emma:emma>
    </inkml:annotationXML>
    <inkml:trace contextRef="#ctx0" brushRef="#br0">324 57 612 0,'0'0'132'0,"0"0"7"15,15-59 14-15,-15 59 42 16,0 0-39-16,0 0-54 15,0 0 40-15,0 0-52 16,0 0-1-16,0 0-23 0,0 0 0 16,0 0-11-16,0 0 5 15,-44 45-27-15,44-45 45 0,-45 73-78 16,6-10 37-16,4 4-23 15,6-4-5-15,4 3-9 16,5 4 26-16,1 8 103 0,4 3-3 16,5 11-53-16,5 8-16 15,0 11 92-15,10 15-17 16,5 14 5-16,10 15-55 15,4 11 24-15,6 19-21 0,-1 4-5 16,6 3-25-16,-1-4-1 16,-4 1-28-16,-10-8 0 15,-1-11-2-15,-9-15 50 0,-5-11-28 16,-10-19-21-16,-10-10-17 15,-4-19 4-15,-11-15-2 0,1-14-8 16,-11-19 5-16,6-15-16 16,-1-18 16-16,35-15-19 15,-44-19 9-15,44 19-5 16,-35-59-1-16,21 4 2 15,9 7-14-15,10 3 14 0,-5 45-5 16,24-40 12-16,-24 40-10 16,40-15 13-16,4 26-7 0,-9 19 6 15,-1 14-2-15,-4 19-10 16,-6 11 20-16,6 18-10 15,-11 15 11-15,-4 23-20 0,0 17 14 16,-10 16-5-16,5 18 9 16,-5 22-6-16,0 11 6 0,4 8-4 15,6-4 13 1,0 0 22-16,5 0 34 0,-1 4 3 15,6 3-33-15,0 8-15 16,-1-4-9-16,1 4-14 16,5-12 3-16,-11-6-9 0,-4-16 5 15,0-7-8-15,-10-7 15 16,-5-4-12-16,-5-15 0 0,0-11 33 15,0-18-8-15,0-11 41 16,0-12 33-16,5-18-35 16,0-11-19-16,0-15-27 0,0-10 24 15,0-5-32-15,0-11 14 16,0-44 7-16,5 56-24 15,0-5-3-15,-5-51 0 16,5 56-4-16,0-8-3 0,-5-48 15 16,5 55-15-16,-5-55 5 15,10 48 8-15,-10-48-10 16,9 52 5-16,-9-52-5 0,10 48 2 15,-10-48 15-15,0 0-29 16,0 0 36-16,10 44-32 0,-10-44 8 16,0 0-4-16,0 0 10 15,0 0-2-15,0 0-20 16,10 37 34-16,-10-37-72 15,15 45 70-15,0-5-10 0,-15-40-6 16,9 52 8-16,1-4-18 16,-10-48 10-16,10 48-8 15,-10-48 14-15,5 48-1 0,-5-48-5 16,0 0 0-16,0 0 0 15,0 0 0-15,5 37 0 16,-5-37 8-16,0 0-24 0,0 0 32 16,10 37-12-16,-10-37-20 15,0 0 16-15,0 0-8 16,0 0 27-16,0 0-36 15,0 0 0-15,0 0-175 0,0 0-105 16,0 0-24-16,0 0 23 16,0 0-54-16,0 0-182 0,0 0-351 15</inkml:trace>
  </inkml:traceGroup>
</inkml:ink>
</file>

<file path=ppt/ink/ink24.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0:22.54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BD28B03-8811-4CC3-AC81-F7ACCD5F3A6D}" emma:medium="tactile" emma:mode="ink">
          <msink:context xmlns:msink="http://schemas.microsoft.com/ink/2010/main" type="inkDrawing" rotatedBoundingBox="3672,11489 9826,10741 10065,12703 3910,13451" hotPoints="9534,10948 9697,12798 3862,13311 3699,11461" semanticType="enclosure" shapeName="Rectangle">
            <msink:sourceLink direction="with" ref="{442FAC2C-2031-4D29-97B3-9FD5B8ED7260}"/>
          </msink:context>
        </emma:interpretation>
      </emma:emma>
    </inkml:annotationXML>
    <inkml:trace contextRef="#ctx0" brushRef="#br0">6130 98 754 0,'0'0'221'0,"0"0"-4"0,-25-8 44 15,25 8-35-15,-29 0-29 16,4-3-21-16,25 3-26 0,-29 3-27 15,-6-6-43-15,6 3-17 16,-6 3-18-16,1-3 8 16,-1 4 15-16,1 0-15 0,-11-4-23 15,6 0-8-15,0 0 6 16,-1 0-1-16,-4-4-3 0,4 0 2 15,1 1 6-15,-5-1-15 16,4 0 16-16,-9 0-5 16,10 1-22-16,-11 3 20 0,6-4-18 15,5-3-6-15,-6-1 19 16,6 5-25-16,-5-5 26 0,4 1-6 15,-4-1-9-15,-5 1 19 16,4 0-8-16,-4 3 24 16,5 0-11-16,-1 1-15 0,1 3 11 15,5 3-10-15,4-3 3 16,1 4-5-16,4-8 0 0,-4 4 17 15,9 0-25-15,0-3 14 16,-4 3-13-16,4 0 5 16,0 0-7-16,1-4-9 0,-1 4 13 15,1-4-8-15,-1 4 3 16,0-3 9-16,1 3-8 0,-1 0 10 15,0-4-16-15,-4 4 14 16,-1 0-14-16,-4 0 0 0,4 0 3 16,-4 0-9-16,4 0 11 15,-4 0 14-15,-1 0-33 16,6 4 18-16,-6-1-12 0,1 1 11 15,-1 0-3-15,1-4-7 16,-1 3 13-16,1 1-11 16,-1 0 13-16,1-1-8 0,-6 1-3 15,-4 3 9-15,-5 1-6 16,0-1 5-16,-6 1-5 0,11-5-4 15,0 1 15-15,-1 0-19 16,1-1 8-16,0 1 11 0,4 0-19 16,6-1 15-16,4-3-11 15,30 0 4-15,-34 4 2 16,34-4-12-16,-35 4 19 0,35-4-12 15,-34 4 3-15,4-1 7 16,30-3-18-16,-39 4 23 16,9 0-16-16,30-4 4 0,-44 7 0 15,9 0 0-15,1 1 10 16,-5-4-18-16,-6 3 16 0,1 0-13 15,4 1 5-15,-4-5 0 16,-5 1-3-16,0 3 7 0,-1-3-7 16,-4 4 12-16,5-5-15 15,5 1 9-15,4 0 4 0,6-1-16 16,34-3 18-16,-45 4-6 15,16-4-12-15,-6 0 21 16,6-4-19-16,29 4 7 16,-40 0 9-16,40 0-19 0,-34 0 14 15,4 4-4-15,30-4 0 16,-34 4 4-16,34-4-16 0,-35 0 22 15,35 0-14-15,-34 3 6 16,34-3-11-16,-35 8 5 0,35-8 11 16,-39 11-12-16,9-4 11 15,30-7 0-15,-39 11-18 0,9-3 17 16,-4-1 5-16,4 1-20 15,-9-5 17-15,0 1-12 16,-1 0-3-16,-9-1 18 16,5 1-14-16,-6-4 4 0,1 4 4 15,-5-1-8-15,5 1 8 16,-1 0 3-16,11-1-13 0,-5 1 9 15,4 0-3-15,6 0-10 16,-6-1 17-16,6 5-11 0,-1-5 4 16,-4 1 8-16,9 3-15 15,1 1 7-15,-1-1 0 0,1-3 3 16,-1 0 3-16,1-1-9 15,-6 1 6-15,35-4-10 16,-34 4 7-16,4-4 3 16,30 0-12-16,-29 3 18 0,29-3-9 15,-35 0 0-15,35 0 6 16,0 0-18-16,-34 0 20 0,34 0-8 15,0 0 0-15,0 0 6 16,0 0-14-16,-30 0 15 0,30 0-13 16,-30 4 1-16,30-4 11 15,-34 4-17-15,34-4 15 0,-34 7 2 16,4 1-19-16,0-1 24 15,30-7-11-15,-39 7 0 16,9 1 0-16,1 3-8 16,29-11 15-16,-40 7-7 0,16 1 0 15,24-8 4-15,-40 11-11 16,40-11 7-16,-29 3 5 0,29-3-9 15,0 0 4-15,-30 8 6 16,30-8-16-16,0 0 17 0,0 0-7 16,0 0-7-16,0 0 14 15,0 0-14-15,0 0 4 0,0 0 38 16,-14 40 41-16,9-3-17 15,5 4-21-15,0 3-8 0,0 1 28 16,0 3 0 0,0 0-35-16,5 0 9 0,-5-4-14 15,0 8-13-15,4-4 22 16,-4 4 6-16,0-1-22 0,0-6 2 15,0-45-7-15,5 62-3 16,0-10 11-16,0 4-5 0,-5-12-18 16,0-44 9-16,5 63 12 15,-5-15-17-15,5-4 8 0,-5-3 6 16,0-4-6-16,5 0 2 15,-5-37-10-15,0 44 5 0,0-44 3 16,5 41-3 0,-5-41 12-16,10 40-18 0,-10-40 1 15,5 45 20-15,-5-45-28 16,10 44 17-16,-6-7 5 0,-4-37-9 15,5 48 5-15,5-15-8 16,-5 0-6-16,-5-33 16 0,10 37-13 16,-5-7 8-16,-5-30-2 15,10 33 0-15,-10-33 9 0,20 33-6 16,-20-33 1-16,29 30 9 15,-4-15-18-15,-6-1 15 0,6-2-16 16,-5-1 2 0,-20-11 8-16,29 14-7 0,-29-14 6 15,30 19-12-15,-10-4 20 16,-20-15-3-16,29 18-14 0,-4-3 16 15,-1-4-20-15,11-4 14 16,-1-3-10-16,6-4 17 0,9 0-11 16,0-4 0-16,1-3 4 15,4 0-4-15,-10 3-6 0,0 4-1 16,1-4 17-16,-11 4-15 15,1-4 1-15,-6 4 4 0,1-3-9 16,-1-1 17 0,1 8-13-16,-5-1 10 0,4-3-3 15,-4 0-14-15,-1 0 14 16,6 0-8-16,-1-3 10 0,6-1-4 15,-1 0 0-15,6-3-3 16,-1 3 10-16,6-7-11 0,-6 0 1 16,0 0-4-16,6 0 7 15,-11-4 7-15,6 0-12 0,-1 4-5 16,-4 0 6-16,-1-4 1 15,-4 4 11-15,-1 4-17 0,1 0 9 16,-1-4 10 0,1-1-17-16,-1 5 9 0,6 0-14 15,-6-1 8-15,6 1 11 16,-6 3-3-16,6 1 3 0,-6-1-11 15,6 0 1-15,-5 4-9 16,-1 0 15-16,1-4 1 0,-1 4-9 16,1-3 5-16,4-1-6 15,-4 4 16-15,-1-4-17 0,6 4 7 16,-6 0-7-16,1 0 11 15,-1 0-4-15,6 0-9 0,-5 4 14 16,4-4-14 0,0-4 22-16,1 1-21 0,-1 3 13 15,6-4-12-15,-1 0 7 16,1 4 0-16,4-3-12 0,5-1 12 15,5 0 3-15,1-3 7 16,14 3-16-16,-5 0 10 0,10-3-4 16,4 0 0-16,1 3-5 15,5 0-3-15,5-3 17 0,4-1-20 16,6-3 11-16,-1 4 0 15,6 0 3-15,-6-1 4 0,-4 1-19 16,-6-4 12-16,1 0-7 16,0-4 15-16,-5 4-20 15,-1 3 9-15,1-3 3 16,-5 0-3-16,-5 4 3 0,-10-1-7 15,0 1 13-15,-5 3-6 16,-5 1 0-16,0 3 6 0,-9-4-14 16,-6 4 15-16,0-4-12 15,-4 1 9-15,4 3 5 0,-4-4-9 16,-1 0-6-16,1 1 6 15,-1-5 0-15,1 1-6 0,-6 3 13 16,1-3-15-16,-6-1 17 16,-4 1-14-16,0 3 11 15,0 4-14-15,-20 0 8 0,19-4 8 16,1-3-14-16,5 3 10 15,-6 1-12-15,1-1 8 0,0 4-3 16,-1-4 3-16,1 4 11 16,5-3-18-16,-10-1 13 15,-1 0-6-15,6-3-5 0,-20 7 16 16,0 0-19-16,25-8 20 15,-25 8-12-15,24-7 2 0,-24 7 0 16,0 0-11-16,20-11 11 16,-20 11-2-16,0 0 0 15,0 0-9-15,25-7 14 0,-25 7-5 16,0 0 0-16,0 0 9 15,0 0-16-15,0 0 19 0,0 0-6 16,0 0 0-16,0 0 20 16,0 0-15-16,10-30 13 0,-10 30-3 15,0-44-3-15,-5 3-6 16,5-14-19-16,0-16 22 15,0 5-27-15,5-8 18 0,-5 4-10 16,0 0 4-16,0 7 0 16,-5 4 2-16,5 3 17 15,-5 8 47-15,5 0 16 0,-10 8-37 16,0-5-7-16,-5 5-34 15,5-1 17-15,-4-3-25 0,4-1 10 16,-5 5-6-16,0-5 2 16,0 5 4-16,10 3-22 0,-4-4 26 15,4 4-15-15,0 0 5 16,0 4 0-16,-5 7-9 0,5-3 18 15,5 29-17-15,-10-37 8 16,10 37-3-16,0 0 6 16,-5-30 7-16,5 30-13 15,0 0 0-15,0 0 0 0,0 0 3 16,0 0 9-16,0 0-9 15,0 0 4-15,0 0 8 0,0 0-12 16,0 0 15-16,-5-29-25 16,5 29 10-16,0-34-3 0,0 34 0 15,0-33-5-15,0 33 3 16,-5-30-41-16,5 30-187 0,0 0-147 15,0 0-170-15,0 0-548 16</inkml:trace>
  </inkml:traceGroup>
</inkml:ink>
</file>

<file path=ppt/ink/ink25.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0:25.06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442FAC2C-2031-4D29-97B3-9FD5B8ED7260}" emma:medium="tactile" emma:mode="ink">
          <msink:context xmlns:msink="http://schemas.microsoft.com/ink/2010/main" type="writingRegion" rotatedBoundingBox="4233,11700 9625,11242 9715,12297 4322,12755">
            <msink:destinationLink direction="with" ref="{1BD28B03-8811-4CC3-AC81-F7ACCD5F3A6D}"/>
            <msink:destinationLink direction="with" ref="{8B991139-D2D0-4D89-9A10-47F8260651CC}"/>
          </msink:context>
        </emma:interpretation>
      </emma:emma>
    </inkml:annotationXML>
    <inkml:traceGroup>
      <inkml:annotationXML>
        <emma:emma xmlns:emma="http://www.w3.org/2003/04/emma" version="1.0">
          <emma:interpretation id="{F47AD2FB-7F3D-428D-94DA-96053BC03971}" emma:medium="tactile" emma:mode="ink">
            <msink:context xmlns:msink="http://schemas.microsoft.com/ink/2010/main" type="paragraph" rotatedBoundingBox="4233,11700 9625,11242 9715,12297 4322,12755" alignmentLevel="1"/>
          </emma:interpretation>
        </emma:emma>
      </inkml:annotationXML>
      <inkml:traceGroup>
        <inkml:annotationXML>
          <emma:emma xmlns:emma="http://www.w3.org/2003/04/emma" version="1.0">
            <emma:interpretation id="{28D0B21F-215A-4C48-9442-AF087009A9DA}" emma:medium="tactile" emma:mode="ink">
              <msink:context xmlns:msink="http://schemas.microsoft.com/ink/2010/main" type="line" rotatedBoundingBox="4233,11700 9625,11242 9715,12297 4322,12755"/>
            </emma:interpretation>
          </emma:emma>
        </inkml:annotationXML>
        <inkml:traceGroup>
          <inkml:annotationXML>
            <emma:emma xmlns:emma="http://www.w3.org/2003/04/emma" version="1.0">
              <emma:interpretation id="{008A25E8-0EE4-4C84-A487-826DDA5E6540}" emma:medium="tactile" emma:mode="ink">
                <msink:context xmlns:msink="http://schemas.microsoft.com/ink/2010/main" type="inkWord" rotatedBoundingBox="4233,11700 9625,11242 9715,12297 4322,12755"/>
              </emma:interpretation>
              <emma:one-of disjunction-type="recognition" id="oneOf0">
                <emma:interpretation id="interp0" emma:lang="en-US" emma:confidence="0">
                  <emma:literal>summit</emma:literal>
                </emma:interpretation>
                <emma:interpretation id="interp1" emma:lang="en-US" emma:confidence="0">
                  <emma:literal>surmount</emma:literal>
                </emma:interpretation>
                <emma:interpretation id="interp2" emma:lang="en-US" emma:confidence="0">
                  <emma:literal>surmounts</emma:literal>
                </emma:interpretation>
                <emma:interpretation id="interp3" emma:lang="en-US" emma:confidence="0">
                  <emma:literal>Surmount</emma:literal>
                </emma:interpretation>
                <emma:interpretation id="interp4" emma:lang="en-US" emma:confidence="0">
                  <emma:literal>Sum=SHm+f</emma:literal>
                </emma:interpretation>
              </emma:one-of>
            </emma:emma>
          </inkml:annotationXML>
          <inkml:trace contextRef="#ctx0" brushRef="#br0">3650 7026 695 0,'0'0'150'0,"0"0"184"15,0 0 24-15,0 0-43 16,0 0-28-16,0 0-11 0,24 18-62 15,-24-18-52-15,40 12-81 16,-1-9-19-16,-4-6-31 0,-1-1-11 16,1 0-6-16,-1 0-5 15,-9 4-9-15,-25 0-13 16,0 0 5-16,29-3-115 0,-29 3-143 15,0 0-139-15,0 0-169 16,0 0 49-16,-39 51 54 16</inkml:trace>
          <inkml:trace contextRef="#ctx0" brushRef="#br0" timeOffset="168.6">3743 7274 1484 0,'0'0'306'0,"0"0"23"0,0 0 57 16,0 0-111-16,0 0-82 15,25 0-67-15,9-4-42 16,6-7-39-16,-1-8-30 0,1 4-2 15,4 1-13-15,-5-1-9 16,-4 4-99-16,-6 0-292 16,-29 11-388-16,30-15-132 15</inkml:trace>
          <inkml:trace contextRef="#ctx0" brushRef="#br0" timeOffset="621">4379 6527 1330 0,'-5'-37'250'16,"-5"11"-28"-16,10 26-72 16,0 0-66-16,-39-29-38 0,9 10-7 15,30 19-11-15,-34-7 7 16,34 7 15-16,-35 0-24 15,35 0-15-15,-30 15 29 0,30-15 21 16,-29 33-16-16,29-33-11 16,-25 44 30-16,11-7 10 0,9-3-24 15,0-1 17-15,15 0-13 16,-1 0 16-16,11 1 24 15,15-1-21-15,4 0-8 0,5 0 9 16,6-7 29 0,-1 7-23-16,0-3 10 0,-5-4-12 31,-4 0 4-31,-16-4 4 0,-24-22 18 0,20 41 31 0,-25-8-55 15,5-33-24-15,-34 40-27 16,-6-3-22-16,6-11-7 0,-6-4-12 16,6-7-48-16,-5-7-89 15,14-5-108-15,25-3-105 16,-39-11-254-16,39 11-349 0</inkml:trace>
          <inkml:trace contextRef="#ctx0" brushRef="#br0" timeOffset="1245">4600 6760 2029 0,'25'-22'328'15,"-25"22"-113"-15,0 0-111 16,0 0-33-16,0 0-35 16,0 0-30-16,0 0-10 0,0 0 20 15,0 0-2-15,0 0 1 16,0 0 2-16,0 0 5 0,15 37 23 15,-5-8 20-15,-10-29-9 16,14 37 6-16,-9-3 17 0,-5-34-7 16,10 33-20-16,-10-33-5 15,15 40 2-15,-15-40 2 16,10 34-11-16,-10-34-11 0,20 37-6 15,-20-37-1-15,19 40-4 16,-19-40 6-16,25 33-17 16,-5-14-2-16,4-12 1 0,1-3 4 15,4-8 6-15,-4-3-1 16,5-12-9-16,-6-10-9 15,1-12-4-15,-1-7 7 0,-9-11 5 16,0-11-18-16,-5-4 13 16,0 8 0-16,-5 10 4 0,0 15-4 15,-5 12-12-15,0 29 9 16,0 0-16-16,0 0 19 0,0 0 0 15,0 0-10-15,-25 18 13 16,25-18-12-16,-20 45 21 16,10-8-19-16,5 3 7 15,5-3 4-15,5 4-4 0,5 3 10 16,-5-3 24-16,5 0-3 15,0-5 8-15,5 1 4 0,-5 0-20 16,4-11 7-16,-14-26-14 16,20 37-13-16,-20-37 6 0,0 0-9 15,0 0 10-15,10 30-21 16,-10-30 4-16,0 0-42 0,0 0-120 15,0 0-96-15,0 0-199 16,0 0-269-16,0 0-96 16</inkml:trace>
          <inkml:trace contextRef="#ctx0" brushRef="#br0" timeOffset="1947">5231 6778 1871 0,'0'0'361'0,"0"0"-76"16,0 0-44-16,15-25-76 16,-15 25-43-16,0 0-50 15,0 0-37-15,0 0-5 0,0 0-30 16,0 0 13-16,0 0-19 15,19-15 14-15,-19 15-12 0,25 4 8 16,-25-4 18-16,25 25 17 16,-25-25 34-16,14 45-5 0,-4-1 4 15,-5-3-10-15,-5 3-5 16,0-3 17-16,-5-1-19 0,0-3-20 15,5-37-11-15,-14 37-15 16,14-37-1-16,0 0 9 16,0 0-17-16,-10 30 21 15,10-30-24-15,0 0 3 0,0 0 0 16,0 0-12-16,5-45 8 15,5-6-11-15,4-12 10 0,11-7-4 16,5 3-2-16,-6 12 11 16,1 10-10-16,-6 8 10 0,-19 37 0 15,20-29-17-15,-20 29 17 16,25-11-9-16,-25 11 14 0,0 0 4 15,0 0-9-15,20 44 14 16,-11-3-14-16,-4-1 16 16,0 5 6-16,-5-5-1 0,-5-3 6 15,0 0-15-15,5-37-9 16,-5 37 9-16,5-37-10 15,0 0 5-15,0 0 10 0,0 0-17 16,0 0 7-16,0 0-14 16,0 0 7-16,30-29 0 0,0-16-13 15,-1-3 10-15,-4 0-11 16,-1 8 3-16,-9 6 11 0,-15 34-10 15,0 0 3-15,0 0 10 16,0 0-10-16,0 0 10 16,0 0-3-16,0 0 4 0,-5 41-9 15,0-8 5-15,-5-3 9 16,10-30-9-16,-4 41-11 15,4-41-89-15,0 0-195 0,-5 36-155 16,5-36-254-16,0 0-246 16</inkml:trace>
          <inkml:trace contextRef="#ctx0" brushRef="#br0" timeOffset="4146.6">5714 6786 397 0,'0'0'37'0,"0"0"20"16,0 0 17-16,0 0 24 15,0 0-3-15,0 0-11 0,0 0 60 16,0 0 109-16,0 0 56 16,0 0 29-16,0 0-45 0,0 0-38 15,19 44-57-15,-19-44-73 16,10 45-29-16,-10-45-16 0,10 48-26 15,-10-48-24-15,10 48-12 16,-10-48 9-16,10 40-10 16,-10-40-21-16,0 0 12 15,10 37 3-15,-10-37-11 0,0 0-4 16,0 0 8-16,0 0 6 15,0 0-17-15,0 0 7 0,0 0 0 16,0 0 6-16,0 0-21 16,0 0-72-16,0 0-266 0,0 0-394 15</inkml:trace>
          <inkml:trace contextRef="#ctx0" brushRef="#br0" timeOffset="2368.2">5916 6875 1139 0,'0'0'431'0,"0"0"1"15,29-26-72-15,-29 26-72 16,0 0-36-16,25-11-75 16,-25 11-35-16,20-8-18 0,4 8-43 15,1 0-18-15,-1 0-25 16,6 4-22-16,0-8 4 15,-1 4-20-15,1 0-3 0,-6-4 8 16,1 8-11-16,-5-4 6 16,-20 0 0-16,0 0-10 0,19 0 5 15,-19 0-43-15,0 0-59 16,0 0-69-16,0 0-115 0,0 0-29 15,0 0-34-15,0 0-20 16,0 0-18-16,0 0 70 16,0 0 59-16,0 0 61 0,0 0 68 15,0 0 21-15,-29-22-31 16</inkml:trace>
          <inkml:trace contextRef="#ctx0" brushRef="#br0" timeOffset="2633.4">6108 6649 630 0,'0'0'285'0,"0"0"94"0,0 0-42 15,0-33-66-15,0 33-74 16,0 0 115-16,0 0-31 16,0 0-73-16,0 0-18 15,5 41-43-15,0-5-18 0,-5 1-7 16,5 0-34-16,-5 0-7 15,0 0-21-15,4 0-26 0,-4-4-6 16,5-3-12-16,-5-30-16 16,5 37 6-16,-5-37-6 0,0 0-9 15,0 30-60-15,0-30-138 16,0 0-84-16,0 0-131 0,0 0-146 15,0 0-147-15,0 0-1 16</inkml:trace>
          <inkml:trace contextRef="#ctx0" brushRef="#br0" timeOffset="3507">6393 7122 1278 0,'0'0'382'0,"0"0"-48"16,0 0 71-16,0 0-48 15,0 0-114-15,0 0-83 16,40 4-30-16,-6-12-45 16,1 1-46-16,-1 3-25 0,1 4 0 15,-11-3-7-15,1-1-1 16,-25 4-14-16,25 0-44 0,-25 0-129 15,0 0-183-15,0 0-355 16,0 0-134-16</inkml:trace>
          <inkml:trace contextRef="#ctx0" brushRef="#br0" timeOffset="3288.6">6418 6475 1330 0,'0'0'375'15,"0"0"-75"-15,0 0-120 0,0 0-46 16,0 0 6-16,25-14 15 15,-1 14 7-15,6 0-45 0,4 3-10 16,1 1-36-16,-1 0-13 16,-4-1-25-16,-1 1-17 0,1 0-12 15,-5 0-4-15,-6-1 9 16,1-3 3-16,5 0-17 0,-1-3-3 15,-4-1 24-15,0 0-9 16,-20 4-7-16,19-4 0 16,-19 4 6-16,0 0-9 0,0 0-7 15,0 0-3-15,0 0 2 16,-24 0 11-16,4 4 0 15,-4 7-4-15,4 0-8 0,-5 4 9 16,1 0 13-16,-1 3-10 16,5 1-9-16,-4 7 3 0,-1-4 12 15,5 4-14-15,20-26 3 16,-19 37 11-16,-1-4-2 0,15 0-9 15,0 0 24-15,0 1 19 16,10 3 32-16,0 0 22 16,0 3 16-16,0 5-25 0,0-5-22 15,5 8-17-15,-10-7-9 16,4 0-17-16,-4-5 2 0,5-2-5 15,-5-5-12-15,0-29-1 16,0 0 6-16,0 0 14 0,0 30-27 16,0-30 17-16,0 0 2 15,0 0-23-15,0 0-33 16,0 0-67-16,0 0-59 0,0 0-38 15,0 0-71-15,0 0-105 16,5-37-104-16,-5 37-92 16,-5-37 35-16,5 37 51 0</inkml:trace>
          <inkml:trace contextRef="#ctx0" brushRef="#br0" timeOffset="-1469.41">1477 7033 950 0,'0'0'179'0,"0"0"-15"0,0 0 19 16,0 0 57-16,0 0-75 16,45 11-23-16,4-14-59 15,0-8-25-15,5-11 5 0,-4-1-52 16,-11-3 7-16,0-3-15 15,-14-1 16-15,-25 30-23 16,25-48 17-16,-15 11-6 16,-10 37 5-16,-15-40-23 0,15 40 11 15,-45-22 0-15,1 11 3 16,5 7 3-16,-6 4-21 15,11 7 27-15,34-7-18 0,-35 8-1 16,35-8 2-16,0 0 5 16,0 0 16-16,0 44 17 0,15-7-4 15,20 0-2-15,4 0 26 16,10 3 37-16,5 1 8 15,1 3-14-15,-1 1-3 0,-10-1-43 16,-4-3-3-16,-6-1 23 16,-14 1 30-16,-10-4-15 15,-10-37-38-15,-15 48-18 16,15-48 0-16,-40 37-13 0,-4-15 8 15,10-15-23-15,-6-14 18 16,6-8-18-16,4-22 11 16,1 0-9-16,9-3 9 0,5 6-4 15,15 34-5-15,-15-36 9 16,15 36-14-16,0 0 21 0,0 0-30 15,0 0 26-15,0 0-3 16,0 0 3-16,0 0 21 16,0 0 28-16,5 40 74 15,0-3-34-15,-5-37-20 0,15 56-56 16,-5-16 5-16,0-3-17 15,-5-4-7-15,-5-33-68 16,0 0-218-16,0 0-289 0,0 0-335 16</inkml:trace>
          <inkml:trace contextRef="#ctx0" brushRef="#br0" timeOffset="-985.81">2147 7004 1462 0,'0'0'317'16,"0"0"-35"-16,0 0-53 15,15 33-61-15,-10 11-23 0,-5-44-58 16,15 67-4-16,-5-8-20 15,9-7-36-15,1-4 4 16,0-8-25-16,-20-40 14 16,34 45-13-16,-4-19 11 0,-30-26-14 15,34 18 11-15,-4-18-20 16,-30 0 18-16,0 0-22 15,34-48 18-15,-9 0-12 0,-10-7 3 16,-6-12 0-16,-4 4-3 16,-5 0 0-16,0 12 10 15,0 6-17-15,0 45 13 0,-5-40-3 16,5 40-3-16,0 0-5 15,0 0 0-15,0 0 8 0,0 0-3 16,0 0 20 0,0 0-6-16,0 0 117 0,20 40 10 15,-10 8-15-15,0 0-56 16,5 4-13-16,-5 7-8 0,4-3-25 15,-4-1 1-15,5-7-16 16,-5-7 2-16,-10-41-16 16,15 40-10-16,-15-40-142 0,0 0-143 15,0 0-466-15,0 0-302 16</inkml:trace>
          <inkml:trace contextRef="#ctx0" brushRef="#br0" timeOffset="-346.21">2714 7159 1493 0,'0'0'234'15,"0"-52"-40"-15,5 19-85 16,-5 33-20-16,14-44-71 0,-14 44 4 15,30-41-33-15,-30 41 36 16,34-22 16-16,-9 14 8 16,-25 8 59-16,30 26 95 15,-30-26-43-15,34 52-12 0,-14-4-38 16,-10 4-15-16,0-4-10 15,-6 4-40-15,-4-8-13 16,0-7-20-16,-4-8-1 0,4-29-11 16,0 0 11-16,-5 34-11 15,5-34 19-15,0 0-25 16,0 0 3-16,0 0-25 0,5-45-4 15,9-6-37-15,1-16-1 16,5 8 41-16,4 7 1 16,-4 8 22-16,-5 11-10 15,-15 33 13-15,0 0-1 0,25-4 23 16,-25 4 20-16,19 41 60 15,-14 3-30-15,0 8 12 0,-5-1-26 16,0-3-29-16,0-3 1 16,5-16-30-16,-5-29 9 15,-5 34-1-15,5-34 8 0,0 0-17 16,0 0 10-16,0 0-9 15,0 0 0-15,35-41-34 16,-1-14-51-16,1-12 2 16,4-3 51-16,-5 7 5 0,-4 15 26 15,-5 11-7-15,-25 37-2 16,24-26 25-16,-24 26 59 15,0 0 43-15,0 0-26 0,15 48-13 16,-10-3-20-16,-5-9-32 16,0 5-4-16,0-41-25 15,0 48 14-15,5-15-50 0,-5-33-184 16,0 0-260-16,0 0-354 15</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17:28.16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3209D58-A989-472E-A323-144CE9788930}" emma:medium="tactile" emma:mode="ink">
          <msink:context xmlns:msink="http://schemas.microsoft.com/ink/2010/main" type="writingRegion" rotatedBoundingBox="4566,14574 8111,14359 8170,15324 4625,15540">
            <msink:destinationLink direction="with" ref="{4F90CBB4-BA5C-486E-9B29-AF4CBD3B7A0E}"/>
            <msink:destinationLink direction="with" ref="{8B991139-D2D0-4D89-9A10-47F8260651CC}"/>
          </msink:context>
        </emma:interpretation>
      </emma:emma>
    </inkml:annotationXML>
    <inkml:traceGroup>
      <inkml:annotationXML>
        <emma:emma xmlns:emma="http://www.w3.org/2003/04/emma" version="1.0">
          <emma:interpretation id="{F2D36EF5-123A-4FDC-ADC2-A654AC1D6726}" emma:medium="tactile" emma:mode="ink">
            <msink:context xmlns:msink="http://schemas.microsoft.com/ink/2010/main" type="paragraph" rotatedBoundingBox="4566,14574 8111,14359 8170,15324 4625,15540" alignmentLevel="1"/>
          </emma:interpretation>
        </emma:emma>
      </inkml:annotationXML>
      <inkml:traceGroup>
        <inkml:annotationXML>
          <emma:emma xmlns:emma="http://www.w3.org/2003/04/emma" version="1.0">
            <emma:interpretation id="{79BD0A37-831B-4737-992B-2C21953805CE}" emma:medium="tactile" emma:mode="ink">
              <msink:context xmlns:msink="http://schemas.microsoft.com/ink/2010/main" type="line" rotatedBoundingBox="4566,14574 8111,14359 8170,15324 4625,15540"/>
            </emma:interpretation>
          </emma:emma>
        </inkml:annotationXML>
        <inkml:traceGroup>
          <inkml:annotationXML>
            <emma:emma xmlns:emma="http://www.w3.org/2003/04/emma" version="1.0">
              <emma:interpretation id="{856CAC98-E204-4EDB-B4FE-1A36BC4978E1}" emma:medium="tactile" emma:mode="ink">
                <msink:context xmlns:msink="http://schemas.microsoft.com/ink/2010/main" type="inkWord" rotatedBoundingBox="4566,14574 8111,14359 8170,15324 4625,15540"/>
              </emma:interpretation>
              <emma:one-of disjunction-type="recognition" id="oneOf0">
                <emma:interpretation id="interp0" emma:lang="en-US" emma:confidence="0">
                  <emma:literal>1=22</emma:literal>
                </emma:interpretation>
                <emma:interpretation id="interp1" emma:lang="en-US" emma:confidence="0">
                  <emma:literal>1=122</emma:literal>
                </emma:interpretation>
                <emma:interpretation id="interp2" emma:lang="en-US" emma:confidence="0">
                  <emma:literal>1=22.2</emma:literal>
                </emma:interpretation>
                <emma:interpretation id="interp3" emma:lang="en-US" emma:confidence="0">
                  <emma:literal>1=2.2</emma:literal>
                </emma:interpretation>
                <emma:interpretation id="interp4" emma:lang="en-US" emma:confidence="0">
                  <emma:literal>1=12.2</emma:literal>
                </emma:interpretation>
              </emma:one-of>
            </emma:emma>
          </inkml:annotationXML>
          <inkml:trace contextRef="#ctx0" brushRef="#br0">1787 9646 937 0,'0'0'197'0,"0"0"16"16,0 0 18-16,29-14-58 16,6-5-60-16,4 1-23 0,6-1 6 15,4 4-21-15,5 1 5 16,-5-1-31-16,1 7-9 0,-6 1-30 15,0-4-10-15,-14 4 5 16,-5 3-8-16,-6 0 3 0,-19 4 8 16,20-4-8-16,-5 4 0 15,-15 0 0-15,19 0-10 0,-19 0 4 16,0 0 8-1,20 4-8-15,-20-4 6 0,0 0-29 16,0 0-43-16,0 0-39 16,0 0 11-16,-39 22-1 0,4-3 34 15,1 3 25-15,4 0 24 16,1 0 29-16,4-3-32 0,25-19 18 15,-30 18 18-15,30-18 51 16,-19 19-5-16,19-19-8 0,0 0-8 16,0 0-27-16,-20 11-13 15,20-11 13-15,0 0 114 0,-10 33 19 16,5 0-14-16,0 1 24 15,0 10-13-15,0 4-9 16,5 7 13-16,-4 8-15 0,4-4-31 16,0 4-38-16,0-4 27 15,4-7-30-15,-4-4-28 0,5-7-14 16,-5-8-8 15,0-7-15-31,0-26 0 0,0 26 6 0,0-26-6 0,0 0 7 0,0 0-16 16,0 0 14-16,0 0-14 0,0 0-58 15,0 0-65-15,0 0-48 16,0 0-62-16,0 0-70 15,0 0-205-15,0 0-160 0,0 0 10 16</inkml:trace>
          <inkml:trace contextRef="#ctx0" brushRef="#br0" timeOffset="234">1831 10396 1058 0,'0'0'254'0,"40"-26"-21"16,4 12-57-16,-5-1-69 16,6 4-7-16,-1 3-52 0,0 1 8 15,1 3-40-15,-6 4 9 0,1 4-16 16,-6-4-1-16,-4 0-87 15,-1 0-177-15,-4 0-125 0,-6 0-79 16</inkml:trace>
          <inkml:trace contextRef="#ctx0" brushRef="#br0" timeOffset="530.4">2797 10001 1401 0,'0'0'237'0,"0"0"-60"16,0 0-38-16,0 0 3 0,0 0-32 15,0 0-13-15,34 11-1 16,6-7-18-16,-1-4-6 15,5-4-21-15,-4-3-9 0,-1 3-1 16,-4 0-27-16,-6 1-10 16,-29 3 5-16,30-4-1 0,-30 4-33 15,0 0-107-15,0 0-180 0,0 0-224 16,-35 41-44-16,1-8 32 15</inkml:trace>
          <inkml:trace contextRef="#ctx0" brushRef="#br0" timeOffset="748.8">2807 10260 1442 0,'0'0'287'16,"0"0"-45"-16,0 0-36 16,24-11-25-16,6-1-3 0,-1 9 35 15,1-8-41-15,-1 3-28 0,1 1-43 16,0-1-49-16,-1 5-31 15,1-5-16-15,-6 1 3 0,6 0-12 16,-6 3-19-16,1 0-172 16,-25 4-196-16,0 0-141 0,35-3-92 15,-11-5-55-15</inkml:trace>
          <inkml:trace contextRef="#ctx0" brushRef="#br0" timeOffset="8892.01">3531 9735 737 0,'0'0'174'0,"0"0"-4"16,0 0-3-16,0 0-23 15,0 0-58-15,0 0-54 0,0 0 25 16,0 0-12-1,0 0 5-15,0 0 53 0,0 0 44 16,34-22-54-16,6 7-45 16,-6-3-30-16,10-1 16 0,1 1-14 15,4-1-15-15,0-3 17 16,1 7-15-16,-1-3-19 0,-10 3 30 15,-9 4-15-15,-1 3-13 16,-9 1 15-16,0 0-2 0,-20 7-9 16,0 0 16-16,0 0-19 15,0 0 26-15,0 0-32 0,0 0-1 16,0 0-131-16,0 0-92 15,0 0-117-15,0 0-30 16,0 0 14-16</inkml:trace>
          <inkml:trace contextRef="#ctx0" brushRef="#br0" timeOffset="9360.01">3866 9676 861 0,'0'0'183'15,"0"0"10"-15,0 0-64 0,0 0 4 16,0 0-30-16,0 0-31 15,0 0 3-15,0 0-25 16,0 0 88-16,0 0 13 0,0 0-22 16,0 0-50-16,5 29 10 15,0-6 12-15,4 2 3 0,6 1-29 16,-5 4 18-16,5 3-25 0,0 0-4 15,-6 4 9-15,1 8-4 16,0-5-16-16,-10 1-5 0,5 0-18 16,-5-1-12-16,0-7-10 15,-5-3 13-15,5-8-11 0,0-22-10 16,-5 22 0-16,5-22 9 15,0 0-7-15,0 0-10 16,0 0 15-16,0 0-7 0,0 0-6 16,0 0 6-16,0 0 9 0,0 0-12 15,0 0 0-15,0 0 15 16,0 0-8-16,0 0-11 0,0 0 3 15,0 0 13-15,0 0-15 16,0 0-5-16,0 0 11 0,0 0 11 16,0 0-14-16,0 0-5 15,0 0 17-15,0 0-9 0,-5 26-68 16,5-26-193-16,0 0-214 15,0 0-285-15,0 0-18 0</inkml:trace>
          <inkml:trace contextRef="#ctx0" brushRef="#br0" timeOffset="9672.01">3777 10367 992 0,'0'0'174'0,"0"0"62"0,0 0-47 16,15-30-46-16,-15 30-35 16,39-26-41-16,1 4 55 0,-6 4 3 15,10 7-37-15,-4 3-15 16,4 1-8-16,-9-1-23 0,-1 8-19 15,-4 0 6-15,-11 0-2 0,1 0-30 16,-20 0 3-16,20 0 29 16,-20 0-29-16,0 0-5 0,20 0 9 15,-20 0-17-15,0 0 4 16,19-3-10-16,-19 3-154 15,0 0-167-15,25-19-125 0,-10 8-78 16</inkml:trace>
          <inkml:trace contextRef="#ctx0" brushRef="#br0" timeOffset="10046.41">4383 9946 1038 0,'0'0'229'16,"15"-30"3"-16,-15 30-21 15,29-30-47-15,1 8-54 0,-6 7-10 16,6 4-3-16,0 4 17 15,-6-4-46-15,6 4 0 0,-11 7-38 16,1-4 0-16,-20 4-13 0,30 0-12 16,-11 4 11-16,-19-4-14 15,25 3 14-15,-25-3-13 16,25 4-3-16,-25-4 6 0,0 0-19 15,0 0 10-15,0 0-113 16,0 0-81-16,0 0-187 0,0 0-98 16,0 0-25-16</inkml:trace>
          <inkml:trace contextRef="#ctx0" brushRef="#br0" timeOffset="10327.21">4590 9768 1169 0,'0'0'271'16,"0"0"-15"-16,0 0-45 16,0 0-82-16,0 0-39 0,0 0-52 15,0 0 18-15,0 0-28 16,0 0 36-16,0 0-5 0,0 0 25 15,0 0 19-15,0 0 17 0,20 4-6 16,-20-4-42-16,19 22-16 16,-4 0-29-16,0 4-8 0,-5 0 0 15,0 0-16-15,-10-26 16 16,9 44-10-16,1-3-9 15,-5-8 10-15,-5-33-18 0,5 37 12 16,0-15-9-16,-5-22-162 16,0 0-222-16,0 0-228 0,0 0-58 15</inkml:trace>
          <inkml:trace contextRef="#ctx0" brushRef="#br0" timeOffset="11481.62">4629 9750 366 0,'-24'-26'51'0,"24"26"13"15,-25-15 4-15,25 15 21 0,0 0-14 16,-25-11-7-16,25 11 5 16,0 0-20-16,-24-26-11 0,24 26 0 15,0 0 59-15,-20-40 10 0,20 40 15 16,0 0-19-16,-15-41-2 15,15 41 24-15,0 0 5 0,0 0-38 16,0 0-1-16,0 0-41 16,0 0-21-16,0 0-12 0,0 0-26 15,0 0 5-15,0 0 46 0,0 0-1 16,0 0-3-1,5 37-2-15,10-8 12 0,0 5 13 16,-5 3-14-16,-1-8-15 0,6 4-33 16,-5 1 14-16,-10-34-17 15,20 37-10-15,-10-8-3 0,-10-29-209 16,0 0-128-16,19 37-176 15,-19-37-102-15</inkml:trace>
          <inkml:trace contextRef="#ctx0" brushRef="#br0" timeOffset="10904.41">5033 9632 1158 0,'0'0'258'0,"0"0"-2"0,0 0-92 15,-20-34-66-15,20 34-50 16,0 0-23-16,0 0-3 0,0 0-32 16,0 0 27-16,-24-44-25 15,24 44 13-15,-10-48-13 0,10 48 4 16,10-48 1-16,-10 48-2 15,10-44-3-15,-10 44 8 0,29-37 12 16,1 14-9-16,-30 23 10 16,34-14-1-16,-4 10-22 0,-30 4 43 15,34 4 18-15,-34-4 30 16,25 26 28-16,-25-26-41 0,20 40-6 15,-15 4-10-15,-10 8 6 0,-10 0-5 16,0 11-25-16,-10 3 4 16,6 1-32-16,-6-4 22 0,1-8-15 15,4-7-4-15,0-11 9 16,20-37-12-16,-15 33 7 15,15-33-10-15,0 0 8 0,0 0 34 16,0 0 39-16,0 0 8 16,25 15-24-16,0-15-10 0,4-7-32 15,1-5 7-15,-1-2-14 0,6 3 1 16,-6-4 2-16,1 4-16 15,-1 0 9-15,-9 0-9 0,5 3-5 16,-10 5 7-16,-15 3-2 16,14-8 0-16,-14 8-5 0,0 0-29 15,0 0-96-15,0 0-110 0,0 0-133 16,0 0-210-16,0 0-72 15</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0:55.431"/>
    </inkml:context>
    <inkml:brush xml:id="br0">
      <inkml:brushProperty name="width" value="0.06667" units="cm"/>
      <inkml:brushProperty name="height" value="0.06667" units="cm"/>
      <inkml:brushProperty name="color" value="#3165BB"/>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D82AA71-14EF-4968-ACA2-6EA24A8D9C76}" emma:medium="tactile" emma:mode="ink">
          <msink:context xmlns:msink="http://schemas.microsoft.com/ink/2010/main" type="writingRegion" rotatedBoundingBox="3463,4587 6771,4441 6845,6124 3538,6270"/>
        </emma:interpretation>
      </emma:emma>
    </inkml:annotationXML>
    <inkml:traceGroup>
      <inkml:annotationXML>
        <emma:emma xmlns:emma="http://www.w3.org/2003/04/emma" version="1.0">
          <emma:interpretation id="{90B755FE-25B0-4335-991B-2039E9E35355}" emma:medium="tactile" emma:mode="ink">
            <msink:context xmlns:msink="http://schemas.microsoft.com/ink/2010/main" type="paragraph" rotatedBoundingBox="3463,4587 6771,4441 6845,6124 3538,6270" alignmentLevel="1"/>
          </emma:interpretation>
        </emma:emma>
      </inkml:annotationXML>
      <inkml:traceGroup>
        <inkml:annotationXML>
          <emma:emma xmlns:emma="http://www.w3.org/2003/04/emma" version="1.0">
            <emma:interpretation id="{E2010C06-9E6E-4525-9ABF-EAC4E8075055}" emma:medium="tactile" emma:mode="ink">
              <msink:context xmlns:msink="http://schemas.microsoft.com/ink/2010/main" type="line" rotatedBoundingBox="3463,4587 6771,4441 6845,6124 3538,6270"/>
            </emma:interpretation>
          </emma:emma>
        </inkml:annotationXML>
        <inkml:traceGroup>
          <inkml:annotationXML>
            <emma:emma xmlns:emma="http://www.w3.org/2003/04/emma" version="1.0">
              <emma:interpretation id="{D30914CC-5924-492B-9AD8-175444227424}" emma:medium="tactile" emma:mode="ink">
                <msink:context xmlns:msink="http://schemas.microsoft.com/ink/2010/main" type="inkWord" rotatedBoundingBox="3463,4587 6771,4441 6845,6124 3538,6270"/>
              </emma:interpretation>
              <emma:one-of disjunction-type="recognition" id="oneOf0">
                <emma:interpretation id="interp0" emma:lang="en-US" emma:confidence="0">
                  <emma:literal>size</emma:literal>
                </emma:interpretation>
                <emma:interpretation id="interp1" emma:lang="en-US" emma:confidence="0">
                  <emma:literal>FED</emma:literal>
                </emma:interpretation>
                <emma:interpretation id="interp2" emma:lang="en-US" emma:confidence="0">
                  <emma:literal>FEED</emma:literal>
                </emma:interpretation>
                <emma:interpretation id="interp3" emma:lang="en-US" emma:confidence="0">
                  <emma:literal>it-Dr</emma:literal>
                </emma:interpretation>
                <emma:interpretation id="interp4" emma:lang="en-US" emma:confidence="0">
                  <emma:literal>Fat-Dr</emma:literal>
                </emma:interpretation>
              </emma:one-of>
            </emma:emma>
          </inkml:annotationXML>
          <inkml:trace contextRef="#ctx0" brushRef="#br0">330 4736 471 0,'0'0'116'0,"0"0"0"16,0 0-21-16,0 0-15 16,0 0-9-16,0 0 2 0,0 0 2 15,0 0-27-15,0 0-35 16,0 0 52-16,45-49-19 15,-6 16-28-15,0-4 5 16,1 8 9-16,-1 7-54 0,-4-8 22 16,-1 4 21-16,-4-3-29 15,-1 3 19-15,-29 26-11 16,30-34 18-16,-30 34-14 0,0 0 26 15,25-36-38-15,-25 36-11 16,0 0 23-16,0 0-10 0,-35-19-10 16,-4 15 16-16,-1 12-17 15,-4 7 26-15,0-1-21 16,-1 1 14-16,6 7-2 15,4 0 0-15,35-22 5 16,-39 30-22-16,39-30 10 0,0 0 3 16,0 0-21-16,0 0 30 15,-10 44-20-15,10-44 27 0,0 0-10 16,49 37-10-16,-4-7-13 15,-6-12 35-15,0 1-11 16,1-1-3-16,-1 4-21 0,-4 1 42 16,-35-23 12-16,34 37 3 15,-34-37-8-15,0 0-48 16,0 0 66-16,25 59-46 15,-25-59 9-15,-10 51-38 0,10-51-28 16,0 0 63-16,-49 41-54 16,9-23-5-16,6-14 1 15,34-4-30-15,-49-15 44 0,14-3 11 16,35 18 22-16,0 0-28 15,0 0 33-15,0 0-13 16,0 0 9-16,-20-44 1 0,20 44-8 16,0 0-1-16,0 0 35 15,0 0 10-15,0 0 10 16,35 18 27-16,-35-18 71 15,0 0 30-15,29 55 6 0,-14-10 7 16,-5-5-55-16,-10 5-61 16,-5-8-26-16,0 3-31 0,5-40 14 15,-15 48-22-15,15-48 6 16,-9 37-47-16,9-37-146 15,0 0-221-15,0 0-43 0</inkml:trace>
          <inkml:trace contextRef="#ctx0" brushRef="#br1" timeOffset="-8040.48">225 4046 914 0,'0'0'251'0,"0"0"7"0,0 0-25 15,0 0-42-15,0 0-59 16,0 0-48-16,17-14-33 16,-17 14-20-16,0 0-16 0,27-13 17 15,-7 4 61-15,0 1 56 16,0 3-25-16,4-1-24 0,-4 1-24 15,0 2-32-15,-20 3-27 16,24 0 11-16,-24 0-23 16,17-6-5-16,-17 6-9 0,0 0 20 15,0 0-7-15,0 0 2 16,0 0-13-16,0 0 1 0,0 0 15 15,0 0 1-15,0 0-57 16,0 0-78-16,0 0-34 16,0 0 26-16,0 0 11 0,0 0 35 15,0 0 38-15,0 0 17 16,0 0 16-16,0 0 11 15,0 0 17-15,0 0-15 0,0 0-17 16,0 0 8-16,0 0 12 16,0 0 11-16,0 0-6 0,0 0-1 15,0 0 5-15,-21 20 16 16,21-20 19-16,0 0 35 0,0 0 5 15,0 0 16-15,-20 13-27 16,20-13-4-16,0 0 4 16,0 0-13-16,-13 33 22 15,13-33 22-15,-7 36-4 0,4-8-11 16,3-28-10-16,-4 33-13 15,8-3-1-15,-4-3-7 0,0-27 12 16,3 36 15-16,4-5-21 16,-7-31-19-16,7 35-19 0,-7-35-7 15,3 28 7-15,-3-28-16 16,0 0-10-16,0 0 0 15,0 0-6-15,3 30 2 16,-3-30 7-16,0 0 7 0,0 0-5 16,0 0-2-16,0 0-9 15,0 0 2-15,0 0 4 0,0 0 5 16,0 0-5-16,0 0 0 15,0 28 0-15,0-28-14 0,0 0 2 16,0 30-32-16,0-30-69 16,0 0-66-16,0 0-60 0,-6 27-73 15,6-27-86-15,0 0-144 16,-4 31-14-16,4-31 88 15,0 0 81-15</inkml:trace>
          <inkml:trace contextRef="#ctx0" brushRef="#br1" timeOffset="-7400.88">663 4253 787 0,'0'0'175'16,"0"0"-47"-16,27-31 25 0,0 12 41 15,-7 5 35-15,7 3 10 16,-3 6-46-16,-1-1-41 16,4 1-28-16,-7 2-39 0,-20 3-42 15,24 0-20-15,-24 0-4 16,0 0-6-16,0 0-30 0,0 0 2 15,0 0-64-15,0 0-250 16,0 0-293-16,0 0-31 16</inkml:trace>
          <inkml:trace contextRef="#ctx0" brushRef="#br1" timeOffset="-7166.88">788 4346 1191 0,'0'0'263'15,"0"0"-88"-15,0 0 16 16,0 0 4-16,0 0-39 0,0 0-20 16,16-3-10-16,5-5-41 15,-1 3-28-15,4 2-35 0,-4-3-11 16,3 1-4-16,-23 5 6 15,24-6-2-15,-4 4-23 0,-20 2-291 16,20-3-318-16,-20 3-77 16</inkml:trace>
          <inkml:trace contextRef="#ctx0" brushRef="#br1" timeOffset="-5404.07">1389 3823 877 0,'0'0'106'15,"0"0"1"-15,0 0-43 16,0 0-28-16,0 0-21 16,0 0 44-16,0 0 15 0,0 0 71 15,0 0 19-15,0 0-15 16,0 0 18-16,3 28-14 0,-3-28-30 15,-6 30-28-15,6-30-13 16,0 0-27-16,-14 30-21 0,14-30-30 16,-17 28 19-16,17-28-14 15,-23 19-2-15,23-19-4 0,-21 14-15 16,21-14 9-16,-20 11 6 15,20-11 3-15,0 0 8 16,-24 11-19-16,24-11-4 16,-23 14 5-16,23-14 4 0,-21 8 16 15,21-8-8-15,0 0-21 16,0 0 5-16,0 0 31 0,-16 8 9 15,16-8 3-15,0 0-14 16,0 0 12-16,0 0-3 0,0 0-16 16,0 0 1-16,0 0-7 15,0 0-18-15,0 0-2 16,0 0 9-16,0 0 21 0,0 0-11 15,0 0-11-15,0 0-6 16,0 0 20-16,0 0 0 16,-21 3-6-16,21-3-4 0,0 0-10 15,0 0 10-15,0 0 11 16,0 0 3-16,0 0-14 0,0 0-14 15,0 0 10-15,0 0 8 16,0 0 6-16,0 0-7 16,0 0-7-16,0 0-1 0,0 0-4 15,0 0 19-15,0 0-1 16,0 0-13-16,0 0-3 0,0 0 7 15,0 0 0-15,0 0 8 16,0 0 0-16,0 0-4 16,0 0-4-16,0 0 0 0,0 0 5 15,0 0 4-15,0 0-4 16,0 0 1-16,0 0-14 15,0 0 14-15,0 0-13 0,0 0 15 16,0 0-1-16,0 0-11 16,0 0-1-16,0 0 0 0,0 0 8 15,0 0 4-15,0 0-3 16,0 0-4-16,0 0-7 0,0 0-2 15,0 0 18 1,0 0 1-16,4-33-7 0,-4 33-15 16,10-30 1-16,-10 30 17 15,13-28 0-15,-13 28 0 0,14-30 0 16,-14 30-6-16,13-28-12 15,-13 28 12-15,0 0-11 0,0 0 4 16,0 0 16-16,0 0-3 16,17-25 3-16,-17 25-9 0,0 0 0 15,0 0 0-15,24-22-4 16,-24 22 4-16,20-11 0 0,-20 11-9 15,17-5 4 1,-17 5 5-16,0 0-10 0,17 3 10 16,-17-3 12-16,0 0-5 15,0 0-2-15,0 0-5 0,20 0 0 16,-20 0-8-16,0 0 8 15,0 0-10-15,21 13 10 0,-21-13 9 16,0 0 12-16,0 0-3 16,0 0-1-16,0 0-10 0,20 33 7 15,-20-33 10-15,0 0-6 16,13 28-2-16,-13-28-4 15,0 0-9-15,0 0 12 16,14 30 32-16,-14-30 10 0,0 0 4 16,3 28-14-16,-3-28-9 15,-3 30-4-15,-7-2-9 0,-4-4-18 16,-3 4-7-16,0-1 3 15,-3 6 7-15,-4-2 3 16,1 5-19-16,-1-3 0 0,-3 0 6 16,3-3 6-16,4-5 1 15,0 2-3-15,3-5-4 0,17-22 0 16,-14 22-5-16,14-22 12 15,0 0 1-15,0 0-3 16,0 0-5-16,0 0 0 0,0 0-10 16,0 0 22-16,0 0-6 15,0 0-23-15,0 0-5 16,0 0 1-16,0 0-2 0,0 0 8 15,0 0 18-15,0 0 1 16,0 0-4-16,0 0 0 0,0 0-5 16,17-13-1-16,0 4 10 15,-3 4 1-15,3 2 0 0,0 0-5 16,3 3 3-16,0 0-10 15,-3 3-2-15,3 3 4 16,-3-4 18-16,0 4-4 16,3-3-6-16,-3 2-3 0,0 3-4 15,0-2-3-15,0-3 7 16,0 2 7-16,-17-5 3 0,20 0-7 15,-6 0-1-15,-14 0-6 16,17 3 1-16,-17-3 6 0,0 0 3 16,0 0 8-16,0 0-2 15,0 0-7-15,0 0-2 0,16 5-3 16,-16-5-4-16,0 0 17 15,0 0-1-15,0 0-3 16,0 0 0-16,0 0-3 16,0 0 4-16,0 0-5 0,0 0 6 15,0 0 5-15,0 0-7 16,0 0-2-16,0 0-4 0,0 0-3 15,0 0-4-15,0 0-8 16,0 0 12-16,0 0 6 0,0 0-6 16,0 0 4-16,0 0-8 15,0 0-58-15,0 0-184 16,0 0-435-16,0 0-392 0</inkml:trace>
          <inkml:trace contextRef="#ctx0" brushRef="#br1" timeOffset="-7697.28">322 4503 680 0,'0'0'111'0,"0"0"34"15,0 0 3-15,0 0-16 0,0 0-39 16,0 0-22-16,0 0-12 15,0 0-9-15,0 0 22 16,0 0 50-16,0 0 19 16,0 0-7-16,0 0 27 0,0 0 20 15,0 0-12-15,17-11-40 16,-17 11-18-16,21-3-11 0,-21 3-28 15,27-2-33-15,-7-4-5 16,0 1 12-16,-20 5-16 0,24-12-17 16,-4 4-5-16,-20 8-14 15,0 0 9-15,0 0 7 0,0 0 2 16,0 0-6-16,0 0-12 15,0 0-31-15,0 0-131 16,0 0-133-16,0 0-137 16,0 0-197-16,0 0-9 0</inkml:trace>
          <inkml:trace contextRef="#ctx0" brushRef="#br1" timeOffset="-8945.28">-267 3740 152 0,'-27'-3'-19'15,"27"3"10"-15,-27-3 4 16,27 3 11-16,-30 6 13 16,30-6 25-16,-27 3 1 15,27-3-6-15,-31 8-12 0,31-8-6 16,-27 5 15-16,27-5 24 15,-30 6-10-15,30-6 33 16,0 0-3-16,0 0-27 0,0 0-10 16,0 0-14-16,0 0-15 15,0 0 27-15,0 0 18 0,0 0 12 16,0 0 36-16,0 0 27 15,30 0-9-15,1 0 39 16,3-3-21-16,-1 3 26 16,4 0-26-16,0-3-48 15,-3 1-29-15,3-1-40 0,-3 3 14 16,3-3-33-16,0 0 16 15,0-2-30-15,7-3 18 0,-3 2-11 16,2-5 9-16,1 3-18 16,-3 2 17-16,-4 1-19 15,0 2 29-15,-3 0-10 0,-1 1 60 16,-2 4 38-16,-1-2-30 15,-3 0-38-15,0 0-15 16,0 0 4-16,-3-2-9 16,2-4 15-16,-2 1-29 0,3-4 8 15,-3 1-12-15,-24 8 13 16,30-11-9-16,-3 6-4 15,-27 5 12-15,30-9 7 0,-6 1 8 16,0 3-13-16,-1-1 2 16,-3 3 11-16,4-2 0 0,3 5 1 15,-3-3-5-15,-1 3-6 16,1 3 4-16,3-3 3 15,-4 0 5-15,4 0-10 16,-3-3-6-16,3 0 2 0,0 0-18 16,0 1 14-16,3-1-8 15,1-3 4-15,-1 1-19 16,4-3 24-16,-1 5-22 0,1-5 14 15,-4 2-4-15,1 1-3 16,-1 2 8-16,-3-3-10 16,3 6 10-16,1-2-8 0,-4-1 11 15,3 0-16-15,0 3 16 16,4 0-20-16,-4 0 24 0,8 0-12 15,-1 0 0 1,3 0 0-16,7 0 0 0,1 0 5 16,2 0-5-16,4 3-7 15,3 0 7-15,1 2 0 0,-1-2 9 16,0 2-15-16,-3-2 15 15,4 0-15-15,-4 0 11 16,0-3-14-16,-1 0 18 0,-2 0-16 16,-7 0 19-16,0 0-20 15,-7-3 12-15,-3 0-18 16,-7 3 25-16,-1-3-14 0,-2 1 13 15,-4 2-18-15,1-3 14 16,-1-3-9-16,-3 4 7 16,3-4-1-16,-3 3-6 15,-17 3 8-15,23-2-13 0,-23 2 15 16,0 0-12-16,17-3 12 15,-17 3-22-15,0 0 29 0,0 0-31 16,0 0 22-16,0 0-13 16,0 0 13-16,0 0-12 15,4 27 20-15,-8 4-17 0,-3-1 4 16,4 3 12-16,-4 0-16 15,4 6 35-15,0 2-11 16,3 3 6-16,-4 0-5 16,4 3 14-16,0 0 14 0,0-3-17 15,0-3 2-15,4 3-15 16,-1-3 0-16,0 1-13 15,1-6-6-15,-1 5 0 0,0-5 12 16,1 2-18-16,-1 1 13 16,1-1 0-16,-4 6-15 0,3-2 8 15,-3-1 11-15,-3 0-8 16,3-5-11-16,0 0-2 0,-4-6 18 15,4 1 4 1,-3-4-12-16,3-27-9 0,-4 33 5 16,4-33 1-16,-3 30 10 15,3-30-3-15,0 33-4 0,0-33-10 16,0 28 10-16,0-28 8 15,-3 33-4-15,3-5-12 0,0-28 5 16,-4 33 3-16,4-33 5 16,-3 33 3-16,3-33-8 0,-7 27 0 15,7-27-10-15,0 0 7 16,0 0 14-16,0 0-5 0,0 0-6 15,0 0 0 1,0 0-6-16,0 0 0 0,0 0 13 16,0 0-4-16,0 0-3 15,0 0-3-15,0 0-5 0,0 0 3 16,0 0 15-16,-3 31-5 15,3-31-5-15,0 0 0 0,0 0-3 16,0 0 0-16,-27 24 13 16,3-7-10-16,24-17 7 15,-27 14-7-15,4-9-4 0,2 3-6 16,1-2 3-16,0-3 7 15,0-3 7-15,-4 2 1 16,1 1 0-16,2-3-15 0,-6 3-1 16,0 0 8-16,0-1 5 15,-3 4-5-15,-4-1 0 0,1 4-10 16,-1-7 14-16,-3 4 3 15,0-1 2-15,3 1-9 16,0 0-6-16,1-1-1 0,-1-5 7 16,3 0 8-16,1 0-4 15,3 3-7-15,0 0-4 0,4-3 4 16,-4 0 10-16,3 0 1 15,0 2-8-15,4 4 0 16,-7-1-6-16,0 1 3 0,-3-3 7 16,0 2 0-16,-1-2-4 15,1 0-3-15,0 2 0 16,-1-2-4-16,4-3 14 0,-3 3-2 15,3-1-3-15,0 1-6 16,-3 0 4-16,-4 0-15 0,0-3 24 16,-6 2 0-16,3 1-5 15,-11-3-10-15,1 0-4 0,-3-3 10 16,-8 3 0-16,4 0-3 15,4 0-13-15,-1 0 16 16,4 0 7-16,0-2-1 16,0 4-4-16,3-2-5 0,0-2-3 15,0-4 8-15,4 3 3 16,-4 3-2-16,7 0-12 0,0 0 6 15,-4 0 3-15,1-2 3 16,3 2 3-16,-4 0-6 0,7 2-6 16,4 1-2-16,0-3 5 15,3 0 13-15,0 6 1 0,3-1-18 16,0-2 3-16,-2 2-1 15,-1-2 13-15,-4 3-3 16,1 2-10-16,-4 0 5 16,0-2-7-16,1-4 12 0,-4 1 3 15,0 3-1-15,6-4-14 16,1 1-5-16,-1-3 12 0,31 0 15 15,-37-3-12-15,14 3-3 16,23 0-12-16,-31-8 20 16,31 8-8-16,0 0-3 0,-27-5 0 15,27 5-11-15,0 0 19 16,0 0 3-16,0 0-4 0,0 0-11 15,0 0-3-15,-30-22 4 16,30 22 2-16,0 0 12 16,0 0-8-16,0 0 0 0,0 0-8 15,0 0 5-15,-20-33 3 16,20 33 11-16,0 0-11 15,0 0-8-15,-17-31 5 0,17 31 6 16,0 0-3-16,-10-38 0 16,10 38-6-16,-3-33 3 0,3 33 0 15,-4-36 12-15,4 36-9 16,-3-36-8-16,3 36 1 0,0-41 9 15,0 41 11-15,-4-36-17 16,8 8-1-16,-4 28 5 16,0-35 6-16,3 7-1 15,-3 28-12-15,4-36 1 0,2 6 6 16,-2 2 6-16,-1 1-6 15,4 2-3-15,-4-2-8 0,1-1 20 16,-4 28-3-16,3-36 2 16,0 11-24-16,-3 25 12 0,0-33 11 15,0 33-4-15,0-27-8 16,0 27 1-16,-3-30 10 15,3 30 0-15,-7-25-1 16,7 25-8-16,0-28-4 0,0 28 4 16,-3-27 6-16,-1-1 3 15,4 28-9-15,-3-38-2 0,-4 7-4 16,7 31 9-16,-13-33 7 15,6 3-5-15,7 30-5 0,-7-30-1 16,7 30 7-16,-6-31 2 16,6 31-1-16,-7-27-7 0,7 27-8 15,-10-30 15-15,10 30 5 16,-7-33-6-16,7 33-9 15,-3-31-6-15,3 31 17 16,-7-33-1-16,7 33-4 0,-4-33-5 16,4 33 0-16,-3-33 16 15,3 33-11-15,-3-33 0 0,3 33-6 16,0-33 3-16,0 33 10 15,0 0-7-15,3-36 5 16,-3 36-8-16,0 0-2 0,0 0 5 16,0 0 0-16,0 0 0 15,0-30 10-15,0 30-13 0,0 0 0 16,0 0-5-16,0 0 8 15,0 0 4-15,0 0-7 16,0 0-2-16,0 0-39 0,0 0-284 16,0 0-268-16,0 0-319 15</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1:16.32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83241B9-7A45-4989-8AAB-D5CDDAACC266}" emma:medium="tactile" emma:mode="ink">
          <msink:context xmlns:msink="http://schemas.microsoft.com/ink/2010/main" type="inkDrawing" rotatedBoundingBox="9016,7257 14176,6525 14462,8542 9302,9274" hotPoints="13992,7410 13693,9231 9381,8523 9680,6702" semanticType="underline" shapeName="Rectangle">
            <msink:sourceLink direction="with" ref="{BB03A42E-B1F4-4088-B18A-A5399393AE46}"/>
            <msink:destinationLink direction="with" ref="{95A2C20A-E4B8-4131-A618-40A2B3D1A624}"/>
          </msink:context>
        </emma:interpretation>
      </emma:emma>
    </inkml:annotationXML>
    <inkml:trace contextRef="#ctx0" brushRef="#br0">4483 3 567 0,'0'0'117'15,"-35"15"26"-15,35-15 10 0,0 0-3 16,0 0-27-16,-39 0-46 15,39 0 61-15,-35-4 23 16,35 4-60-16,-39-7-1 0,39 7-53 16,-40-4 5-16,40 4-14 15,-44-4 8-15,0 4 26 16,4 0 30-16,1 4-41 15,-5 3-31-15,-6 1 4 0,-4-1-34 16,-5 1 20-16,0-1-20 16,-10-7 0-16,5 4 18 0,0-4-3 15,-5 3 11-15,10-3 12 16,0 0-20-16,5-3-7 15,-1 3 36-15,6 0-28 0,0 0 12 16,4 3-24-16,-4 5 7 16,5-1-29-16,-5 0 32 15,4 5-22-15,1-1 15 16,-5 0-24-16,-1 0 22 0,-4 0 0 15,0-7-8-15,0-1 0 16,-5-3 5-16,0 0-5 16,0-3-9-16,-1 3 12 0,1 0-14 15,10 0 24-15,0 0-20 16,0 3 11-16,-1-3-4 15,6 0 3-15,0 0 1 0,4 0 1 16,-4-3-3-16,0 3-2 16,4-4 6-16,-4-3-15 0,-5 3 9 15,-1 0-6 1,-4-3 2-16,0 3 4 0,-5 0-9 15,0 1 3-15,0-1 3 16,-6-3 15-16,11 3-16 0,0 0 16 16,5 0-12-16,5 4 8 15,-1-3-5-15,6 3 0 16,9 0 2-16,30 0-5 0,-34 3-3 15,-1 1 0-15,35-4-2 16,-34 8 10-16,4-1-12 0,1-3 1 16,29-4 20-16,-40 7-24 15,6 4 10-15,4-3-3 16,-4-1-7-16,-1 4 13 15,1-7-3-15,-1 3-9 0,6 0-1 16,-6 1 19-16,6-4 2 16,29-4-18-16,-35 11 18 15,6-4-19-15,29-7 0 0,0 0 22 16,-20 4-36-16,20-4 11 15,0 0 14-15,0 0-13 0,0 0 26 16,0 0-24-16,0 0 4 16,-20 44 18-16,20-44-25 0,-15 37 16 15,15-37-11 1,-19 41 3-16,19-41 11 0,-30 37-20 15,30-37 21-15,-29 37-9 16,29-37-7-16,-25 40 12 0,25-40-5 16,-25 48 4-16,11-7 10 15,4-1 3-15,0 1 64 16,0 3-24-16,5-7-10 0,-5 4-22 15,0 3 5-15,-4-3 6 16,-6 7-20-16,0 0-7 0,1-4 13 16,-6-3-12-16,5 0-10 15,0-1 12-15,20-40-19 16,-24 56 16-16,4-12-9 15,20-44-11-15,-24 48 21 0,4-7-17 16,20-41 20-16,-20 48-10 16,5-11 8-16,5-8-11 15,6 1 4-15,4-30 0 0,-5 37-4 16,0-4 7-16,5-33-12 15,-10 37 5-15,0-4 3 0,10-33-3 16,-20 45 14-16,10-16-17 16,10-29-1-16,-14 33 4 0,14-33 0 15,0 0 10 1,-10 34-7-16,10-34 0 0,0 0-3 15,0 0 0-15,0 0-3 16,0 0 3-16,0 0 3 0,0 0-3 16,0 0-4-16,-5 29 0 15,5-29-23-15,0 0-135 16,0 0-188-16,0 0-305 0,0 0-51 15</inkml:trace>
    <inkml:trace contextRef="#ctx0" brushRef="#br0" timeOffset="1903.2">222 1780 635 0,'0'0'140'0,"0"0"19"15,0 0-38-15,0 0-27 0,0 0 38 16,0 0-27-16,0 0-19 16,29 22-5-16,-29-22-10 0,35 22-2 15,-1-3 24-15,1-4-18 16,-1-4-32-16,10-4-5 15,6 1-2-15,4-5 8 16,5 5-7-16,0-8 4 0,5 0 7 16,0 0-1-16,5 0-4 15,5 3 18-15,-5-3-25 0,0-3-8 16,0 3-8-16,-5-4-10 15,0 4-5-15,0-4 5 0,-5 1-10 16,-5 3-10-16,5-4 15 16,-4 4-9-16,-1-4 4 15,0 4 3-15,0 0-7 16,0 0 4-16,5 4 6 0,-4-4-9 15,-1 0 3-15,0 4 4 16,0-4-4-16,0 0 3 16,-9 3 2-16,-1 1-11 0,0-4 21 15,1 0-6-15,-6 0-5 16,5 0 5-16,-4 4-13 0,-1-4 12 15,-4-4-8-15,4 4 4 16,-4 0 2-16,4-4-3 0,10 1-13 16,-4-1 7-16,4-4-7 15,0 1 15-15,5 0-5 16,-4 3 3-16,-1-7 2 15,0 3 0-15,0 5-16 0,1-5 13 16,-6 1 4-16,5 3-10 16,-4 1-5-16,4-1 11 0,-5-3 1 15,5-5-3-15,-4 5 4 16,-1 0-10-16,0-1 13 15,1 5-12-15,-6-5 12 0,1 5-13 16,-6-5 16-16,1 4-10 16,-1-3-5 15,-4 7 12-31,-1-4-7 0,-4 4 0 0,4 0 4 0,-29 0 6 0,45-3-10 15,-6-1 8-15,-4 4 2 16,-1-4-3-16,1 4-7 0,-6-3 3 16,6-5-9-16,-1 4 9 15,-34 4 2-15,44-7-5 0,-4 0-3 16,-40 7 3-16,34-8 0 15,-34 8 8-15,40-3-8 16,-40 3-8-16,0 0 17 0,0 0-15 16,34-8 11-16,-34 8-5 15,0 0 0-15,0 0 2 16,0 0-11-16,0 0 1 15,0 0 18-15,0 0-3 0,40-15 1 16,-40 15-8-16,0 0 32 16,0 0 66-16,34-11-15 0,-34 11-8 15,0 0-4-15,0 0-15 16,0 0-21-16,0 0-9 0,35-40-15 15,-35 40-7-15,29-45-4 16,-29 45 8-16,20-44-8 16,-20 44 0-16,20-52-5 0,-20 52 5 15,24-59 0-15,-4 4-3 16,0 3 3-16,-1-7-9 15,1-4 6-15,5-11-6 0,-6-3-2 16,11-5 11-16,-5 5-8 16,-1 3 18-16,1 4-15 15,4 3 18-15,-4 8-9 0,0 0 3 16,-6 0-7-16,11 0-5 15,-6 11 5-15,1 0-3 0,-5 3 3 16,0 8 0-16,-20 37 0 16,29-44 0-16,-29 44 0 15,25-37 0-15,-25 37-3 16,0 0 9-16,0 0-6 0,29-37 0 16,-29 37 0-16,0 0-6 15,0 0 10-15,0 0-4 0,0 0 2 16,0 0-2-16,0 0 0 15,0 0 4-15,0 0-4 16,0 0 3-16,0 0 2 0,0 0-8 16,0 0 0-16,0 0 3 15,0 0 0-15,0 0 4 0,-34-7-4 16,4 3 0-16,1 8 0 15,-1 3 3-15,30-7-3 16,-39 8 0-16,4-1 5 16,35-7-5-16,-44 4 0 0,9-1 0 15,35-3-5-15,-44 4 9 16,5-4-8-16,-1 4 6 0,6-1-2 15,-1-3 4-15,-4 4-4 16,-1-4-18-16,1 0 23 16,0-4-13-16,4-3 10 0,35 7 4 15,-44-7-6-15,44 7 2 16,-35-4-2-16,35 4 0 0,0 0-4 15,0 0 4-15,0 0 0 16,-34-4 0-16,34 4 0 16,0 0-3-16,0 0 0 15,0 0 3-15,-35 4-4 0,35-4 1 16,0 0 11-16,0 0-14 15,0 0 15-15,0 0-9 0,0 0 6 16,0 0-6-16,-29 4-3 16,29-4 6-16,0 0-6 0,0 0-1 15,0 0 13-15,0 0-6 16,0 0-3-16,0 0 0 15,0 0 0-15,0 0 0 16,0 0 0-16,0 0 3 0,0 0-6 16,0 0 0-16,0 0 3 15,0 0-3-15,0 0 3 16,0 0 3-16,0 0 1 0,0 0-2 15,0 0-2-15,0 0 0 16,0 0-3-16,0 0-2 0,0 0 5 16,0 0 2-16,0 0-2 15,34-37 2-15,-34 37-2 0,0 0-4 16,40-26 10-16,-40 26-2 15,39-11-2-15,-39 11-2 16,49-11-21-16,-14 0 21 16,-35 11-5-16,39-8 5 0,-39 8-10 15,40-11 10-15,-40 11 5 16,39-4 0-16,-39 4 3 15,40 0-8-15,-40 0 0 0,29-3 0 16,-29 3-5-16,0 0-4 16,44 3-62-16,-44-3-147 0,35 4-151 15,-35-4-134-15,34-4-97 16</inkml:trace>
  </inkml:traceGroup>
</inkml:ink>
</file>

<file path=ppt/ink/ink29.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1:22.85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B03A42E-B1F4-4088-B18A-A5399393AE46}" emma:medium="tactile" emma:mode="ink">
          <msink:context xmlns:msink="http://schemas.microsoft.com/ink/2010/main" type="writingRegion" rotatedBoundingBox="9951,6513 13354,6483 13371,8382 9968,8412">
            <msink:destinationLink direction="with" ref="{C83241B9-7A45-4989-8AAB-D5CDDAACC266}"/>
          </msink:context>
        </emma:interpretation>
      </emma:emma>
    </inkml:annotationXML>
    <inkml:traceGroup>
      <inkml:annotationXML>
        <emma:emma xmlns:emma="http://www.w3.org/2003/04/emma" version="1.0">
          <emma:interpretation id="{B7F5F6E8-2F33-4B11-9DC1-738C10E1BA93}" emma:medium="tactile" emma:mode="ink">
            <msink:context xmlns:msink="http://schemas.microsoft.com/ink/2010/main" type="paragraph" rotatedBoundingBox="9951,6513 13354,6483 13371,8382 9968,8412" alignmentLevel="1"/>
          </emma:interpretation>
        </emma:emma>
      </inkml:annotationXML>
      <inkml:traceGroup>
        <inkml:annotationXML>
          <emma:emma xmlns:emma="http://www.w3.org/2003/04/emma" version="1.0">
            <emma:interpretation id="{33F21F5E-2D2A-4C80-835B-6F07B8C19C92}" emma:medium="tactile" emma:mode="ink">
              <msink:context xmlns:msink="http://schemas.microsoft.com/ink/2010/main" type="line" rotatedBoundingBox="9951,6513 13354,6483 13371,8382 9968,8412"/>
            </emma:interpretation>
          </emma:emma>
        </inkml:annotationXML>
        <inkml:traceGroup>
          <inkml:annotationXML>
            <emma:emma xmlns:emma="http://www.w3.org/2003/04/emma" version="1.0">
              <emma:interpretation id="{015ECA02-3E27-4D3F-8B8D-047947425B01}" emma:medium="tactile" emma:mode="ink">
                <msink:context xmlns:msink="http://schemas.microsoft.com/ink/2010/main" type="inkWord" rotatedBoundingBox="9959,7379 11419,7366 11425,8067 9965,8080"/>
              </emma:interpretation>
              <emma:one-of disjunction-type="recognition" id="oneOf0">
                <emma:interpretation id="interp0" emma:lang="en-US" emma:confidence="0">
                  <emma:literal>sum.</emma:literal>
                </emma:interpretation>
                <emma:interpretation id="interp1" emma:lang="en-US" emma:confidence="0">
                  <emma:literal>Sum.</emma:literal>
                </emma:interpretation>
                <emma:interpretation id="interp2" emma:lang="en-US" emma:confidence="0">
                  <emma:literal>sum</emma:literal>
                </emma:interpretation>
                <emma:interpretation id="interp3" emma:lang="en-US" emma:confidence="0">
                  <emma:literal>Sum</emma:literal>
                </emma:interpretation>
                <emma:interpretation id="interp4" emma:lang="en-US" emma:confidence="0">
                  <emma:literal>gum.</emma:literal>
                </emma:interpretation>
              </emma:one-of>
            </emma:emma>
          </inkml:annotationXML>
          <inkml:trace contextRef="#ctx0" brushRef="#br0">-1590 599 1852 0,'0'0'260'16,"0"0"36"-16,0 0-48 0,0 0-75 16,0 0-94-16,0 0-24 15,0 0-37-15,0 0-7 0,0 0-112 16,0 0-503-16,0 0-478 15</inkml:trace>
          <inkml:trace contextRef="#ctx0" brushRef="#br0" timeOffset="873.6">-3009 462 1019 0,'0'0'118'0,"35"-26"54"16,-35 26-68-16,0 0-38 15,34-29-24-15,-34 29-27 0,30-30 17 16,-30 30-42-16,34-44 16 15,-34 44 1-15,35-52-7 16,-20 4-12-16,-15 48 19 0,5-48-17 16,-5 48 69-16,-15-44-29 15,15 44 19-15,-35-22-39 16,1 18 22-16,4 19-13 0,1 3 26 15,29-18 16-15,-35 48 15 16,16-7-6-16,4 3 21 16,10-3 40-16,10-1 4 15,10 5-18-15,-15-45-5 0,34 48-21 16,-34-48-22-16,39 55-13 15,-4-14-5-15,-35-41 33 0,29 48 7 16,-29-48-33-16,5 55-8 16,-5-10-32-16,-9-8 0 15,9-37-13-15,-25 48 3 0,25-48-8 16,0 0 9-16,-35 33-85 15,35-33-178-15,0 0-310 16,-39 0-322-16</inkml:trace>
          <inkml:trace contextRef="#ctx0" brushRef="#br0" timeOffset="1357.2">-2738 455 1304 0,'0'0'203'16,"0"0"67"-16,35 26-43 0,-35-26-53 15,24 51-49-15,-4-3-65 16,-10-3 9-16,-10-45 27 15,20 59-29-15,-10-11-8 0,-10-48-28 16,0 0-2-16,19 44-11 16,-19-44 20-16,0 0-10 0,0 0 21 15,0 0-36-15,0 0 3 16,0 0-16-16,0 0 11 15,25-59-11-15,-5 7-12 16,-11 8 17-16,1 7-5 0,-10 37 7 16,5-37-16-16,-5 37 12 15,0 0-18-15,0 0 20 16,0 0-11-16,0 0 22 0,0 0-8 15,0 0 5-15,0 0 21 16,0 0-1-16,20 56 4 0,-20-56-1 16,25 51-25-16,-25-51-1 15,24 48-10-15,-24-48 2 16,15 45 6-16,-15-45-14 0,10 37 6 15,-10-37-138 1,0 0-109-16,0 0-151 0,0 0-101 16,0 0-102-16</inkml:trace>
          <inkml:trace contextRef="#ctx0" brushRef="#br0" timeOffset="2028">-2378 436 711 0,'0'0'236'15,"0"0"46"-15,0 0-104 16,0 0-24-16,0 0 14 16,34 37-61-16,-34-37 11 15,15 48-58-15,-15-48-11 0,5 59-5 16,-5-14-13-16,0-45-8 15,-5 48-29-15,5-48 10 0,0 0 13 16,-15 44-22-16,15-44 30 16,0 0-39-16,0 0 37 15,0 0-30-15,0 0-2 0,-5-44-11 16,5 3 5-16,0 41-5 15,15-52 25-15,-15 52-20 16,25-51 24-16,-25 51-16 16,29-41 12-16,-29 41-11 0,0 0-5 15,0 0 33-15,40-15-41 16,-40 15 31-16,0 0-29 15,34 11 39-15,-34-11-22 0,0 0 14 16,0 0 13-16,20 48 2 16,-20-48 33-16,0 0 6 0,15 52-5 15,-15-52-19-15,0 44-2 16,0-44-10-16,0 0-17 15,0 0 6-15,0 0-6 16,-15 45 1-16,15-45-13 16,0 0 4-16,0 0-22 0,0 0 29 15,0 0-31-15,5-56 17 16,5 8-9-16,5 0 3 0,4 8 11 15,-19 40-19-15,25-41 14 16,-25 41-15-16,25-30 24 16,-25 30-9-16,0 0 21 0,29 11-12 15,-29-11 18-15,20 37 21 16,-20-37-13-16,5 56-9 0,-5-56-18 15,5 59 6 1,-5-59-11-16,0 52 5 0,0-52 2 16,0 0-17-16,10 40 15 15,-10-40-21-15,0 0 0 16,0 0-86-16,0 0-274 0,0 0-306 15,0 0-85-15</inkml:trace>
        </inkml:traceGroup>
        <inkml:traceGroup>
          <inkml:annotationXML>
            <emma:emma xmlns:emma="http://www.w3.org/2003/04/emma" version="1.0">
              <emma:interpretation id="{5E3102A1-7D95-4A03-B4F3-4BE2B25634C3}" emma:medium="tactile" emma:mode="ink">
                <msink:context xmlns:msink="http://schemas.microsoft.com/ink/2010/main" type="inkWord" rotatedBoundingBox="11038,7380 11782,7373 11791,8396 11047,8403"/>
              </emma:interpretation>
              <emma:one-of disjunction-type="recognition" id="oneOf1">
                <emma:interpretation id="interp5" emma:lang="en-US" emma:confidence="0">
                  <emma:literal>y</emma:literal>
                </emma:interpretation>
                <emma:interpretation id="interp6" emma:lang="en-US" emma:confidence="0">
                  <emma:literal>&amp;</emma:literal>
                </emma:interpretation>
                <emma:interpretation id="interp7" emma:lang="en-US" emma:confidence="0">
                  <emma:literal>J</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0" timeOffset="-187.21">-1230 111 1173 0,'0'0'278'0,"0"0"52"15,10 44-134-15,-6 4-42 16,-4 4-74-16,-4 4 50 16,-6-1-10-16,-5 4-32 0,0-7-57 15,-10 0 4-15,1-12-22 16,24-40-2-16,-35 45-17 15,35-45 16-15,-34 25-24 0,34-25 23 16,0 0-19-16,0 0 24 16,-35-48-35-16,16 4 21 15,9 7-10-15,10 37 13 0,0 0-20 16,0-33 14-16,0 33 10 15,0 0-10-15,0 0 13 16,5 48-10-16,-5 4 10 16,5 7 22-16,-5 4 53 0,0-4 33 15,-5 3-13-15,-10-6 3 16,0-1-35-16,-9-3-18 0,-6-8-46 15,-9-3 8-15,-6-8-13 16,1-11 6-16,0-7-13 16,-6-15 13-16,6-15-10 0,5-14-8 15,4-12 8-15,-4-10 0 16,9-9 3-16,10-2-8 15,16-1 8-15,8 4-11 16,6 7 12-16,15 0-10 0,5 4-3 16,9 0-124-16,0 11-295 15,1 4-401-15,4 7-64 16</inkml:trace>
        </inkml:traceGroup>
        <inkml:traceGroup>
          <inkml:annotationXML>
            <emma:emma xmlns:emma="http://www.w3.org/2003/04/emma" version="1.0">
              <emma:interpretation id="{FD5CED94-83D9-48C8-99B3-70DFFCB8CF78}" emma:medium="tactile" emma:mode="ink">
                <msink:context xmlns:msink="http://schemas.microsoft.com/ink/2010/main" type="inkWord" rotatedBoundingBox="11871,6496 12620,6489 12636,8310 11887,8317"/>
              </emma:interpretation>
              <emma:one-of disjunction-type="recognition" id="oneOf2">
                <emma:interpretation id="interp10" emma:lang="en-US" emma:confidence="0">
                  <emma:literal>..</emma:literal>
                </emma:interpretation>
                <emma:interpretation id="interp11" emma:lang="en-US" emma:confidence="0">
                  <emma:literal>I,</emma:literal>
                </emma:interpretation>
                <emma:interpretation id="interp12" emma:lang="en-US" emma:confidence="0">
                  <emma:literal>13,</emma:literal>
                </emma:interpretation>
                <emma:interpretation id="interp13" emma:lang="en-US" emma:confidence="0">
                  <emma:literal>I</emma:literal>
                </emma:interpretation>
                <emma:interpretation id="interp14" emma:lang="en-US" emma:confidence="0">
                  <emma:literal>&amp;</emma:literal>
                </emma:interpretation>
              </emma:one-of>
            </emma:emma>
          </inkml:annotationXML>
          <inkml:trace contextRef="#ctx0" brushRef="#br0" timeOffset="-998.41">-368 444 954 0,'0'0'202'15,"0"0"2"-15,0 0-45 0,0 0-35 16,0 0 31-16,0 0 15 15,0 0 53-15,0 0-27 16,0 0-16-16,0 0-26 16,0 0-20-16,-30 26-14 0,-9-8-35 15,-1-3-11-15,1 0-27 16,-10-4 15-16,4 0-18 15,-4-4-13-15,0 0-21 0,0-10 2 16,-1-1-7-16,1-3 3 16,5-1-19-16,4-6 25 0,6 2-21 15,34 12 13-15,-40-18-11 16,40 18 5-16,-34-15-6 15,34 15-116-15,0 0-210 16,0 0-316-16,0 0-168 0</inkml:trace>
          <inkml:trace contextRef="#ctx0" brushRef="#br0" timeOffset="-733.21">-659 839 1789 0,'0'0'359'0,"0"0"-34"15,0 0-92 1,0 0-68-16,0 0-56 0,35 11-50 16,-35-11 6-16,49 0-29 15,-15 0-1-15,-34 0-16 0,40 7 10 16,-11 8 2-16,-29-15 1 15,0 0-17-15,15 37-4 16,-15-37-11-16,-10 44-6 0,10-44-72 16,-29 45-202-16,-6-19-239 15,1-8-214-15,-1-10-17 16</inkml:trace>
          <inkml:trace contextRef="#ctx0" brushRef="#br0" timeOffset="234">-541-772 1859 0,'0'0'88'0,"0"0"109"16,0 0-4-16,0 0-25 16,-39 37-94-16,-10 11-23 15,-10 19-36-15,-10 10 5 0,-10 8-35 16,-10 8-262-16,-9 3-318 15,-1 3-206-15</inkml:trace>
        </inkml:traceGroup>
        <inkml:traceGroup>
          <inkml:annotationXML>
            <emma:emma xmlns:emma="http://www.w3.org/2003/04/emma" version="1.0">
              <emma:interpretation id="{F2AFA11E-3D36-4B67-8514-529EA72A8B51}" emma:medium="tactile" emma:mode="ink">
                <msink:context xmlns:msink="http://schemas.microsoft.com/ink/2010/main" type="inkWord" rotatedBoundingBox="12991,7263 13361,7259 13369,8220 13000,8224"/>
              </emma:interpretation>
              <emma:one-of disjunction-type="recognition" id="oneOf3">
                <emma:interpretation id="interp15" emma:lang="en-US" emma:confidence="0">
                  <emma:literal>£</emma:literal>
                </emma:interpretation>
                <emma:interpretation id="interp16" emma:lang="en-US" emma:confidence="0">
                  <emma:literal>¥</emma:literal>
                </emma:interpretation>
                <emma:interpretation id="interp17" emma:lang="en-US" emma:confidence="0">
                  <emma:literal>3</emma:literal>
                </emma:interpretation>
                <emma:interpretation id="interp18" emma:lang="en-US" emma:confidence="0">
                  <emma:literal>1</emma:literal>
                </emma:interpretation>
                <emma:interpretation id="interp19" emma:lang="en-US" emma:confidence="0">
                  <emma:literal>,</emma:literal>
                </emma:interpretation>
              </emma:one-of>
            </emma:emma>
          </inkml:annotationXML>
          <inkml:trace contextRef="#ctx0" brushRef="#br0" timeOffset="-1388.41">129 798 1283 0,'0'0'315'16,"-44"19"-69"-16,44-19-38 0,0 0-80 16,0 0-40-16,0 0-42 15,0 0-38-15,10-56 7 16,-10 56-4-16,44-37-2 0,-4 15-3 15,-40 22 10-15,49-3-16 16,-49 3 48-16,0 0 41 16,0 0 26-16,24 51-54 15,-24-51-18-15,-14 56-28 0,14-56-7 16,-50 55-29-16,6-14-253 15,-5-12-170-15,0-10-159 0,4-8-29 16</inkml:trace>
          <inkml:trace contextRef="#ctx0" brushRef="#br0" timeOffset="-1669.21">252 558 1188 0,'0'0'223'0,"0"0"-54"16,0 0-14-16,0 0-78 16,0 0-13-16,0 0-47 15,0 0 10-15,0 0-5 0,5-63-20 16,5 12 8-16,10 6-38 15,-20 45 42-15,29-44-26 16,-29 44 18-16,0 0-1 16,0 0-5-16,0 0-14 0,0 0 11 15,35 26 23-15,-35-26-29 16,0 0 25-16,15 59-7 0,-15-59 47 15,-5 55-50-15,5-55 34 16,0 0-48-16,-45 52 22 16,6-19-26-16,-5-18 21 0,4-7 2 15,40-8-20-15,-54-12 17 16,10-6-13-16,9-12 18 15,35 30-33-15,-29-66 20 16,9-1-7-16,10 8 7 0,10-4 18 16,5 4-6-16,-5 8 13 15,5-1-10-15,0 4 44 16,-5 11-17-16,0 37 8 0,0-41-40 15,0 41 18-15,0 0-28 16,0 0 0-16,0 0-7 0,0 0-48 16,0 0-284-16,0 0-236 15,0 0-66-15</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16:27.49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1472029-C783-4030-B3C7-089137176947}" emma:medium="tactile" emma:mode="ink">
          <msink:context xmlns:msink="http://schemas.microsoft.com/ink/2010/main" type="writingRegion" rotatedBoundingBox="6574,887 7082,10076 3754,10260 3246,1071"/>
        </emma:interpretation>
      </emma:emma>
    </inkml:annotationXML>
    <inkml:traceGroup>
      <inkml:annotationXML>
        <emma:emma xmlns:emma="http://www.w3.org/2003/04/emma" version="1.0">
          <emma:interpretation id="{80239FA4-3650-4E46-9F3B-E176C5384459}" emma:medium="tactile" emma:mode="ink">
            <msink:context xmlns:msink="http://schemas.microsoft.com/ink/2010/main" type="paragraph" rotatedBoundingBox="6574,887 7082,10076 3754,10260 3246,1071" alignmentLevel="1"/>
          </emma:interpretation>
        </emma:emma>
      </inkml:annotationXML>
      <inkml:traceGroup>
        <inkml:annotationXML>
          <emma:emma xmlns:emma="http://www.w3.org/2003/04/emma" version="1.0">
            <emma:interpretation id="{558BE709-CB0E-4262-8087-859A14BD4177}" emma:medium="tactile" emma:mode="ink">
              <msink:context xmlns:msink="http://schemas.microsoft.com/ink/2010/main" type="line" rotatedBoundingBox="6574,887 7082,10076 3754,10260 3246,1071"/>
            </emma:interpretation>
          </emma:emma>
        </inkml:annotationXML>
        <inkml:traceGroup>
          <inkml:annotationXML>
            <emma:emma xmlns:emma="http://www.w3.org/2003/04/emma" version="1.0">
              <emma:interpretation id="{A572CAE3-5326-4829-B287-D6FC0D4C30CA}" emma:medium="tactile" emma:mode="ink">
                <msink:context xmlns:msink="http://schemas.microsoft.com/ink/2010/main" type="inkWord" rotatedBoundingBox="6574,887 7082,10076 3754,10260 3246,1071">
                  <msink:destinationLink direction="to" ref="{5BEFF2FB-E3FD-4BF0-B863-E203DEE3F612}"/>
                </msink:context>
              </emma:interpretation>
              <emma:one-of disjunction-type="recognition" id="oneOf0">
                <emma:interpretation id="interp0" emma:lang="en-US" emma:confidence="0.5">
                  <emma:literal>brain</emma:literal>
                </emma:interpretation>
                <emma:interpretation id="interp1" emma:lang="en-US" emma:confidence="0">
                  <emma:literal>pain.</emma:literal>
                </emma:interpretation>
                <emma:interpretation id="interp2" emma:lang="en-US" emma:confidence="0">
                  <emma:literal>pain,</emma:literal>
                </emma:interpretation>
                <emma:interpretation id="interp3" emma:lang="en-US" emma:confidence="0">
                  <emma:literal>brain.</emma:literal>
                </emma:interpretation>
                <emma:interpretation id="interp4" emma:lang="en-US" emma:confidence="0">
                  <emma:literal>brain,</emma:literal>
                </emma:interpretation>
              </emma:one-of>
            </emma:emma>
          </inkml:annotationXML>
          <inkml:trace contextRef="#ctx0" brushRef="#br0">-267 3740 152 0,'-27'-3'-19'15,"27"3"10"-15,-27-3 4 16,27 3 11-16,-30 6 13 16,30-6 25-16,-27 3 1 15,27-3-6-15,-31 8-12 0,31-8-6 16,-27 5 15-16,27-5 24 15,-30 6-10-15,30-6 33 16,0 0-3-16,0 0-27 0,0 0-10 16,0 0-14-16,0 0-15 15,0 0 27-15,0 0 18 0,0 0 12 16,0 0 36-16,0 0 27 15,30 0-9-15,1 0 39 16,3-3-21-16,-1 3 26 16,4 0-26-16,0-3-48 15,-3 1-29-15,3-1-40 0,-3 3 14 16,3-3-33-16,0 0 16 15,0-2-30-15,7-3 18 0,-3 2-11 16,2-5 9-16,1 3-18 16,-3 2 17-16,-4 1-19 15,0 2 29-15,-3 0-10 0,-1 1 60 16,-2 4 38-16,-1-2-30 15,-3 0-38-15,0 0-15 16,0 0 4-16,-3-2-9 16,2-4 15-16,-2 1-29 0,3-4 8 15,-3 1-12-15,-24 8 13 16,30-11-9-16,-3 6-4 15,-27 5 12-15,30-9 7 0,-6 1 8 16,0 3-13-16,-1-1 2 16,-3 3 11-16,4-2 0 0,3 5 1 15,-3-3-5-15,-1 3-6 16,1 3 4-16,3-3 3 15,-4 0 5-15,4 0-10 16,-3-3-6-16,3 0 2 0,0 0-18 16,0 1 14-16,3-1-8 15,1-3 4-15,-1 1-19 16,4-3 24-16,-1 5-22 0,1-5 14 15,-4 2-4-15,1 1-3 16,-1 2 8-16,-3-3-10 16,3 6 10-16,1-2-8 0,-4-1 11 15,3 0-16-15,0 3 16 16,4 0-20-16,-4 0 24 0,8 0-12 15,-1 0 0 1,3 0 0-16,7 0 0 0,1 0 5 16,2 0-5-16,4 3-7 15,3 0 7-15,1 2 0 0,-1-2 9 16,0 2-15-16,-3-2 15 15,4 0-15-15,-4 0 11 16,0-3-14-16,-1 0 18 0,-2 0-16 16,-7 0 19-16,0 0-20 15,-7-3 12-15,-3 0-18 16,-7 3 25-16,-1-3-14 0,-2 1 13 15,-4 2-18-15,1-3 14 16,-1-3-9-16,-3 4 7 16,3-4-1-16,-3 3-6 15,-17 3 8-15,23-2-13 0,-23 2 15 16,0 0-12-16,17-3 12 15,-17 3-22-15,0 0 29 0,0 0-31 16,0 0 22-16,0 0-13 16,0 0 13-16,0 0-12 15,4 27 20-15,-8 4-17 0,-3-1 4 16,4 3 12-16,-4 0-16 15,4 6 35-15,0 2-11 16,3 3 6-16,-4 0-5 16,4 3 14-16,0 0 14 0,0-3-17 15,0-3 2-15,4 3-15 16,-1-3 0-16,0 1-13 15,1-6-6-15,-1 5 0 0,0-5 12 16,1 2-18-16,-1 1 13 16,1-1 0-16,-4 6-15 0,3-2 8 15,-3-1 11-15,-3 0-8 16,3-5-11-16,0 0-2 0,-4-6 18 15,4 1 4 1,-3-4-12-16,3-27-9 0,-4 33 5 16,4-33 1-16,-3 30 10 15,3-30-3-15,0 33-4 0,0-33-10 16,0 28 10-16,0-28 8 15,-3 33-4-15,3-5-12 0,0-28 5 16,-4 33 3-16,4-33 5 16,-3 33 3-16,3-33-8 0,-7 27 0 15,7-27-10-15,0 0 7 16,0 0 14-16,0 0-5 0,0 0-6 15,0 0 0 1,0 0-6-16,0 0 0 0,0 0 13 16,0 0-4-16,0 0-3 15,0 0-3-15,0 0-5 0,0 0 3 16,0 0 15-16,-3 31-5 15,3-31-5-15,0 0 0 0,0 0-3 16,0 0 0-16,-27 24 13 16,3-7-10-16,24-17 7 15,-27 14-7-15,4-9-4 0,2 3-6 16,1-2 3-16,0-3 7 15,0-3 7-15,-4 2 1 16,1 1 0-16,2-3-15 0,-6 3-1 16,0 0 8-16,0-1 5 15,-3 4-5-15,-4-1 0 0,1 4-10 16,-1-7 14-16,-3 4 3 15,0-1 2-15,3 1-9 16,0 0-6-16,1-1-1 0,-1-5 7 16,3 0 8-16,1 0-4 15,3 3-7-15,0 0-4 0,4-3 4 16,-4 0 10-16,3 0 1 15,0 2-8-15,4 4 0 16,-7-1-6-16,0 1 3 0,-3-3 7 16,0 2 0-16,-1-2-4 15,1 0-3-15,0 2 0 16,-1-2-4-16,4-3 14 0,-3 3-2 15,3-1-3-15,0 1-6 16,-3 0 4-16,-4 0-15 0,0-3 24 16,-6 2 0-16,3 1-5 15,-11-3-10-15,1 0-4 0,-3-3 10 16,-8 3 0-16,4 0-3 15,4 0-13-15,-1 0 16 16,4 0 7-16,0-2-1 16,0 4-4-16,3-2-5 0,0-2-3 15,0-4 8-15,4 3 3 16,-4 3-2-16,7 0-12 0,0 0 6 15,-4 0 3-15,1-2 3 16,3 2 3-16,-4 0-6 0,7 2-6 16,4 1-2-16,0-3 5 15,3 0 13-15,0 6 1 0,3-1-18 16,0-2 3-16,-2 2-1 15,-1-2 13-15,-4 3-3 16,1 2-10-16,-4 0 5 16,0-2-7-16,1-4 12 0,-4 1 3 15,0 3-1-15,6-4-14 16,1 1-5-16,-1-3 12 0,31 0 15 15,-37-3-12-15,14 3-3 16,23 0-12-16,-31-8 20 16,31 8-8-16,0 0-3 0,-27-5 0 15,27 5-11-15,0 0 19 16,0 0 3-16,0 0-4 0,0 0-11 15,0 0-3-15,-30-22 4 16,30 22 2-16,0 0 12 16,0 0-8-16,0 0 0 0,0 0-8 15,0 0 5-15,-20-33 3 16,20 33 11-16,0 0-11 15,0 0-8-15,-17-31 5 0,17 31 6 16,0 0-3-16,-10-38 0 16,10 38-6-16,-3-33 3 0,3 33 0 15,-4-36 12-15,4 36-9 16,-3-36-8-16,3 36 1 0,0-41 9 15,0 41 11-15,-4-36-17 16,8 8-1-16,-4 28 5 16,0-35 6-16,3 7-1 15,-3 28-12-15,4-36 1 0,2 6 6 16,-2 2 6-16,-1 1-6 15,4 2-3-15,-4-2-8 0,1-1 20 16,-4 28-3-16,3-36 2 16,0 11-24-16,-3 25 12 0,0-33 11 15,0 33-4-15,0-27-8 16,0 27 1-16,-3-30 10 15,3 30 0-15,-7-25-1 16,7 25-8-16,0-28-4 0,0 28 4 16,-3-27 6-16,-1-1 3 15,4 28-9-15,-3-38-2 0,-4 7-4 16,7 31 9-16,-13-33 7 15,6 3-5-15,7 30-5 0,-7-30-1 16,7 30 7-16,-6-31 2 16,6 31-1-16,-7-27-7 0,7 27-8 15,-10-30 15-15,10 30 5 16,-7-33-6-16,7 33-9 15,-3-31-6-15,3 31 17 16,-7-33-1-16,7 33-4 0,-4-33-5 16,4 33 0-16,-3-33 16 15,3 33-11-15,-3-33 0 0,3 33-6 16,0-33 3-16,0 33 10 15,0 0-7-15,3-36 5 16,-3 36-8-16,0 0-2 0,0 0 5 16,0 0 0-16,0 0 0 15,0-30 10-15,0 30-13 0,0 0 0 16,0 0-5-16,0 0 8 15,0 0 4-15,0 0-7 16,0 0-2-16,0 0-39 0,0 0-284 16,0 0-268-16,0 0-319 15</inkml:trace>
          <inkml:trace contextRef="#ctx0" brushRef="#br0" timeOffset="3541.2">1389 3823 877 0,'0'0'106'15,"0"0"1"-15,0 0-43 16,0 0-28-16,0 0-21 16,0 0 44-16,0 0 15 0,0 0 71 15,0 0 19-15,0 0-15 16,0 0 18-16,3 28-14 0,-3-28-30 15,-6 30-28-15,6-30-13 16,0 0-27-16,-14 30-21 0,14-30-30 16,-17 28 19-16,17-28-14 15,-23 19-2-15,23-19-4 0,-21 14-15 16,21-14 9-16,-20 11 6 15,20-11 3-15,0 0 8 16,-24 11-19-16,24-11-4 16,-23 14 5-16,23-14 4 0,-21 8 16 15,21-8-8-15,0 0-21 16,0 0 5-16,0 0 31 0,-16 8 9 15,16-8 3-15,0 0-14 16,0 0 12-16,0 0-3 0,0 0-16 16,0 0 1-16,0 0-7 15,0 0-18-15,0 0-2 16,0 0 9-16,0 0 21 0,0 0-11 15,0 0-11-15,0 0-6 16,0 0 20-16,0 0 0 16,-21 3-6-16,21-3-4 0,0 0-10 15,0 0 10-15,0 0 11 16,0 0 3-16,0 0-14 0,0 0-14 15,0 0 10-15,0 0 8 16,0 0 6-16,0 0-7 16,0 0-7-16,0 0-1 0,0 0-4 15,0 0 19-15,0 0-1 16,0 0-13-16,0 0-3 0,0 0 7 15,0 0 0-15,0 0 8 16,0 0 0-16,0 0-4 16,0 0-4-16,0 0 0 0,0 0 5 15,0 0 4-15,0 0-4 16,0 0 1-16,0 0-14 15,0 0 14-15,0 0-13 0,0 0 15 16,0 0-1-16,0 0-11 16,0 0-1-16,0 0 0 0,0 0 8 15,0 0 4-15,0 0-3 16,0 0-4-16,0 0-7 0,0 0-2 15,0 0 18 1,0 0 1-16,4-33-7 0,-4 33-15 16,10-30 1-16,-10 30 17 15,13-28 0-15,-13 28 0 0,14-30 0 16,-14 30-6-16,13-28-12 15,-13 28 12-15,0 0-11 0,0 0 4 16,0 0 16-16,0 0-3 16,17-25 3-16,-17 25-9 0,0 0 0 15,0 0 0-15,24-22-4 16,-24 22 4-16,20-11 0 0,-20 11-9 15,17-5 4 1,-17 5 5-16,0 0-10 0,17 3 10 16,-17-3 12-16,0 0-5 15,0 0-2-15,0 0-5 0,20 0 0 16,-20 0-8-16,0 0 8 15,0 0-10-15,21 13 10 0,-21-13 9 16,0 0 12-16,0 0-3 16,0 0-1-16,0 0-10 0,20 33 7 15,-20-33 10-15,0 0-6 16,13 28-2-16,-13-28-4 15,0 0-9-15,0 0 12 16,14 30 32-16,-14-30 10 0,0 0 4 16,3 28-14-16,-3-28-9 15,-3 30-4-15,-7-2-9 0,-4-4-18 16,-3 4-7-16,0-1 3 15,-3 6 7-15,-4-2 3 16,1 5-19-16,-1-3 0 0,-3 0 6 16,3-3 6-16,4-5 1 15,0 2-3-15,3-5-4 0,17-22 0 16,-14 22-5-16,14-22 12 15,0 0 1-15,0 0-3 16,0 0-5-16,0 0 0 0,0 0-10 16,0 0 22-16,0 0-6 15,0 0-23-15,0 0-5 16,0 0 1-16,0 0-2 0,0 0 8 15,0 0 18-15,0 0 1 16,0 0-4-16,0 0 0 0,0 0-5 16,17-13-1-16,0 4 10 15,-3 4 1-15,3 2 0 0,0 0-5 16,3 3 3-16,0 0-10 15,-3 3-2-15,3 3 4 16,-3-4 18-16,0 4-4 16,3-3-6-16,-3 2-3 0,0 3-4 15,0-2-3-15,0-3 7 16,0 2 7-16,-17-5 3 0,20 0-7 15,-6 0-1-15,-14 0-6 16,17 3 1-16,-17-3 6 0,0 0 3 16,0 0 8-16,0 0-2 15,0 0-7-15,0 0-2 0,16 5-3 16,-16-5-4-16,0 0 17 15,0 0-1-15,0 0-3 16,0 0 0-16,0 0-3 16,0 0 4-16,0 0-5 0,0 0 6 15,0 0 5-15,0 0-7 16,0 0-2-16,0 0-4 0,0 0-3 15,0 0-4-15,0 0-8 16,0 0 12-16,0 0 6 0,0 0-6 16,0 0 4-16,0 0-8 15,0 0-58-15,0 0-184 16,0 0-435-16,0 0-392 0</inkml:trace>
          <inkml:trace contextRef="#ctx0" brushRef="#br0" timeOffset="904.8">225 4046 914 0,'0'0'251'0,"0"0"7"0,0 0-25 15,0 0-42-15,0 0-59 16,0 0-48-16,17-14-33 16,-17 14-20-16,0 0-16 0,27-13 17 15,-7 4 61-15,0 1 56 16,0 3-25-16,4-1-24 0,-4 1-24 15,0 2-32-15,-20 3-27 16,24 0 11-16,-24 0-23 16,17-6-5-16,-17 6-9 0,0 0 20 15,0 0-7-15,0 0 2 16,0 0-13-16,0 0 1 0,0 0 15 15,0 0 1-15,0 0-57 16,0 0-78-16,0 0-34 16,0 0 26-16,0 0 11 0,0 0 35 15,0 0 38-15,0 0 17 16,0 0 16-16,0 0 11 15,0 0 17-15,0 0-15 0,0 0-17 16,0 0 8-16,0 0 12 16,0 0 11-16,0 0-6 0,0 0-1 15,0 0 5-15,-21 20 16 16,21-20 19-16,0 0 35 0,0 0 5 15,0 0 16-15,-20 13-27 16,20-13-4-16,0 0 4 16,0 0-13-16,-13 33 22 15,13-33 22-15,-7 36-4 0,4-8-11 16,3-28-10-16,-4 33-13 15,8-3-1-15,-4-3-7 0,0-27 12 16,3 36 15-16,4-5-21 16,-7-31-19-16,7 35-19 0,-7-35-7 15,3 28 7-15,-3-28-16 16,0 0-10-16,0 0 0 15,0 0-6-15,3 30 2 16,-3-30 7-16,0 0 7 0,0 0-5 16,0 0-2-16,0 0-9 15,0 0 2-15,0 0 4 0,0 0 5 16,0 0-5-16,0 0 0 15,0 28 0-15,0-28-14 0,0 0 2 16,0 30-32-16,0-30-69 16,0 0-66-16,0 0-60 0,-6 27-73 15,6-27-86-15,0 0-144 16,-4 31-14-16,4-31 88 15,0 0 81-15</inkml:trace>
          <inkml:trace contextRef="#ctx0" brushRef="#br0" timeOffset="1544.4">663 4253 787 0,'0'0'175'16,"0"0"-47"-16,27-31 25 0,0 12 41 15,-7 5 35-15,7 3 10 16,-3 6-46-16,-1-1-41 16,4 1-28-16,-7 2-39 0,-20 3-42 15,24 0-20-15,-24 0-4 16,0 0-6-16,0 0-30 0,0 0 2 15,0 0-64-15,0 0-250 16,0 0-293-16,0 0-31 16</inkml:trace>
          <inkml:trace contextRef="#ctx0" brushRef="#br0" timeOffset="1778.4">788 4346 1191 0,'0'0'263'15,"0"0"-88"-15,0 0 16 16,0 0 4-16,0 0-39 0,0 0-20 16,16-3-10-16,5-5-41 15,-1 3-28-15,4 2-35 0,-4-3-11 16,3 1-4-16,-23 5 6 15,24-6-2-15,-4 4-23 0,-20 2-291 16,20-3-318-16,-20 3-77 16</inkml:trace>
          <inkml:trace contextRef="#ctx0" brushRef="#br0" timeOffset="1248">322 4503 680 0,'0'0'111'0,"0"0"34"15,0 0 3-15,0 0-16 0,0 0-39 16,0 0-22-16,0 0-12 15,0 0-9-15,0 0 22 16,0 0 50-16,0 0 19 16,0 0-7-16,0 0 27 0,0 0 20 15,0 0-12-15,17-11-40 16,-17 11-18-16,21-3-11 0,-21 3-28 15,27-2-33-15,-7-4-5 16,0 1 12-16,-20 5-16 0,24-12-17 16,-4 4-5-16,-20 8-14 15,0 0 9-15,0 0 7 0,0 0 2 16,0 0-6-16,0 0-12 15,0 0-31-15,0 0-131 16,0 0-133-16,0 0-137 16,0 0-197-16,0 0-9 0</inkml:trace>
          <inkml:trace contextRef="#ctx0" brushRef="#br0" timeOffset="19531.23">1142 5216 471 0,'0'0'101'0,"0"0"60"15,0 0 4-15,0 0-24 16,0 0-11-16,0 0 25 0,0 0 11 16,0 0-12-1,0 0-17-15,0 0-63 0,0 0 53 16,0 0-18-16,0 0-2 15,0 0-7-15,0 0-4 0,24 24-14 16,-24-24-7-16,0 0 1 16,17 33-6-16,-17-33 30 15,13 33-16-15,-6-5 20 0,-7-28-18 16,10 36 9-16,-3 0-27 15,-4-3-15-15,4-3-20 16,-3 3 1-16,2 3 16 0,1-3-14 16,0 3-2-16,-4 2 1 15,4-2 19-15,0 0 14 16,0 0 0-16,-1-1-29 15,1-2 2-15,0 0-1 0,-4 3 15 16,1 0 16-16,-4 0 2 16,3 0-29-16,-3 2 5 0,3-2-3 15,-3-3-14-15,0-3-9 16,0-30-13-16,4 33 0 15,-4-33-4-15,3 25 9 0,-3-25-24 16,0 0 21-16,0 0-3 16,0 0 14-16,0 0-20 15,0 0 9-15,0 0-8 16,0 0-8-16,0 0 10 0,0 0-54 15,0 0-127-15,-3-27-196 16,3 27-256-16,0-33-505 16</inkml:trace>
          <inkml:trace contextRef="#ctx0" brushRef="#br0" timeOffset="21652.83">1320 6230 624 0,'0'0'106'16,"0"0"2"-1,0 0-43-15,14 28 27 0,-14-28-14 16,0 0 28-16,20 27-3 15,-20-27 26-15,24 25-26 0,-24-25 30 16,27 30 39-16,-7-8-44 16,0 0-14-16,4-2-20 0,-1-4-18 15,1 1 3-15,3 2 1 16,3 0 7-16,1 1-17 15,-4 2 27-15,6-3-25 0,-2 0 12 16,-1 3-33-16,7-3-19 16,-3 1-12-16,-4-1-1 15,0 3-10-15,1-5 12 16,-1 2-11-16,-3-3 13 0,3 1-17 15,-6-1 7-15,3-2-26 16,-3 3 32-16,-1-3-19 0,4 2 9 16,0-2-9-16,-3 0-10 15,-1 2 18-15,1 1-19 16,3 2 21-16,-3 3-16 0,-1 3 14 15,-3 2-15-15,4 1 9 16,-4-3 0-16,4-1-13 0,-4 1 21 16,4-3-7-1,-4 3-3-15,0-3 4 0,0-3-7 16,1-2 15-16,-5-3-12 15,-16-14 0-15,21 19 2 0,-21-19-10 16,17 16 22-16,-17-16-17 16,0 0 3-16,16 17 11 0,-16-17-15 15,0 0 17-15,0 0-6 16,0 0-15-16,0 0 18 15,0 0-8-15,0 0-2 0,0 0 4 16,0 0-102-16,0 0-288 16,11-28-353-16</inkml:trace>
          <inkml:trace contextRef="#ctx0" brushRef="#br0" timeOffset="20654.43">1243 6249 619 0,'0'0'96'0,"0"0"42"15,0 0-13-15,0 0-19 16,0 0 11-16,0 0-24 16,-4 31-11-16,4-31 23 15,0 0 2-15,-13 27 7 0,13-27-20 16,-24 31 50-16,4-4-23 15,0-2-14-15,0 0-30 16,-4-1 26-16,0 7-8 0,1-4-3 16,-4 6-15-16,0 0-1 15,0 3-8-15,0 0-33 0,0 0 2 16,0-3-20-16,0 3 15 15,0 0-24-15,-3-3 8 0,3 0-21 16,0 0 17-16,0 5 13 16,0-5-21-16,3 3 10 15,1-3 7-15,23-33-12 16,-27 44 11-16,3-8-20 0,24-36 26 15,-24 39-9-15,24-39 2 16,-23 38-5-16,23-38-14 16,-17 33 16-16,17-33-16 0,-17 30 0 15,17-30 10-15,-23 31-15 16,2-4 20-16,21-27-15 0,-27 31 26 15,4-7 29-15,23-24-22 16,-27 28 2-16,27-28-6 16,-24 25-6-16,24-25 5 15,0 0-18-15,-20 16 2 0,20-16-17 31,0 0 9-31,0 0-14 0,0 0-9 0,0 0-10 16,0 0-126-16,0 0-269 0,0 0-452 16</inkml:trace>
          <inkml:trace contextRef="#ctx0" brushRef="#br0" timeOffset="42588.07">1616 7370 496 0,'0'0'99'0,"0"0"-20"16,0 0-5-16,0 0-41 0,0 0 16 15,0 0 39-15,0 0-34 16,0 0 13-16,0 0-18 0,0 0-30 16,0 0 34-16,0 0-41 15,0 0 34-15,0 0-35 16,0 0-14-16,0 0 26 0,0 0-29 15,23-27-1-15,-23 27 41 16,0 0-16-16,0 0 13 0,0 0-11 16,0 0-5-1,0 0 31-15,24-17-26 0,-24 17 3 16,0 0 43-16,0 0 1 15,20 14 47-15,-20-14 23 0,17 38-23 16,-7 1-17-16,-3 2-21 16,-4 0-5-16,4 1-6 15,-4-1 0-15,-3 0 1 0,0 1 9 16,0-4-9-16,0-8-7 15,0 1-12-15,0-7-10 0,0-24-12 16,0 22-8-16,0-22-3 16,0 0-1-16,0 0 11 15,0 0 6-15,0 0 41 16,0 0 31-16,0 0 3 0,0 0 2 15,0 0-19-15,0 0-48 16,0 0-19-16,-3-24-11 0,3-12-8 16,3-8-12-16,-3-11-11 15,7-8-5-15,0-6-11 0,-1 3 13 16,5 0 8-16,2 8 13 15,-3 6-1-15,4 2 7 16,-1 9-16-16,-3 2 13 0,0 6 5 16,-10 33-8-16,0 0 3 15,17-30-3-15,-17 30 0 16,0 0-3-16,0 0-4 15,20-19 5-15,-20 19 0 0,21-3 1 16,-21 3 1-16,0 0 3 16,23 25-3-16,-23-25-3 0,17 41 6 15,-4-2 7-15,-6-4-12 16,-3-2 7-16,-1 0 1 0,0 3 21 15,1 0-6-15,-4 0 8 16,0 2 8-16,0 1 0 16,0-1-4-16,0 1-1 15,0-1-8-15,-4 1-7 0,4-6 1 16,-3 3 11-16,3-6 0 15,0-3-1-15,0 1-7 0,0-6 10 16,0-22 0-16,0 27 0 16,0-27-8-16,0 25-2 15,0-25-5-15,0 0-4 0,0 25-4 16,0-25 3-16,0 0 8 15,0 0-5-15,0 0-4 0,0 0-4 16,0 0-3-16,0 0 0 16,0 0-7-16,0 0 7 15,0 0-7-15,0 0-177 16,0 0-297-16,0 0-413 0</inkml:trace>
          <inkml:trace contextRef="#ctx0" brushRef="#br0" timeOffset="40560.07">1367 7205 857 0,'0'0'174'16,"0"0"-23"-16,0 0-21 15,0 0-62-15,0 0-28 0,0 0-56 16,0 0 63-16,0 0 46 15,0 0 39-15,0 0-27 0,3 39-15 16,-3-1 10-16,-7 1-44 16,-6 5-19-16,-8 2-12 15,-5 1-15-15,-1 3 1 16,-4-6-6-1,1 0 0-15,0-8-15 0,6-6 21 0,4-3-15 16,3-7 14-16,17-20-13 16,0 0 18-16,0 0 4 0,0 0-2 15,0 0-7-15,0 0-7 16,0 0-11-16,0 0 5 0,0 0 3 15,0 0 3-15,0 0 5 16,0 0 3-16,0 0 4 16,13 24 26-16,-13-24 7 15,24 22-15-15,0 0 0 16,-1-5 20-16,1 2 15 0,-1 3 19 15,4 0-40-15,0-3-7 16,-3 1-9-16,-4-1-21 0,0-3 3 16,0-2 15-16,-3-3 19 15,0-3 34-15,-17-8-5 16,17 11-20-16,-17-11-22 0,20 9-16 15,-20-9-18-15,0 0 9 16,0 0 1-16,0 0-14 0,0 0-7 16,14 13 16-16,-14-13 4 15,0 0-9-15,0 0-5 16,0 0 1-16,0 0 13 15,0 0-3-15,13 14-23 0,-13-14 19 16,0 0 6-16,0 0-1 16,0 0-4-16,20 20-3 0,-20-20 4 15,14 16 4-15,-14-16-8 16,0 0 0-16,0 0 0 15,17 14-4-15,-17-14 7 0,0 0-3 16,0 0 3-16,0 0 1 16,0 0-2-16,0 0-106 15,0 0-100-15,0 0-107 0,0 0-109 16,0 0-165-16,0 0-66 15</inkml:trace>
          <inkml:trace contextRef="#ctx0" brushRef="#br0" timeOffset="38984.46">703 7373 986 0,'0'0'152'16,"0"0"-20"-16,0 0-48 15,0 0-16-15,0 0-12 16,0 0-36-16,0 0-12 0,0 0-11 16,0 0 123-16,0 0 12 15,0 0 35-15,24-28-81 16,-24 28 17-16,30-13-47 15,-10 2-21-15,0 5-25 0,-20 6 13 16,24-8-3-16,-24 8-14 16,0 0-6-16,0 0 8 15,17-6 6-15,-17 6-1 0,0 0 9 16,0 0-22-16,0 0 27 15,0 0-36-15,0 0 17 0,0 0-79 16,0 0-46-16,0 0-38 16,0 0 2-16,0 0 66 15,0 0-7-15,0 0 5 16,0 0 5-16,0 0 18 0,0 0 45 15,0 0 4-15,0 0 25 16,0 0-8-16,0 0 11 16,0 0-2-16,0 0-16 0,23-11 40 15,-23 11 62-15,24-8-6 16,-24 8 11-16,27-8-2 15,-10 2-51-15,-17 6-15 0,0 0-8 16,20-5 5-16,-20 5-19 16,0 0-4-16,0 0-13 15,0 0 35-15,0 0-9 16,0 0 37-16,0 0-34 0,0 0 21 15,0 0-39-15,0 0 26 16,0 0-17-16,0 0-9 16,0 0 20-16,0 0-24 0,0 0 16 15,0 0-20-15,0 0 18 16,0 0-10-16,0 0 17 0,0 0-121 15,0 0-36-15,0 0-24 16,0 0-141-16,0 0-36 16,0 0 22-16,0 0 52 15,-24-17 47-15,24 17 55 0,-20 0 30 16</inkml:trace>
          <inkml:trace contextRef="#ctx0" brushRef="#br0" timeOffset="39452.46">885 7257 346 0,'0'0'121'0,"0"0"-1"16,0 0 7-16,0 0-35 0,0 0-35 15,0 0-7-15,0 0-32 16,0 0 8-16,0 0 6 0,0 0 18 16,-14 33 5-1,14-33 88-15,0 0 25 0,-6 36 7 16,-1-6-20-16,7-2 6 15,0 5-52-15,-3 3 3 16,3 2-48-16,0 6 22 0,0 3 1 16,0 3-30-16,0-4-24 15,0-2-3-15,0-5 2 0,0-6-25 16,0-3 9-16,0-8-12 15,0-22 13-15,0 25-22 16,0-25 22-16,0 0-22 0,0 27 18 16,0-27-10-16,-4 25 14 15,4-25-11-15,-3 30 11 16,3-30-26-16,-4 28 26 15,-2-6-28-15,6-22 22 0,0 0-14 16,0 25 12-16,0-25-19 16,0 0 20-16,0 0-25 15,0 0 37-15,0 0-30 0,0 0 8 16,0 0-5-16,-4 25 11 15,4-25-12-15,0 0 11 0,0 0-15 16,0 0 18-16,0 0-20 16,0 0-25-16,0 0-230 15,0 0-180-15,0 0-206 16</inkml:trace>
          <inkml:trace contextRef="#ctx0" brushRef="#br0" timeOffset="24726.04">90 7833 655 0,'17'14'83'0,"-17"-14"16"16,20 11-4-16,-3-3-23 0,-17-8 36 16,27 20 18-16,-4-1 25 15,1 3-48-15,3 0 2 16,0 3 16-16,0-1 23 15,0 1 17-15,3 6-38 0,0 2-11 16,4-3 8-16,0 3-42 16,0-3 9-16,-1 1-43 15,1-4 2-15,0-2-16 0,-1 0 31 47,1 2-14-47,0-2-11 0,0 0-22 0,-1 2 5 0,-2-2-10 0,2 3 18 0,-2-6-24 16,2 0 16-16,-2 3-3 15,-1-3-20-15,-3 0 19 16,0-3-27-16,-3 3 24 0,-1-3-24 15,1 0 24-15,-1 4-22 16,1-4 19-16,0 0-17 16,-1-2 12-16,4-1-10 0,0 1 14 15,-3-4-8-15,3 4 0 16,0-3 0-16,0 2 0 15,-4 1 0-15,4-3-7 0,0 2 11 16,-6 1-4-16,-1-4 8 16,0 4-8-16,-3-3 0 15,-17-14 0-15,20 16 0 0,-6-5-10 16,-1 3 0-16,-13-14 10 15,17 19 0-15,-17-19 11 16,17 25-17-16,-7 0 11 0,0 2-17 16,0-2 12-16,-3-3 9 15,0 3-5-15,3-3-10 0,-10-22 0 16,10 25-5-16,-3-6 22 15,-7-19-7-15,0 0-11 0,0 0 12 16,0 0 7-16,0 0-20 16,0 0 1-16,0 0 11 15,0 0 9-15,0 0-7 16,0 0-12-16,0 0-3 0,0 0 9 15,0 0 8-15,0 0-8 16,0 0-8-16,0 0 2 0,0 0 2 16,0 0 6-16,16 3-8 15,-16-3 2-15,17-14-6 0,-17 14 17 16,14-27 3-16,-1 2-16 15,1-3 6-15,-1 3-8 0,1 1 14 16,3-1-2-16,-4-3 4 16,4 1-6-16,-17 27 2 15,27-33-18-15,-10 2 10 16,0 7-1-16,-4-4 2 0,1 1-8 15,-1-1 11-15,-3 0-3 16,-10 28 3-16,20-38-15 0,-3-1 8 16,0 6 9-16,-3 3 10 15,2 0-3-15,-2 2-15 0,-1-2-2 16,1 2 8-16,3-2-3 15,0 0 3-15,-1-1 0 0,-2-2 8 16,3 3-8-16,0 0-7 16,0-1 2-16,-1 4 5 15,1-3 6-15,0 2 1 16,-3 1-12-16,-1-1 1 0,1-2-2 15,-1 2 1-15,1 1 13 16,-4-1 3-16,3 1-11 0,-3-1 6 16,0 0-16-16,4 4 5 15,-4-4-2-15,3 1 10 0,-2-7 7 16,2 1 1-16,-3-2-11 15,0-4-8-15,4-2 8 0,-1-1 0 16,1-2 5-16,-1 3-5 16,1 0-11-16,-1 2 5 15,1 6 6-15,-4 0 6 16,0 3 3-16,0 5-6 0,-3 3-12 15,-7 22 4-15,10-25 5 16,-10 25 8-16,7-22 0 0,-7 22-8 16,6-22-11-16,-6 22 11 15,7-22 9-15,-7 22 2 0,0 0-11 16,0 0-8-16,4-19 1 15,-4 19 4-15,0 0 13 0,0 0 2 16,0 0-12-16,0 0 0 16,0 0 0-16,0 0 3 15,0 0 5-15,0 0-8 16,0 0-10-16,0 0 10 0,0 0 0 15,0 0 15-15,0 0-15 16,0 0-7-16,0 0-7 0,6-31 16 16,-6 31 7-16,0 0-65 15,0 0-126-15,0 0-95 0,0 0-121 16,0 0-160-16,0 0-150 15</inkml:trace>
          <inkml:trace contextRef="#ctx0" brushRef="#br0" timeOffset="23025.64">420 7367 373 0,'0'0'55'0,"0"0"2"16,0 0 3-16,-7 31 33 15,7-31 15-15,-16 35-2 0,-1-7-38 16,17-28-29-16,-27 41 41 16,3-5-15-16,4-6 13 15,0 1 51-15,3-1-52 16,-3-5-24-16,20-25-28 15,-31 33 8-15,8-6 19 0,23-27 14 16,-24 22-14-16,24-22-35 16,-20 17 30-16,20-17-50 0,0 0 11 15,0 0-34-15,0 0 41 16,0 0-123-16,0 0-134 15,0 0-155-15</inkml:trace>
          <inkml:trace contextRef="#ctx0" brushRef="#br0" timeOffset="22464.03">360 7510 668 0,'0'0'64'16,"0"0"-17"-16,0 0 5 0,0 0-33 15,0 0-9-15,0 0-5 16,0 0-5-16,0 0 2 16,0 0 3-16,0 0 2 15,0 0-11-15,0 0-2 0,0 0-73 16,0 0-98-16</inkml:trace>
          <inkml:trace contextRef="#ctx0" brushRef="#br0" timeOffset="41308.87">1239 7931 361 0,'0'0'112'0,"0"0"34"15,0 0-32-15,0 0 27 0,0 0-23 16,0 0 35-16,0 0 6 16,0 0-57-16,0 0-35 15,0 0-14-15,0 0-31 16,0 0 8-16,0 0 1 0,0 0 18 15,0 0 13-15,0 0 22 16,6 22-18-16,-6-22 10 0,17 22-2 16,0-8 11-16,0 3-28 15,-4-6 3-15,-13-11-4 16,20 16-13-16,-3-2-14 0,0-3-8 15,-3 0-5-15,-14-11 0 16,16 14-16-16,-16-14 13 0,14 11-13 16,-14-11-3-1,0 0 3-15,0 0-4 0,17 19 7 16,-17-19-3-16,0 0 0 15,0 0 5-15,0 0-5 0,0 0-4 16,0 0 11-16,0 0-7 16,0 0 0-16,0 0 3 0,13 17-3 15,-13-17 0-15,0 0 0 16,0 0 6-16,0 0-6 15,0 0 12-15,0 0-16 0,0 0-98 16,0 0-137-16,0 0-98 16,0 0-29-16,0 0 3 15,0 0 1-15</inkml:trace>
          <inkml:trace contextRef="#ctx0" brushRef="#br0" timeOffset="39780.06">787 8066 631 0,'0'0'100'0,"0"0"6"16,0 0-5-16,0 0 6 0,0 0 24 15,14-24 10-15,-14 24-30 16,0 0 16-16,23-14-10 16,-3 6 2-16,-20 8 8 0,27 0-17 15,-6 0-22-15,2 0-36 16,-3 0 29-16,4 0-23 0,-4-3-16 15,4 3-40-15,-11-3 26 16,-13 3-28-16,0 0 11 16,17 0-14-16,-17 0 7 15,0 0-143-15,0 0-92 16,0 0-159-16,0 0-95 0,14-6-14 15</inkml:trace>
          <inkml:trace contextRef="#ctx0" brushRef="#br0" timeOffset="-21387.64">1319 1750 600 0,'0'0'190'15,"0"0"42"-15,0 0 12 0,10 36 31 16,-7 3-94-16,1-4 16 15,-1 4-32-15,0 0-49 16,-3 5-37-16,0 0-31 0,-3-3-24 16,-4-2-7-16,4-1-20 15,-4 1 17-15,0-6-66 16,-3-3-433-16,4-5-302 0</inkml:trace>
          <inkml:trace contextRef="#ctx0" brushRef="#br0" timeOffset="-22089.64">1578 1957 860 0,'0'0'176'0,"0"0"10"16,0 0-32-16,0 0-42 15,0 0-54-15,0 0-32 16,0 0-19-16,0 0 0 0,0 0-5 15,0 0-14-15,0 0-2 16,7-31-7-16,-7 31 36 0,13-24-18 16,-13 24 0-16,0 0-13 15,20-20 21-15,-20 20-24 16,17-5 25-16,-17 5-3 15,0 0 23-15,20 14-26 0,-20-14 19 16,14 30-7-16,-11 3 2 16,1 0-1-16,-4 3 32 15,-4 0 6-15,1 0-12 0,-4-3 25 16,-3 0-25-16,0-9-12 15,10-24-20-15,-10 31 14 0,10-31 10 16,0 0-1-16,0 0 42 16,0 0 5-16,0 0-41 15,0 0-32-15,0 0 6 16,7-28-1-16,-1-5-22 0,8 0 16 15,-1-5-11-15,1 2 12 16,2 0-12-16,-2 0 5 16,-1 6-6-16,-2 2 9 0,-11 28 0 15,16-33 0-15,-16 33 11 16,17-30-11-16,-17 30 13 0,14-25-6 15,-14 25-10-15,13-22 9 16,-13 22 3-16,17-17-34 16,-17 17 25-16,17-11 0 0,-17 11 10 15,0 0-15-15,0 0-15 16,17-5 20-16,-17 5 5 15,0 0-5-15,0 0 19 16,0 0-23-16,13 22 127 0,-13-22 16 16,10 30-10-16,-6 3-6 15,-4-2-28-15,0-1 21 0,-4 6-24 16,1-6-14-16,-1 0-46 15,4-30 5-15,-3 36-18 16,3-36-12-16,-7 36 6 0,7-36-9 16,0 0 8-16,-3 28-10 15,3-28-2-15,0 0 7 16,0 0-17-16,0 0 26 15,0 30-20-15,0-30 4 0,0 0 0 16,0 0-5-16,7 27 11 16,-7-27-14-16,0 0 18 0,0 0-25 15,0 0-145-15,0 31-214 16,0-31-346-16,0 0-97 15</inkml:trace>
          <inkml:trace contextRef="#ctx0" brushRef="#br0" timeOffset="-21668.44">1470 2191 569 0,'0'0'164'16,"0"0"5"-16,0 0-4 15,0 0-9-15,0 0-39 0,0 0-30 16,0 0 138-16,0 0-26 15,0 0-33-15,-6 33-30 0,-1 3-31 16,-7 0-7-16,-3 0-49 16,1 2-2-16,-5 1-7 0,-2-3-9 15,3-3-38 1,-1-6 10-16,5-5-19 0,16-22 13 15,-14 22-20-15,14-22-142 16,0 0-338-16,0 0-155 0</inkml:trace>
          <inkml:trace contextRef="#ctx0" brushRef="#br0" timeOffset="-20716.84">1134 1965 1002 0,'0'0'181'0,"0"0"-18"0,0 0-27 16,0 0-48-16,0 0-23 15,0 0 25-15,0 0 12 0,0 0-36 16,0 0-38-16,-27-3 3 15,27 3-39-15,-34 11 30 0,10 0-27 16,1 0 22-16,23-11-20 16,-34 25 18-16,4-3-4 15,3 0-3-15,27-22-26 16,-27 31 42-16,27-31-41 0,0 0 31 15,-23 24-3-15,23-24-7 16,0 0-13-16,0 0 31 0,0 0-22 16,0 0-6-16,26 28 21 15,-2-12-41-15,-4-5 37 0,-20-11-24 16,17 11 26-16,-17-11-9 15,0 0-4-15,0 0 21 0,0 0-17 16,0 36-1-16,-10-8-16 16,10-28 24-16,-30 30-1 15,3-8-18-15,3-5 18 16,1-6-16-16,23-11 22 0,-34-8-27 15,10-6 16-15,24 14-19 16,0 0 1-16,-23-36 17 0,23 36-32 16,-7-33 41-16,7 33-18 15,0 0 5-15,20-36 4 0,-20 36-4 16,27-22 8-16,-3 5-25 15,-24 17 33-15,23-5-24 0,-23 5 17 16,0 0 24-16,17 19 139 16,-17-19-34-16,0 39-49 15,-10-3-14-15,-3-3-38 0,-8 3 3 16,5-6-31-16,-5 0 0 15,1-5-9-15,20-25 15 16,-27 30-20-16,7-10 0 0,20-20-217 16,-27 11-234-16,27-11-223 15</inkml:trace>
          <inkml:trace contextRef="#ctx0" brushRef="#br0" timeOffset="-20514.04">1026 2409 1734 0,'0'0'342'16,"0"0"2"-16,17 11-86 15,-17-11-126-15,0 0-54 0,0 0-46 16,0 0-12-16,0 0-113 15,0 0-351-15,0 0-475 0</inkml:trace>
          <inkml:trace contextRef="#ctx0" brushRef="#br0" timeOffset="-20280.04">878 1885 1208 0,'0'0'36'16,"0"0"31"-16,0 0-16 0,0 0 56 15,0 0-7-15,0 0-57 16,0 0-16-16,0 0-10 15,0 0-39-15,0 0-251 0,0 0-232 16</inkml:trace>
          <inkml:trace contextRef="#ctx0" brushRef="#br0" timeOffset="-19999.24">659 1827 1190 0,'0'0'265'15,"0"0"5"-15,0 0 14 16,0 0-97-16,7 42-36 15,3-4-45-15,-7 1-68 0,4 2-25 16,-4 6 28-16,1-3-37 16,-4 6-2-16,-4-6-236 0,1 0-346 15,-4-6-168-15</inkml:trace>
          <inkml:trace contextRef="#ctx0" brushRef="#br0" timeOffset="-19609.24">508 1946 1044 0,'0'0'13'15,"0"0"109"-15,0 0 95 0,0 0-59 16,0 36-42-16,6 8 60 15,-2 3 13-15,2 8-52 0,-2-3 0 16,-4 0-30-16,0-2 18 16,0-3-23-16,-4-3 5 0,-2-6-42 15,-4-2-7-15,-4-3-56 16,-6-5 22-16,0-3-24 0,-4-9 15 15,1-8-21-15,-4-8 22 16,-4-13-16-16,4-9 10 16,-3-17-10-16,3-13 11 0,4-9-11 15,2-2 16-15,8 2 10 16,10 3-26-16,6 6 19 15,4 5-24-15,10 6 18 0,6 5-17 16,1 3 9-16,-1 8-24 16,4 3-190-16,-7 8-270 0,1 3-242 15,-21 11 49-15</inkml:trace>
          <inkml:trace contextRef="#ctx0" brushRef="#br0" timeOffset="-19437.64">373 2095 1276 0,'0'0'365'15,"0"33"101"-15,0-33-118 0,0 0-89 16,0 0-106-16,20 16-81 16,-20-16-28-16,0 0-27 0,20 11-15 15,-20-11-158-15,0 0-448 16,0 0-303-16</inkml:trace>
          <inkml:trace contextRef="#ctx0" brushRef="#br0" timeOffset="-30763.26">1514 298 867 0,'0'0'127'0,"0"0"114"0,0 0-39 15,0 0 5-15,0 0-42 16,0 28-24-16,0-28-24 0,-17 35-12 15,-3-2-65-15,-10-5-1 0,-1 0-20 16,-6-6-13-16,-3 2-6 16,-4-4 18-16,-3-1-29 0,3-5 11 15,1-3 18 1,6-6-23-16,3-5-3 0,4-3 30 15,9-5-35-15,21 8 15 16,-23-11 13-16,23 11-23 0,0 0-4 16,0 0 16-16,0 0-4 15,0 0-7-15,0 0 24 0,-17 31 45 16,7 2 124-16,0 0-28 15,3 0-56-15,0-3-43 0,-3 0-20 16,0 1-22-16,0-4-2 16,-3-5-15-16,13-22-16 0,-24 22-381 15,24-22-418-15</inkml:trace>
          <inkml:trace contextRef="#ctx0" brushRef="#br0" timeOffset="-30513.66">1117 174 1389 0,'0'0'320'0,"-4"-25"24"15,1 9-111-15,3 16-89 16,7-14-62-16,6 3-34 0,4 3-7 15,0 2-24-15,3 6 0 16,-3 6-8-16,-4 2 3 0,-13-8-4 16,14 22-8-16,-4 0-8 15,-7 3 8-15,-9 5-161 0,-8 6-435 16,-6 0-204-16</inkml:trace>
          <inkml:trace contextRef="#ctx0" brushRef="#br0" timeOffset="-30201.66">854 518 993 0,'0'0'294'0,"0"0"-63"16,0 0-78-16,0 0-77 0,0 0-49 15,0 0-27-15,-10-30 14 16,10 30 7-16,0 0-12 0,0 0-2 16,0 0-7-16,0 0 8 15,0 0 4-15,24-3 7 16,-24 3 37-16,0 0 55 15,13 28-17-15,-13-28 36 0,-3 41-31 16,-7-2-42-16,-7-1-25 16,-10 4-35-16,-10-1-3 0,-3-2-42 15,-1-4-278-15,4-13-154 0,7-8-62 16</inkml:trace>
          <inkml:trace contextRef="#ctx0" brushRef="#br0" timeOffset="-29749.26">713 199 410 0,'-30'5'100'16,"3"6"14"-16,0 9 6 15,0-1-24-15,7 3-49 0,-1 5-17 16,21-27-9-16,-13 39 26 16,13-39-12-16,-7 44 17 0,7-44-41 15,4 39 23-15,-4-39-28 16,0 0 19-16,0 0-8 15,20 27-6-15,-20-27 7 0,0 0-32 16,0 0 46-16,0 0 19 16,0 0 66-16,0 0-24 0,0 0-16 15,0 0-31-15,0 0-1 16,0 0-18-16,0 0 29 0,0 0 13 15,-24 17-10-15,24-17-13 16,-27 19-5-16,27-19 22 0,-20 39 13 16,7-9 5-16,13-30-35 15,-10 36 0-15,6-9-17 16,4-27 10-16,0 0-2 0,17 31-12 15,3-15 5-15,4-10 1 16,6-9-18-16,4-5 1 0,-1-1-26 16,-2-2 12-16,-4 3-42 15,-4-3-262-15,-23 11-225 0,27-5-54 16</inkml:trace>
          <inkml:trace contextRef="#ctx0" brushRef="#br0" timeOffset="-29047.26">942 1028 660 0,'-10'30'141'16,"10"-30"54"-16,0 0 17 15,-4 34-3-15,4-34-7 0,-3 33 6 16,3-6 8-16,-3 6-23 15,3-2-38-15,0 2-27 0,-4 5-6 16,1 4-41-16,3-7-31 16,-4 4 11-16,4-3-30 0,0-6-25 15,-3-5-2-15,3-25 16 16,0 27-3-16,0-27-22 0,0 0-3 15,0 0 11-15,0 22 3 16,0-22-3-16,0 0-8 0,0 0-19 16,0 0-204-16,0 0-382 15,0 0-242-15</inkml:trace>
          <inkml:trace contextRef="#ctx0" brushRef="#br0" timeOffset="-25677.65">46 1704 190 0,'0'0'19'0,"0"0"53"15,0 0 0-15,0 0-3 16,24 11-23-16,-7-3 16 0,0-5-19 16,0-3-2-16,-4 3-13 15,4-6-10-15,3 0-11 16,-3 0 10-16,3-2-6 15,-3 2 4-15,3 0-15 0,-3 1 18 16,0-4 17-16,0 1-33 16,-4-1-2-16,4 3-3 0,-3 1 9 15,-14 2 19-15,20-6-25 16,-3 1-6-16,-17 5-4 0,20-6 18 15,-3 1-2-15,-17 5-9 16,20-6 3-16,-3 3-6 0,-17 3 0 16,20-5 13-16,-3-1-1 15,-17 6-6-15,17-5-16 16,-17 5 40-16,20-3-31 15,-20 3-2-15,17-3 12 0,-17 3-7 16,0 0 4-16,20 0-23 16,-20 0 43-16,0 0-27 0,20-2 7 15,-20 2 13-15,0 0 3 16,0 0-25-16,21 2 6 0,-21-2-14 15,0 0 35-15,20-2-5 16,-20 2-21-16,20 0 8 0,-20 0 0 16,20-3-6-16,-20 3-2 15,24 3 24-15,-24-3-11 16,23-3 10-16,-23 3-28 15,24 0 9-15,-4 0 13 0,-20 0-9 16,21-3 0-16,-21 3-7 16,23 0-3-16,-9 0 24 0,-14 0-3 15,20-3 9-15,-3 3 3 16,-17 0 15-16,20 0-22 0,-3 3 4 15,0-3 5-15,-17 0-19 16,16-3-6-16,-2 6-6 16,-14-3-2-16,17 3 25 0,-17-3 4 15,20 3-34-15,-20-3-2 16,14 2 32-16,-14-2-3 15,20 3-20-15,-20-3-4 0,20 0 10 16,-3 3 6-16,0-3 8 16,0 3 0-16,-1-1-10 0,1-2 21 15,-3-2-5-15,3 2 4 16,-1-3-24-16,5 0-5 0,-4 3 24 15,-1-3-17-15,5 3 21 16,2-2-23-16,1-4 31 16,-1 3-16-16,1-2 14 0,3-1 3 15,0 1-41-15,0-1 20 16,0 1 6-16,-4-4 12 15,4 4-15-15,-3 2-14 0,0 0 29 16,-1-2-19-16,-3 2 4 16,-20 3-2-16,27-5-12 0,-6 2-5 15,-21 3 35-15,20-3-15 16,-20 3-21-16,20-3-24 0,-20 3 30 15,20 0 30-15,-20 0-46 16,21 0-1-16,-21 0 29 16,27 0-3-16,-11 0-1 0,-16 0-31 15,27 0 37-15,-3 0-2 16,-4-2-36-16,4 2 24 15,-1 0 18-15,1-3-1 0,0 0-33 16,3 0 10-16,0 1 16 16,-1-4-10-16,-2 1-3 0,3-1-14 15,0 3 27-15,-3-2-17 16,-1-1 35-16,1 4-24 0,-4-1-13 15,0 3 18-15,0-3-16 16,1 0-2-16,-1 1 9 16,0 2-19-16,-6 0 38 0,2-3 2 15,-16 3-31-15,21 0 10 16,-4 0 10-16,-4 3-10 15,-13-3 0-15,17-3 18 0,0 3-21 16,-4 0-10-16,4 0-1 16,-3 0-10-16,2 0 32 0,-2-3 5 15,3 0 6-15,0 3-27 16,-1-2 14-16,-2 2-11 0,3-3-16 15,-17 3 26-15,20 0 13 16,-3-3-14-16,-17 3-9 16,17 0 8-16,-17 0-3 0,0 0-21 15,17 0 13-15,-17 0 33 16,0 0 16-16,0 0 19 15,0 0-9-15,0 0-32 0,0 0 17 16,0 0-50-16,0 0 36 16,0 0-30-16,0 0 28 0,0 0-24 15,0 0 4-15,0 0 13 16,0 0-32-16,0 0 43 0,0 0-40 15,0 0 10-15,0 0 21 16,0 0-20-16,0 0 9 0,0 0-30 16,0 0 36-16,0 0 14 15,0 0-42-15,0 0 18 16,0 0-21-16,0 0 35 15,0 0-1-15,0 0-8 0,0 0 1 16,0 0-6-16,0 0-14 16,0 0 17-16,0 0-21 0,0 0 35 15,0 0 0-15,0 0 26 16,0 0 4-16,-10 25 13 0,10-25-14 15,0 0-30-15,-14 22 17 16,14-22-14-16,-10 22-1 0,10-22-9 16,-14 25 10-16,14-25-40 15,-10 25 35-15,10-25-3 16,-13 22 12-16,13-22 5 15,-10 22 3-15,10-22 12 0,0 0-13 16,-10 24 19-16,10-24-34 16,0 0 31-16,-14 28-32 0,14-28-5 15,0 0-5-15,-17 25 1 16,17-25 20-16,-17 25-15 0,17-25 46 15,-16 24-9-15,16-24 4 16,-14 28-16-16,14-28-13 0,-17 25 2 16,17-25-9-16,-20 27 2 15,20-27-17-15,-13 28 12 16,13-28-12-16,-21 30 3 15,21-30-3-15,-17 33 6 0,7-3 1 16,10-30-4-16,-13 36 21 16,3-8 49-16,0-1 6 0,10-27-37 15,-14 39-7-15,4-12-20 16,0 4 3-16,10-31-2 0,-14 36-3 15,4-6-3-15,4-5 7 16,-5-1-6-16,11-24 5 0,-10 28-19 16,0-3 14-16,10-25-14 15,-7 27 13-15,1-5-13 16,6-22 9-16,-10 28-13 0,3-3 18 15,7-25-16-15,-10 22 9 16,10-22-4-16,-10 27 11 0,10-27-20 16,-10 28 12-16,3-6-3 15,7-22 4-15,0 0-4 16,-10 27 0-16,10-27 5 0,-10 22-13 15,10-22 16-15,-7 22-6 16,7-22 4-16,0 0-12 0,-14 22 17 16,14-22-18-16,0 0 20 15,-10 28-17-15,10-28 10 16,0 0-4-16,0 0-2 0,-10 22 7 15,10-22-14-15,0 0 15 16,0 0-8-16,0 0 14 0,0 0-20 16,0 0 9-16,0 0-3 15,0 0-26-15,0 0-109 0,0 0-307 16,0 0-315-16,0 0-44 15</inkml:trace>
          <inkml:trace contextRef="#ctx0" brushRef="#br0" timeOffset="-23306.45">2093 2607 176 0,'0'0'28'16,"0"0"-1"-16,0 0-19 0,0 0-8 16,0 0 10-16,0 0 20 15,0 0 3-15,0 0-19 0,0 0-10 16,0 0 6-16,0 0 11 15,0 0 4-15,0 0-3 0,0 0-15 16,0 0 10-16,0 0 14 16,0 0 10-16,0 0-3 15,0 0 4-15,-14 28-7 16,14-28-2-16,0 0 26 0,-23 25 19 15,23-25 5-15,-24 16-15 16,24-16-21-16,-24 14 12 0,24-14 4 16,-23 11 8-16,23-11-30 15,-27 8-30-15,27-8 31 0,-31 9 15 16,31-9 32-16,-30 8-24 15,30-8-48-15,-30 5 40 0,30-5-37 16,-31 9 23-16,8-4-9 16,23-5-4-16,-24 6-17 15,24-6-18-15,-27 0 30 16,27 0-38-16,-23 2 52 0,23-2-11 15,-24-2-8-15,24 2 12 16,-20 0 19-16,20 0 16 0,-20-6-19 16,20 6-18-16,-24-3 8 15,24 3-38-15,-24-2 64 0,24 2-51 16,-23-3-11-16,3 0 10 15,3 3-21-15,0 0 17 0,3 3-16 16,-6 0 25-16,3-1-14 16,0 1-16-16,-3 3 26 15,0-4-27-15,3 4 25 16,-3-1-15-16,3 1 20 0,-3-3-21 15,3-3 20-15,0 2 10 16,-3-2-25-16,3 0 16 0,0 0-25 16,-3 0 9-16,3-2 6 15,-3 2-6-15,3 0 0 0,0 0-8 16,0 0 20-16,17 0-25 15,-20 2 21-15,3-2-21 0,17 0 21 16,-20 0 11-16,20 0-16 16,-20 0 2-16,20 0-13 0,-20-2 13 15,20 2-21 1,-24-3 29-16,4 0-19 0,20 3 8 15,-24-3 0-15,4 1-10 16,20 2 28-16,-27-6-28 0,27 6 8 16,-24-3-5-16,4 3 21 15,20 0-29-15,-23 0 24 0,23 0-18 16,-24 0 17-16,4 0-8 15,-1-2 11-15,21 2-17 0,-30 0 10 16,7 0 5-16,-4 0-28 16,-4 5 40-16,-2-2-31 0,-5 0 18 15,5-1-20-15,-1 1 19 16,0 0-26-16,-3 2 25 15,4-2-8-15,-5 3-10 16,5-4 26-16,-1 1-22 0,0 0 12 16,1 0-11-16,2-3 11 15,4 3-6-15,0-3 0 0,4 0 13 16,-1 0-29-16,7 0 28 15,0 0-17-15,17 0 5 0,-20-3 0 16,3 0-4-16,0 3 12 16,17 0-15-16,-26 3 14 0,5-3-24 15,21 0 32-15,-27 3-32 16,4-3 38-16,2 2-35 15,-2-2 24-15,-1 3-21 0,1 0 41 16,2-3-33-16,-2 3-2 16,-1-3 5-16,4 2 3 0,20-2-6 15,-27 0-15-15,3 0 31 16,24 0-26-16,-23-2 24 15,23 2-21-15,-24-6 16 0,24 6 3 16,-23 0-1-16,23 0 0 16,0 0-11-16,-21 0 14 0,21 0-19 15,-20-3 26-15,20 3-35 16,0 0 33-16,0 0-26 15,0 0 18-15,-23 0 1 0,23 0-15 16,0 0 9-16,-24 6-23 16,0-1 29-16,24-5-17 0,-27 11 21 15,27-11-8-15,-23 14-11 16,23-14-4-16,-20 14 17 0,20-14-7 15,-21 8 7-15,21-8-12 16,0 0 8-16,0 0-6 16,0 0 10-16,0 0-18 0,-20 11 22 15,20-11-20-15,0 0 46 16,0 0-3-16,0 0-1 15,0 0 14-15,0 0-12 0,0 0 3 16,0 0-27-16,0 0 5 16,10-30-25-16,-10 30 32 0,14-36-32 15,-7 8 16-15,6 1-17 16,4-1 6-16,3 4 7 0,0-4-6 15,1-2 11-15,-1 2-21 16,0 1 13-16,0-1 0 0,-3 1 5 16,0-1-5-16,-4-2 0 15,4-1-6-15,-3 7 16 16,-14 24-22-16,17-36 12 15,-1 8 2-15,-16 28-6 0,14-33 1 16,-14 33 0-16,20-36 12 16,-3 12-29-16,-17 24 30 0,17-33-10 15,-17 33 0-15,17-33 5 16,-17 33-15-16,17-31 13 0,-17 31 4 15,16-27-20-15,-16 27 30 16,0 0-21-16,14-31 7 0,-14 31-10 16,0 0 0-16,20-30 11 15,-20 30-23-15,20-25 25 16,-20 25-4-16,27-22 7 15,-6 6-9-15,-21 16 2 0,20-20-16 16,-20 20 18-16,20-19-10 16,-20 19 6-16,0 0-5 0,17-27 5 15,-17 27 10-15,13-28-15 16,-13 28 13-16,11-25-21 0,-11 25 21 15,10-25-15-15,-10 25 16 16,10-24-9-16,-10 24-17 0,10-22 27 16,-10 22-22-16,13-22 30 15,-13 22-28-15,17-20 10 16,-17 20-4-16,14-19 4 0,-14 19 7 15,0 0-21-15,17-14 17 16,-17 14-3-16,0 0-12 16,0 0 29-16,0 0-27 0,0 0 21 15,0 0-11-15,0 0 4 16,0 0 16-16,0 0-37 0,0 0 17 15,0 0-6-15,0 0-2 16,0 0-161-16,16-8-565 0</inkml:trace>
          <inkml:trace contextRef="#ctx0" brushRef="#br0" timeOffset="-31231.26">1611 109 636 0,'0'0'251'16,"0"0"36"-16,0 0-3 16,0 0-55-16,0 0-33 0,0 0-36 15,0 0-46-15,0 0-26 16,0 0-9-16,-17 0-32 0,4-2-13 15,-4-4-12-15,0 1 25 16,-6 2-53-16,-1-3 1 0,-6 4 12 16,-1-4 1-16,-6 1 11 15,0 2-19-15,-7-3 9 16,4 1 3-16,-4 2 0 0,-3 0-2 15,3-5-7-15,0 3 2 16,-3-1-5-16,0 1 10 0,-4-1-6 16,1 3 3-16,-4 6-2 15,0-3 5-15,0 3 17 0,7 0 13 16,3 2-11-16,0 1-16 15,0-1 3-15,7 1-7 0,3-4-12 16,4 1 0-16,7 3-7 16,2 2 6-16,1-3 11 0,0 4 2 15,0-1-1-15,3 3-20 16,17-11 12-16,-24 16 3 15,4-2 6-15,3 0-9 0,17-14 4 16,-23 25-11-16,6-3 7 16,-4 0 13-16,5 0 43 0,-5-3 50 15,8 0-37-15,13-19-39 16,-20 30-4-16,3-5-5 0,17-25 1 15,-20 36-16-15,6-3 10 16,4-3 8-16,0-2-10 0,3-1-12 16,4 4 10-16,-1-4 0 15,4 1 13-15,0-1 7 16,0 3 12-16,0-2 7 0,4-1-2 15,-1-2-9-15,4 0-15 16,0 3 16-16,6-4 32 0,1 1-15 16,2-3-16-16,5 0-20 15,2 0-18-15,4 0 9 0,-3-3 0 16,3 1-7-16,0-1-6 15,0-3 0-15,-4-2 0 0,4 3 5 16,-3-4-3-16,-1 1 11 16,1-6 0-16,3 1 1 0,0-4-6 15,3 1 1-15,-3-1 6 16,7 1 4-16,3-3-10 15,0-3 5-15,7 2 1 0,-4-4 0 16,8-4-6-16,-5-2-2 16,5-1-2-16,-1 1-5 0,0-3-7 15,4 3 7-15,-4 0-7 16,-3-1 12-16,-1-2 2 0,-2 3-4 15,3-3-9-15,-4-3 10 16,1 6-4-16,2-6 0 0,-2-2-3 16,-4-1 3-16,0 1 3 15,0-6-3-15,0 0-9 16,-3-3 9-16,-4 0 0 0,1 1 5 15,-1-4-5-15,-3-2-3 16,-4-1-4-16,-2 4 11 0,-1-6 4 16,0 3-8-16,-20 30-5 15,17-47 11-15,0 8-14 0,-7 1 14 16,0-1-11-16,0 1 5 15,-3 5-7-15,3 0 4 0,-3 2-7 16,-1 4 13-16,-2-1-3 16,-4 4 4-16,-4-4-2 0,1 3-2 15,-4 6-8-15,7 19 2 16,-20-22-1-16,3 6 4 15,-6 7 10-15,2 4-2 0,-6 5-5 16,4 3-9-16,-4-1 3 16,3 4 6-16,-3-1 6 0,0 4-6 15,4-1-6-15,-1 0-1 16,1 0 13-16,-1-2-4 0,4-1 7 15,3-2-12-15,-3 0-2 0,6 0-2 16,14-3 10-16,-20 0-29 16,7-3-132-16,13 3-63 0,0 0-168 15,0 0-394 1,-17-3-224-16</inkml:trace>
          <inkml:trace contextRef="#ctx0" brushRef="#br0" timeOffset="-3198.01">882 2759 360 0,'0'0'109'16,"0"0"38"-16,0 0-21 15,0 0-53-15,-14-25-5 16,14 25 9-16,0 0-5 0,0 0-6 16,0 0 6-16,0 0 4 15,0 0 11-15,0 0 54 0,0 0 26 16,0 0-4-16,0 0 7 15,0 0-18-15,0 0 10 16,0 0 24-16,0 0-17 16,0 0-2-16,14 31-9 0,-4-7-10 15,-3 7-28-15,-4 2 1 16,1 5-20-16,-4 6 23 0,3 3-4 15,-3 5-28-15,-3 3 8 16,3 3-21-16,-4 0-14 0,1-1-14 16,0-7-7-16,3-1-15 15,0-7-9-15,0-4 10 0,0-38-20 16,0 39 9-16,0-39-1 15,0 0 11-15,0 33-4 16,0-33 4-16,0 0-24 16,0 0 4-16,0 0 7 0,0 0 2 15,0 0-6-15,0 0-8 16,0 0 1-16,0 0 3 0,0 0-11 15,0 0 0-15,0 0 0 16,0 0-49-16,0 0-199 0,0 0-142 16,0 0-258-16,0 0-588 15</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16:49.956"/>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057E890-3DD9-4503-8A0B-EEA854A9CEDA}" emma:medium="tactile" emma:mode="ink">
          <msink:context xmlns:msink="http://schemas.microsoft.com/ink/2010/main" type="writingRegion" rotatedBoundingBox="3366,8316 5270,4883 6638,5641 4733,9074"/>
        </emma:interpretation>
      </emma:emma>
    </inkml:annotationXML>
    <inkml:traceGroup>
      <inkml:annotationXML>
        <emma:emma xmlns:emma="http://www.w3.org/2003/04/emma" version="1.0">
          <emma:interpretation id="{C3605E8E-4F78-4674-A238-55060FBE6058}" emma:medium="tactile" emma:mode="ink">
            <msink:context xmlns:msink="http://schemas.microsoft.com/ink/2010/main" type="paragraph" rotatedBoundingBox="3366,8316 5270,4883 6638,5641 4733,9074" alignmentLevel="1"/>
          </emma:interpretation>
        </emma:emma>
      </inkml:annotationXML>
      <inkml:traceGroup>
        <inkml:annotationXML>
          <emma:emma xmlns:emma="http://www.w3.org/2003/04/emma" version="1.0">
            <emma:interpretation id="{7A0C754F-AE3E-4D0A-B158-C15CD8BEB9F8}" emma:medium="tactile" emma:mode="ink">
              <msink:context xmlns:msink="http://schemas.microsoft.com/ink/2010/main" type="line" rotatedBoundingBox="3366,8316 5270,4883 6638,5641 4733,9074"/>
            </emma:interpretation>
          </emma:emma>
        </inkml:annotationXML>
        <inkml:traceGroup>
          <inkml:annotationXML>
            <emma:emma xmlns:emma="http://www.w3.org/2003/04/emma" version="1.0">
              <emma:interpretation id="{CCAA5C7B-E94E-425D-9DF4-8E11BF97CAF4}" emma:medium="tactile" emma:mode="ink">
                <msink:context xmlns:msink="http://schemas.microsoft.com/ink/2010/main" type="inkWord" rotatedBoundingBox="3366,8316 5270,4883 6638,5641 4733,9074"/>
              </emma:interpretation>
              <emma:one-of disjunction-type="recognition" id="oneOf0">
                <emma:interpretation id="interp0" emma:lang="en-US" emma:confidence="0">
                  <emma:literal>Fit.</emma:literal>
                </emma:interpretation>
                <emma:interpretation id="interp1" emma:lang="en-US" emma:confidence="0">
                  <emma:literal>...i'!</emma:literal>
                </emma:interpretation>
                <emma:interpretation id="interp2" emma:lang="en-US" emma:confidence="0">
                  <emma:literal>hit.</emma:literal>
                </emma:interpretation>
                <emma:interpretation id="interp3" emma:lang="en-US" emma:confidence="0">
                  <emma:literal>...i",</emma:literal>
                </emma:interpretation>
                <emma:interpretation id="interp4" emma:lang="en-US" emma:confidence="0">
                  <emma:literal>...i':</emma:literal>
                </emma:interpretation>
              </emma:one-of>
            </emma:emma>
          </inkml:annotationXML>
          <inkml:trace contextRef="#ctx0" brushRef="#br0">360 7510 668 0,'0'0'64'16,"0"0"-17"-16,0 0 5 0,0 0-33 15,0 0-9-15,0 0-5 16,0 0-5-16,0 0 2 16,0 0 3-16,0 0 2 15,0 0-11-15,0 0-2 0,0 0-73 16,0 0-98-16</inkml:trace>
          <inkml:trace contextRef="#ctx0" brushRef="#br0" timeOffset="16520.42">703 7373 986 0,'0'0'152'16,"0"0"-20"-16,0 0-48 15,0 0-16-15,0 0-12 16,0 0-36-16,0 0-12 0,0 0-11 16,0 0 123-16,0 0 12 15,0 0 35-15,24-28-81 16,-24 28 17-16,30-13-47 15,-10 2-21-15,0 5-25 0,-20 6 13 16,24-8-3-16,-24 8-14 16,0 0-6-16,0 0 8 15,17-6 6-15,-17 6-1 0,0 0 9 16,0 0-22-16,0 0 27 15,0 0-36-15,0 0 17 0,0 0-79 16,0 0-46-16,0 0-38 16,0 0 2-16,0 0 66 15,0 0-7-15,0 0 5 16,0 0 5-16,0 0 18 0,0 0 45 15,0 0 4-15,0 0 25 16,0 0-8-16,0 0 11 16,0 0-2-16,0 0-16 0,23-11 40 15,-23 11 62-15,24-8-6 16,-24 8 11-16,27-8-2 15,-10 2-51-15,-17 6-15 0,0 0-8 16,20-5 5-16,-20 5-19 16,0 0-4-16,0 0-13 15,0 0 35-15,0 0-9 16,0 0 37-16,0 0-34 0,0 0 21 15,0 0-39-15,0 0 26 16,0 0-17-16,0 0-9 16,0 0 20-16,0 0-24 0,0 0 16 15,0 0-20-15,0 0 18 16,0 0-10-16,0 0 17 0,0 0-121 15,0 0-36-15,0 0-24 16,0 0-141-16,0 0-36 16,0 0 22-16,0 0 52 15,-24-17 47-15,24 17 55 0,-20 0 30 16</inkml:trace>
          <inkml:trace contextRef="#ctx0" brushRef="#br0" timeOffset="-2932.81">1142 5216 471 0,'0'0'101'0,"0"0"60"15,0 0 4-15,0 0-24 16,0 0-11-16,0 0 25 0,0 0 11 16,0 0-12-1,0 0-17-15,0 0-63 0,0 0 53 16,0 0-18-16,0 0-2 15,0 0-7-15,0 0-4 0,24 24-14 16,-24-24-7-16,0 0 1 16,17 33-6-16,-17-33 30 15,13 33-16-15,-6-5 20 0,-7-28-18 16,10 36 9-16,-3 0-27 15,-4-3-15-15,4-3-20 16,-3 3 1-16,2 3 16 0,1-3-14 16,0 3-2-16,-4 2 1 15,4-2 19-15,0 0 14 16,0 0 0-16,-1-1-29 15,1-2 2-15,0 0-1 0,-4 3 15 16,1 0 16-16,-4 0 2 16,3 0-29-16,-3 2 5 0,3-2-3 15,-3-3-14-15,0-3-9 16,0-30-13-16,4 33 0 15,-4-33-4-15,3 25 9 0,-3-25-24 16,0 0 21-16,0 0-3 16,0 0 14-16,0 0-20 15,0 0 9-15,0 0-8 16,0 0-8-16,0 0 10 0,0 0-54 15,0 0-127-15,-3-27-196 16,3 27-256-16,0-33-505 16</inkml:trace>
          <inkml:trace contextRef="#ctx0" brushRef="#br0" timeOffset="-1809.61">1243 6249 619 0,'0'0'96'0,"0"0"42"15,0 0-13-15,0 0-19 16,0 0 11-16,0 0-24 16,-4 31-11-16,4-31 23 15,0 0 2-15,-13 27 7 0,13-27-20 16,-24 31 50-16,4-4-23 15,0-2-14-15,0 0-30 16,-4-1 26-16,0 7-8 0,1-4-3 16,-4 6-15-16,0 0-1 15,0 3-8-15,0 0-33 0,0 0 2 16,0-3-20-16,0 3 15 15,0 0-24-15,-3-3 8 0,3 0-21 16,0 0 17-16,0 5 13 16,0-5-21-16,3 3 10 15,1-3 7-15,23-33-12 16,-27 44 11-16,3-8-20 0,24-36 26 15,-24 39-9-15,24-39 2 16,-23 38-5-16,23-38-14 16,-17 33 16-16,17-33-16 0,-17 30 0 15,17-30 10-15,-23 31-15 16,2-4 20-16,21-27-15 0,-27 31 26 15,4-7 29-15,23-24-22 16,-27 28 2-16,27-28-6 16,-24 25-6-16,24-25 5 15,0 0-18-15,-20 16 2 0,20-16-17 31,0 0 9-31,0 0-14 0,0 0-9 0,0 0-10 16,0 0-126-16,0 0-269 0,0 0-452 16</inkml:trace>
          <inkml:trace contextRef="#ctx0" brushRef="#br0" timeOffset="561.6">420 7367 373 0,'0'0'55'0,"0"0"2"16,0 0 3-16,-7 31 33 15,7-31 15-15,-16 35-2 0,-1-7-38 16,17-28-29-16,-27 41 41 16,3-5-15-16,4-6 13 15,0 1 51-15,3-1-52 16,-3-5-24-16,20-25-28 15,-31 33 8-15,8-6 19 0,23-27 14 16,-24 22-14-16,24-22-35 16,-20 17 30-16,20-17-50 0,0 0 11 15,0 0-34-15,0 0 41 16,0 0-123-16,0 0-134 15,0 0-155-15</inkml:trace>
          <inkml:trace contextRef="#ctx0" brushRef="#br1" timeOffset="-12941.58">828 4832 180 0,'0'0'26'0,"0"0"39"0,0 0-4 15,0 0-8 1,0 0-13-16,0 0 61 0,0 0 47 15,0 0-20-15,34 3-7 16,-34-3 28-16,0 0-22 16,25 48-21-16,-25-48-87 0,20 59 21 15,-6-11 7-15,-14-48-25 16,15 48 2-16,-15-48 31 0,0 0-55 15,0 0 37-15,0 0-19 16,40 34 3-16,-40-34-10 16,34-4-5-16,-34 4 6 0,0 0-12 15,30-55 8-15,-11 3-22 16,-9 0 24-16,0 4-27 15,-10 4 19-15,0 44-16 16,0-45 24-16,0 45-2 0,0 0-46 16,0 0 52-16,0 0-14 15,0 0 24-15,0 0 9 16,0 0 34-16,0 0 3 0,-15 48 51 15,15-48-9-15,0 60-12 16,5-12-47-16,-5-48 18 0,25 55-26 16,-25-55 6-16,34 55-44 15,-34-55 5-15,40 56 4 16,-40-56-6-16,34 44-16 15,-34-44 6-15,0 0-3 0,0 0-40 16,0 0-133-16,0 0-255 16,35 30-106-16,-35-30-2 15</inkml:trace>
          <inkml:trace contextRef="#ctx0" brushRef="#br1" timeOffset="-12005.58">2010 4820 671 0,'0'0'154'15,"0"0"10"-15,39-18-5 16,1 3 3-16,-1 8-54 0,1-4 12 16,-1 3-17-16,-4 1-79 15,-35 7 2-15,39 0-16 16,-39 0 0-16,0 0-18 15,0 0 5-15,0 0-105 0,0 0-107 16,0 0-77-16,0 0 21 16,0 0 4-16,0 0 29 15</inkml:trace>
          <inkml:trace contextRef="#ctx0" brushRef="#br1" timeOffset="-12270.78">1311 4931 452 0,'0'0'65'16,"0"0"-20"-16,0 0 34 16,0 0-5-16,0 0-12 15,0 0-14-15,34-7-28 0,-34 7 54 16,0 0 1-16,0 0 16 15,35 15-16-15,-35-15-24 0,0 0 21 16,0 0 18-16,29 51-58 16,-29-51-38-16,10 45 47 15,-10-45-21-15,0 0-9 16,0 0 16-16,0 0-50 15,0 0 42-15,0 0 17 0,0 0-64 16,0 0 30-16,0 0 8 16,0 0-35-16,0 0 21 0,0 0-16 15,25-70 1-15,-6 22 3 16,-19 48-7-16,0 0 29 15,0 0-27-15,40-19 56 0,-40 19 17 16,0 0 76-16,0 0 8 16,29 59-19-16,-9-11-52 0,-20-48-17 15,10 59-32 1,-10-59 2-16,0 56-15 0,0-56 7 15,0 0-22-15,0 44 17 16,0-44 5-16,0 0-21 16,0 0-6-16,0 0-4 0,0 0-30 15,10-48-65-15,0 0 41 16,4 0 27-16,-14 48 45 0,20-59-20 15,-5 11 13-15,-15 48-6 16,0 0 3-16,0 0 10 16,34-19 45-16,-34 19-17 0,0 0 22 15,35 26-13-15,-35-26 48 16,0 0-23-16,34 52-56 15,-34-52 14-15,30 48-17 16,-30-48 13-16,29 44-13 0,-29-44 0 16,30 30 11-16,-30-30-33 15,29 26 22-15,-29-26 17 16,30 15-51-16,-30-15-143 0,0 0-269 15,25-8-91-15</inkml:trace>
          <inkml:trace contextRef="#ctx0" brushRef="#br1" timeOffset="-11833.98">2099 4898 663 0,'0'0'132'0,"0"0"-13"16,0 0 17-16,0 0 56 15,44 15-101-15,0-11-38 0,-4-4-4 16,-1 0-35-16,-4-8 8 16,-35 8-18-16,39-4-26 0,-39 4-147 15,0 0-126-15,25-3-100 16</inkml:trace>
          <inkml:trace contextRef="#ctx0" brushRef="#br1" timeOffset="-11475.18">2463 4673 603 0,'0'0'136'15,"0"0"-31"-15,0 59 39 16,0-15 11-16,0-44 51 0,15 52-68 15,-15-52-35-15,25 44-64 16,-25-44 36-16,0 0-42 16,39 26 14-16,-39-26-47 0,30 0 2 15,-30 0 34 1,0 0-45-16,34-48 35 0,-34 48-48 15,15-59 28-15,-5 15-23 16,-10 3 27-16,-5 4-3 0,5 37-7 16,-5-37 34-16,5 37-4 15,0 0 23-15,-35-4-44 16,35 4 14-16,-34 30-15 0,34-30-8 15,-39 44 4-15,39-44-61 16,-30 48-252-16,30-48-182 0</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16:52.21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9BE055B-F677-48F4-B08E-C371A2234FFF}" emma:medium="tactile" emma:mode="ink">
          <msink:context xmlns:msink="http://schemas.microsoft.com/ink/2010/main" type="inkDrawing" rotatedBoundingBox="4026,8798 6429,8022 6974,9710 4570,10485" semanticType="callout" shapeName="Other">
            <msink:sourceLink direction="with" ref="{9A1C4C74-5A1C-4E6F-8FF4-6E1185DB2868}"/>
            <msink:sourceLink direction="with" ref="{8B991139-D2D0-4D89-9A10-47F8260651CC}"/>
          </msink:context>
        </emma:interpretation>
      </emma:emma>
    </inkml:annotationXML>
    <inkml:trace contextRef="#ctx0" brushRef="#br0">90 7833 655 0,'17'14'83'0,"-17"-14"16"16,20 11-4-16,-3-3-23 0,-17-8 36 16,27 20 18-16,-4-1 25 15,1 3-48-15,3 0 2 16,0 3 16-16,0-1 23 15,0 1 17-15,3 6-38 0,0 2-11 16,4-3 8-16,0 3-42 16,0-3 9-16,-1 1-43 15,1-4 2-15,0-2-16 0,-1 0 31 47,1 2-14-47,0-2-11 0,0 0-22 0,-1 2 5 0,-2-2-10 0,2 3 18 0,-2-6-24 16,2 0 16-16,-2 3-3 15,-1-3-20-15,-3 0 19 16,0-3-27-16,-3 3 24 0,-1-3-24 15,1 0 24-15,-1 4-22 16,1-4 19-16,0 0-17 16,-1-2 12-16,4-1-10 0,0 1 14 15,-3-4-8-15,3 4 0 16,0-3 0-16,0 2 0 15,-4 1 0-15,4-3-7 0,0 2 11 16,-6 1-4-16,-1-4 8 16,0 4-8-16,-3-3 0 15,-17-14 0-15,20 16 0 0,-6-5-10 16,-1 3 0-16,-13-14 10 15,17 19 0-15,-17-19 11 16,17 25-17-16,-7 0 11 0,0 2-17 16,0-2 12-16,-3-3 9 15,0 3-5-15,3-3-10 0,-10-22 0 16,10 25-5-16,-3-6 22 15,-7-19-7-15,0 0-11 0,0 0 12 16,0 0 7-16,0 0-20 16,0 0 1-16,0 0 11 15,0 0 9-15,0 0-7 16,0 0-12-16,0 0-3 0,0 0 9 15,0 0 8-15,0 0-8 16,0 0-8-16,0 0 2 0,0 0 2 16,0 0 6-16,16 3-8 15,-16-3 2-15,17-14-6 0,-17 14 17 16,14-27 3-16,-1 2-16 15,1-3 6-15,-1 3-8 0,1 1 14 16,3-1-2-16,-4-3 4 16,4 1-6-16,-17 27 2 15,27-33-18-15,-10 2 10 16,0 7-1-16,-4-4 2 0,1 1-8 15,-1-1 11-15,-3 0-3 16,-10 28 3-16,20-38-15 0,-3-1 8 16,0 6 9-16,-3 3 10 15,2 0-3-15,-2 2-15 0,-1-2-2 16,1 2 8-16,3-2-3 15,0 0 3-15,-1-1 0 0,-2-2 8 16,3 3-8-16,0 0-7 16,0-1 2-16,-1 4 5 15,1-3 6-15,0 2 1 16,-3 1-12-16,-1-1 1 0,1-2-2 15,-1 2 1-15,1 1 13 16,-4-1 3-16,3 1-11 0,-3-1 6 16,0 0-16-16,4 4 5 15,-4-4-2-15,3 1 10 0,-2-7 7 16,2 1 1-16,-3-2-11 15,0-4-8-15,4-2 8 0,-1-1 0 16,1-2 5-16,-1 3-5 16,1 0-11-16,-1 2 5 15,1 6 6-15,-4 0 6 16,0 3 3-16,0 5-6 0,-3 3-12 15,-7 22 4-15,10-25 5 16,-10 25 8-16,7-22 0 0,-7 22-8 16,6-22-11-16,-6 22 11 15,7-22 9-15,-7 22 2 0,0 0-11 16,0 0-8-16,4-19 1 15,-4 19 4-15,0 0 13 0,0 0 2 16,0 0-12-16,0 0 0 16,0 0 0-16,0 0 3 15,0 0 5-15,0 0-8 16,0 0-10-16,0 0 10 0,0 0 0 15,0 0 15-15,0 0-15 16,0 0-7-16,0 0-7 0,6-31 16 16,-6 31 7-16,0 0-65 15,0 0-126-15,0 0-95 0,0 0-121 16,0 0-160-16,0 0-150 15</inkml:trace>
  </inkml:traceGroup>
</inkml:ink>
</file>

<file path=ppt/ink/ink32.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1:28.846"/>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95A2C20A-E4B8-4131-A618-40A2B3D1A624}" emma:medium="tactile" emma:mode="ink">
          <msink:context xmlns:msink="http://schemas.microsoft.com/ink/2010/main" type="inkDrawing" rotatedBoundingBox="14009,7697 16970,7560 16984,7860 14023,7997" semanticType="underline" shapeName="Other">
            <msink:sourceLink direction="with" ref="{C83241B9-7A45-4989-8AAB-D5CDDAACC266}"/>
            <msink:sourceLink direction="with" ref="{97D7DE9A-FAA4-45D1-B895-AEFE9607333F}"/>
          </msink:context>
        </emma:interpretation>
      </emma:emma>
    </inkml:annotationXML>
    <inkml:trace contextRef="#ctx0" brushRef="#br0">0 337 547 0,'0'0'-81'15,"0"0"96"-15,0 0 42 16,0 0 3-16,0 0 11 0,0 0-8 15,0 0-30-15,0 0 2 16,0 0 16-16,0 0 64 16,0 0 4-16,0 0-14 15,0 0 85-15,0 0-7 0,0 0-39 16,44-26-23-16,5 11-13 15,6 4 5-15,14 3 31 16,19 1-51-16,16 0-11 0,19 3-18 16,15-3-14-16,10-1-17 15,14 4-17-15,6 1 2 0,-1-1-18 16,-4 0 9-16,4 4-1 15,-4 0 9-15,-6 0 6 16,-9-3-13-16,-20 3 5 16,-10 0-6-16,-19 0 16 0,-15-4-19 15,-15 0 7-15,-10 1-6 16,-15-1 10-16,-44 4-4 15,44-4 27-15,-44 4 1 0,0 0-20 16,0 0 15-16,40-3-36 16,-40 3 19-16,0 0-19 15,0 0 7-15,0 0-7 0,0 0 6 16,0 0-2-16,0 0-12 15,0 0 13-15,0 0-18 16,0 0 28-16,0 0-23 16,0 0 18-16,0 0-5 0,0 0-5 15,0 0 7-15,0 0-26 16,0 0 29-16,0 0-13 0,0 0 6 15,0 0-3-15,0 0 3 16,0 0-8-16,0 0-1 16,0 0 16-16,0 0-15 0,0 0 21 15,0 0-33-15,0 0 21 16,0 0-8-16,0 0-6 15,0 0 19-15,0 0-19 16,0 0 21-16,0 0-11 0,0 0 10 16,0 0-22-16,0 0 21 15,0 0-9-15,0 0-7 16,0 0 13-16,0 0-23 0,0 0 10 15,0 0-4-15,0 0-2 16,-40-45-4-16,40 45 5 0,0 0 20 16,0 0-24-16,-34-26 28 15,34 26-22-15,0 0 23 16,0 0-10-16,0 0-8 0,0 0 5 15,0 0-3 1,0 0 14-16,0 0-22 0,0 0 15 16,-34-26-10-16,34 26 11 15,0 0 2-15,0 0-11 0,0 0 12 16,0 0-33-16,0 0 39 15,0 0-11-15,0 0-3 16,0 0 2-16,0 0-10 0,-35-33 8 16,35 33-15-16,0 0 29 15,0 0-27-15,0 0 18 0,-34-40-5 16,34 40-5-16,0 0 17 15,-35-34-26-15,35 34 22 16,0 0-11-16,0 0 6 16,0 0-15-16,0 0 20 15,0 0-8-15,0 0-9 0,0 0 21 16,0 0-23-16,0 0 21 15,0 0-10-15,0 0 20 0,0 0 17 16,44 34-3-16,-4-5 9 16,4-3-18-16,-4-4-4 15,4 4-1-15,-5-7-3 0,1-8-4 16,-40-11-10-16,39 11 8 15,-39-11-11-15,0 0 25 16,44 11 5-16,-44-11 16 16,0 0-20-16,0 0-18 0,0 0 11 15,0 0-30-15,0 0 17 16,-49 15-6-16,5-1 3 15,4 1-6-15,-4 0-2 0,44-15 8 16,-49 26 2-16,49-26-9 16,-44 22-11-16,44-22-102 0,0 0-164 15,0 0-166-15,0 0-220 16,0 0-28-16</inkml:trace>
  </inkml:traceGroup>
</inkml:ink>
</file>

<file path=ppt/ink/ink33.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1:32.60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7D7DE9A-FAA4-45D1-B895-AEFE9607333F}" emma:medium="tactile" emma:mode="ink">
          <msink:context xmlns:msink="http://schemas.microsoft.com/ink/2010/main" type="inkDrawing" rotatedBoundingBox="16400,8628 17946,6243 20021,7589 18475,9973" hotPoints="19407,8268 18077,9598 16747,8268 18077,6938" semanticType="enclosure" shapeName="Circle">
            <msink:sourceLink direction="with" ref="{A8B9AFFC-0145-41FD-ADC8-BDAB829F4511}"/>
            <msink:destinationLink direction="with" ref="{95A2C20A-E4B8-4131-A618-40A2B3D1A624}"/>
          </msink:context>
        </emma:interpretation>
      </emma:emma>
    </inkml:annotationXML>
    <inkml:trace contextRef="#ctx0" brushRef="#br0">1661 127 729 0,'0'0'259'15,"0"0"112"-15,0 0-143 16,0 0-33-16,0 0-43 16,0 0-40-16,0 0 42 0,-40-25-57 15,6 6-13-15,-1 4-46 16,-4 4 2-16,0 0-9 15,-1 4 31-15,1-1-11 16,-6 8-17-16,1 4 4 0,5 3-23 16,-6 8 9-16,-4 4-32 15,0-1 18-15,0 4-13 16,-1 0 11-16,1 8-2 0,0 0 1 15,9 3-7-15,-4-4 0 16,9 1-10-16,1-4 14 16,4 3-4-16,30-29 14 0,-39 41-10 15,39-41-4-15,-44 37 11 16,44-37-16-16,-45 44 30 0,11-14-4 15,34-30 11 1,-35 37-30-16,35-37 71 0,-34 48 0 16,34-48-40-16,-39 59-19 15,39-59-10-15,-30 59 11 0,30-59-11 16,-39 55 10-16,39-55-20 15,-45 60 27-15,45-60-21 16,-49 55 14-16,14-11-3 0,35-44 11 16,-44 52-6-16,44-52-6 15,-39 55 7-15,39-55-11 16,-40 56 19-16,40-56-5 0,-39 66 1 15,14-14 20-15,25-52-27 16,-29 63 7-16,9-8-9 16,5-10 13-16,5-1-19 15,1 4 37-15,4 4-10 0,0-1 15 16,5 1-37-16,0 4 9 15,10-1-17-15,4-3 27 0,1 7-15 16,0-4 35-16,10 4-24 16,4-3 4-16,6 3-22 15,-1-7 10-15,5 3 2 0,6-3-6 16,-1 0 9-16,5-4-19 15,1 0 11-15,4 0 18 16,0-11-2-16,10-1-2 16,5-6-13-16,0-4-1 0,10 0-12 15,5-8 17-15,-1 1-20 16,11-8 12-16,-5 0-12 15,-1-4 3-15,-9 1-3 0,0-5 4 16,0-3 9-16,-5-3-20 16,-5-1 14-16,-1-3-16 0,6-8 6 15,0-4 18-15,-10-3-15 16,5-4 0-16,-10-3 3 15,5-8 4-15,0-8-10 16,-4-14 6-16,9-7-3 16,-5-8-9-16,0-7 14 0,-5-8-2 15,-5 4 2-15,0 0-11 16,-5 0 10-16,-9 7-7 0,-11 1 17 15,-9 3-14-15,-10 4-3 16,-5-4 3-16,-10 0 0 16,-5 4-5-16,-10-4 8 0,1 0-3 15,-6 0 0-15,0 8-8 16,1-5 4-16,-1 5 11 0,0-1-3 15,6 5-4 1,4 3 7-16,-5 7-21 0,6 0 16 16,-1 11-6-16,0-3 13 15,15 44-23-15,-30-55 20 16,6 7-12-16,24 48 15 0,-35-48-17 15,35 48 13-15,-44-56-13 16,9 12 15-16,35 44-16 0,-44-44 6 16,44 44-2-16,-39-37-1 15,39 37 13-15,-45-37-14 16,11 22 16-16,-1 0-14 0,-4 11 5 15,0 1-4-15,-1 3-8 16,1 0 24-16,-6 0-16 16,6-4 7-16,5 4-7 15,-6-7 8-15,1 3-9 0,9-3 5 16,30 7 7-16,-44-15-20 15,9 4 31-15,6-8-26 16,-1 12 8-16,30 7-6 0,-34-11 6 16,34 11-8-16,-35-11-10 15,35 11-37-15,0 0-105 0,-29 0-83 16,29 0-121-16,0 0-111 15,0 0-173-15,-25 59-99 16</inkml:trace>
  </inkml:traceGroup>
</inkml:ink>
</file>

<file path=ppt/ink/ink34.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1:33.37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8B9AFFC-0145-41FD-ADC8-BDAB829F4511}" emma:medium="tactile" emma:mode="ink">
          <msink:context xmlns:msink="http://schemas.microsoft.com/ink/2010/main" type="writingRegion" rotatedBoundingBox="17636,7289 18675,7289 18675,8712 17636,8712">
            <msink:destinationLink direction="with" ref="{97D7DE9A-FAA4-45D1-B895-AEFE9607333F}"/>
          </msink:context>
        </emma:interpretation>
      </emma:emma>
    </inkml:annotationXML>
    <inkml:traceGroup>
      <inkml:annotationXML>
        <emma:emma xmlns:emma="http://www.w3.org/2003/04/emma" version="1.0">
          <emma:interpretation id="{CDEA00BA-C0B5-48F3-8A27-526B5271C48F}" emma:medium="tactile" emma:mode="ink">
            <msink:context xmlns:msink="http://schemas.microsoft.com/ink/2010/main" type="paragraph" rotatedBoundingBox="17636,7289 18675,7289 18675,8712 17636,8712" alignmentLevel="1"/>
          </emma:interpretation>
        </emma:emma>
      </inkml:annotationXML>
      <inkml:traceGroup>
        <inkml:annotationXML>
          <emma:emma xmlns:emma="http://www.w3.org/2003/04/emma" version="1.0">
            <emma:interpretation id="{2415124F-2509-4695-A556-10994FD4842C}" emma:medium="tactile" emma:mode="ink">
              <msink:context xmlns:msink="http://schemas.microsoft.com/ink/2010/main" type="line" rotatedBoundingBox="17636,7289 18675,7289 18675,8712 17636,8712"/>
            </emma:interpretation>
          </emma:emma>
        </inkml:annotationXML>
        <inkml:traceGroup>
          <inkml:annotationXML>
            <emma:emma xmlns:emma="http://www.w3.org/2003/04/emma" version="1.0">
              <emma:interpretation id="{63D2A6D0-EE45-4779-BF22-E7DF000D42BF}" emma:medium="tactile" emma:mode="ink">
                <msink:context xmlns:msink="http://schemas.microsoft.com/ink/2010/main" type="inkWord" rotatedBoundingBox="17636,7289 18675,7289 18675,8712 17636,8712"/>
              </emma:interpretation>
              <emma:one-of disjunction-type="recognition" id="oneOf0">
                <emma:interpretation id="interp0" emma:lang="en-US" emma:confidence="0">
                  <emma:literal>is</emma:literal>
                </emma:interpretation>
                <emma:interpretation id="interp1" emma:lang="en-US" emma:confidence="0">
                  <emma:literal>as</emma:literal>
                </emma:interpretation>
                <emma:interpretation id="interp2" emma:lang="en-US" emma:confidence="0">
                  <emma:literal>(I</emma:literal>
                </emma:interpretation>
                <emma:interpretation id="interp3" emma:lang="en-US" emma:confidence="0">
                  <emma:literal>(is</emma:literal>
                </emma:interpretation>
                <emma:interpretation id="interp4" emma:lang="en-US" emma:confidence="0">
                  <emma:literal>cit</emma:literal>
                </emma:interpretation>
              </emma:one-of>
            </emma:emma>
          </inkml:annotationXML>
          <inkml:trace contextRef="#ctx0" brushRef="#br0">0 59 1362 0,'0'0'194'0,"39"-7"68"15,-39 7-37-15,40-12-82 0,-1-2-73 16,0 3-26-16,1 0-36 16,-6 3 3-16,-34 8-30 15,50 0-331-15,-50 0-216 0,39 11 3 16</inkml:trace>
          <inkml:trace contextRef="#ctx0" brushRef="#br0" timeOffset="-218.41">266 462 1127 0,'0'0'360'0,"0"0"-1"0,0 0-66 15,0 0-94-15,0 0-70 16,0 0-64-16,0 0-31 15,0 0 29-15,0 0-14 0,-20 55 8 16,20-55-25-16,-39 67-13 16,9-5 16-16,6-2-8 0,4-1-16 15,5-4 16-15,10-3-33 16,5-52 19-16,5 66-19 15,-5-66 23-15,20 59-20 16,-20-59 10-16,0 0 5 0,0 0-12 16,29 52 4-16,-29-52 21 15,0 0-25-15,0 0 13 16,0 0-1-16,0 0-9 0,0 0 16 15,0 0-22-15,-39-52 14 16,39 52-11-16,-40-55 18 16,40 55 10-16,-44-59 9 0,15 7 6 15,4 0-24-15,10 1 16 16,0-5-35-16,1-3 13 0,4 0-13 15,0 0 21 1,5 7-21-16,-5 0 9 0,5 4-19 16,-5 8 18-16,10 40-16 15,-5-52 8-15,5 52-7 0,-9-48-8 16,9 48-143-16,0 0-232 15,0 0-313-15,0 0-112 16</inkml:trace>
          <inkml:trace contextRef="#ctx0" brushRef="#br0" timeOffset="358.8">-429 654 808 0,'0'0'41'15,"0"0"118"-15,0 0 85 0,0 0-37 16,0 0-58-16,0 0-45 15,0 0-55-15,45 18 36 16,-45-18 7-16,0 0 41 16,0 0 15-16,0 0-24 0,0 0-87 15,0 0 0-15,0 0-10 16,0 0 15-16,0 0-6 0,-50-26 44 15,11 15-7-15,0 15 8 16,-1 18 11-16,40-22-10 16,-54 67-12-16,15-1-35 0,9 4-9 15,10-3-18-15,5-1-3 16,11 5-1-16,-1-9 1 15,14 1-10-15,6-7 5 16,5-5-64-16,10-6-105 0,4-8-222 16,0-15-318-16,1-7-92 15</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1:57.37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5AC178B-7B7E-40D1-B555-17D97DAFE103}" emma:medium="tactile" emma:mode="ink">
          <msink:context xmlns:msink="http://schemas.microsoft.com/ink/2010/main" type="writingRegion" rotatedBoundingBox="23278,1929 18236,1850 18260,340 23301,419"/>
        </emma:interpretation>
      </emma:emma>
    </inkml:annotationXML>
    <inkml:traceGroup>
      <inkml:annotationXML>
        <emma:emma xmlns:emma="http://www.w3.org/2003/04/emma" version="1.0">
          <emma:interpretation id="{6D170ACE-F9B4-47AB-BB27-E8565B631CF6}" emma:medium="tactile" emma:mode="ink">
            <msink:context xmlns:msink="http://schemas.microsoft.com/ink/2010/main" type="paragraph" rotatedBoundingBox="23278,1929 18236,1850 18260,340 23301,419" alignmentLevel="1"/>
          </emma:interpretation>
        </emma:emma>
      </inkml:annotationXML>
      <inkml:traceGroup>
        <inkml:annotationXML>
          <emma:emma xmlns:emma="http://www.w3.org/2003/04/emma" version="1.0">
            <emma:interpretation id="{58879DF8-2C40-42A2-9C25-045B96551616}" emma:medium="tactile" emma:mode="ink">
              <msink:context xmlns:msink="http://schemas.microsoft.com/ink/2010/main" type="line" rotatedBoundingBox="23278,1929 18236,1850 18260,340 23301,419"/>
            </emma:interpretation>
          </emma:emma>
        </inkml:annotationXML>
        <inkml:traceGroup>
          <inkml:annotationXML>
            <emma:emma xmlns:emma="http://www.w3.org/2003/04/emma" version="1.0">
              <emma:interpretation id="{D5C0C202-10A6-400A-9318-BF9159CD8076}" emma:medium="tactile" emma:mode="ink">
                <msink:context xmlns:msink="http://schemas.microsoft.com/ink/2010/main" type="inkWord" rotatedBoundingBox="18158,596 21843,162 22001,1499 18316,1934"/>
              </emma:interpretation>
              <emma:one-of disjunction-type="recognition" id="oneOf0">
                <emma:interpretation id="interp0" emma:lang="en-US" emma:confidence="0">
                  <emma:literal>Bit.</emma:literal>
                </emma:interpretation>
                <emma:interpretation id="interp1" emma:lang="en-US" emma:confidence="0">
                  <emma:literal>print.</emma:literal>
                </emma:interpretation>
                <emma:interpretation id="interp2" emma:lang="en-US" emma:confidence="0">
                  <emma:literal>pit.</emma:literal>
                </emma:interpretation>
                <emma:interpretation id="interp3" emma:lang="en-US" emma:confidence="0">
                  <emma:literal>pi.</emma:literal>
                </emma:interpretation>
                <emma:interpretation id="interp4" emma:lang="en-US" emma:confidence="0">
                  <emma:literal>Brit.</emma:literal>
                </emma:interpretation>
              </emma:one-of>
            </emma:emma>
          </inkml:annotationXML>
          <inkml:trace contextRef="#ctx0" brushRef="#br0">-1809-466 702 0,'20'15'192'0,"-20"-15"-33"15,0 0-41-15,0 0-72 16,29 33-12-16,-29-33-1 0,0 0-12 15,25 30-166-15,-25-30-253 16</inkml:trace>
          <inkml:trace contextRef="#ctx0" brushRef="#br0" timeOffset="153959.89">-1587 255 689 0,'0'0'177'0,"0"0"-19"15,0 0-19-15,0 0 10 16,0 0-76-16,0 0-39 16,0 0 8-16,0 0 58 0,0 0 58 15,0 0-38-15,0 0-39 16,0 0-18-16,-10 48-24 0,10-48-9 15,-15 40-9-15,15-40-17 16,-20 37 25-16,20-37-29 0,-29 26 13 16,29-26-5-16,-30 11-5 15,30-11 7-15,0 0-27 0,-34-18 17 16,34 18-16-16,-20-37-4 15,5 4 37-15,15 33-48 16,-10-37 40-16,10 37-9 16,0 0-21-16,0 0 40 0,0 0-23 15,0 0 10-15,0 0 5 16,0 0-7-16,0 0 0 0,0 0 14 15,0 0-31-15,-19 40 61 16,19-40-48-16,-25 41 25 0,25-41-15 16,-35 29-6-16,35-29 7 15,-34 15-33-15,4-11 33 0,30-4-22 16,0 0 15-16,0 0 12 15,-24-41-62-15,14 4 33 16,10 37-4-16,-5-40 17 0,5 40-18 16,0 0-7-16,5-41 30 15,-5 41-10-15,0 0 14 16,0 0-7-16,0 0 1 0,0 0 18 15,0 0-24-15,-25 44 24 16,25-44-5-16,-34 41 18 0,34-41 54 16,-35 33 3-16,6-18 4 15,29-15-34-15,-35 7 4 0,6-14-8 16,29 7-29-16,-25-30 0 15,5-3-12-15,11-7-16 16,-6-16 9-16,10-10-12 0,-5-19 3 16,0-4 5-16,5-11-28 15,-5 4 23-15,0 4 5 0,6 11-5 16,-1 14 12-16,0 12-18 15,0 18-9-15,5 37-4 0,0 0 24 16,-30 11-46-16,30-11-280 16,-24 51-270-16,4 5-73 0</inkml:trace>
          <inkml:trace contextRef="#ctx0" brushRef="#br0" timeOffset="154209.49">-2381 122 1188 0,'0'0'297'0,"0"0"-37"0,-24 40 24 16,24-40 50-16,-20 56-74 15,15-8-90-15,0-4-57 0,0 4-23 16,-5 0-10-16,-4 4-13 15,-1-4-26-15,-5-4-17 16,-4 1-16-16,-6-9-8 16,30-36-11-16,-39 45-55 0,4-19-201 15,35-26-208-15,-39 7-258 16,39-7-28-16</inkml:trace>
          <inkml:trace contextRef="#ctx0" brushRef="#br0" timeOffset="154755.49">-2671 790 1704 0,'0'0'456'0,"19"41"-27"0,-19-41-93 16,0 0-101-16,0 0-97 15,0 0-59-15,0 0-40 0,15 33-13 16,-15-33-26-16,0 0-152 16,0 0-277-16,0 0-306 0,-39 8-75 15</inkml:trace>
          <inkml:trace contextRef="#ctx0" brushRef="#br0" timeOffset="154552.69">-2691 103 988 0,'0'0'356'0,"30"0"-32"15,-30 0-7-15,24 30-26 0,-9-1-110 16,-5 5-18-16,-15-5-19 15,-5 4-49-15,10-33-39 0,-34 45-24 16,-6-12-23-16,1-11-9 16,-6 0 4-16,6-11 19 0,5-7 19 15,4-8 11-15,5-7-24 16,25 11-10-16,-24-44-2 0,9-4-4 15,5-11-13-15,5-11-10 16,-5-12 14-16,5 1-4 16,-4-4 8-16,4 0-8 0,0 7 0 15,0 16-9-15,0 6 5 16,0 19-24-16,5 37-177 0,0 0-197 15,0 0-175-15,0 0-176 16</inkml:trace>
          <inkml:trace contextRef="#ctx0" brushRef="#br0" timeOffset="155239.09">-3341-4 1498 0,'-10'-37'276'15,"10"37"-28"-15,0 0-62 16,0 0 71-16,0 0-32 0,30 33-66 16,4 15-70-16,1 15-10 15,-1 11 8-15,-9 7-27 0,-6 12-21 16,-9 3-14-16,-20-4-13 15,-19 0-1-15,-16-7-7 16,-19-7 2-16,-14-11-6 0,-6-19 8 16,-10-15-14-16,6-18 9 15,-1-23-8-15,5-18 8 0,10-18-7 16,10-22 10-16,10-19-3 15,10-8-12-15,9-7 9 0,20 1 9 16,15 6 0-16,10 12-4 16,15 7-1-16,14 19-1 0,1 10-6 15,9 12 5-15,0 11-10 16,5 18-86-16,-9 8-164 0,-1 11-151 15,-4 11-153-15,-40-26-14 16,29 62 164-16,-24 5 155 16,-15-8 121-16,-5-4 142 0,1-7 120 15,14-48 153-15,-25 56 135 16,25-56-4-16,0 0-34 0,0 0-51 15,-25 44-62-15,25-44-42 16,0 0-22-16,0 0-60 0,0 0-60 16,0 0-38-16,40-3-17 15,-11-5-19-15,-29 8-43 0,35-18-224 16,-35 18-310-16,0 0-440 15</inkml:trace>
          <inkml:trace contextRef="#ctx0" brushRef="#br0" timeOffset="-1544.41">-425 229 1751 0,'0'0'480'0,"0"0"-104"15,0 0-100-15,0 0-86 16,0 0-87-16,0 0-55 0,25 26-16 15,-25-26-21-15,0 0-109 16,0 0-324-16,0 0-499 0</inkml:trace>
        </inkml:traceGroup>
        <inkml:traceGroup>
          <inkml:annotationXML>
            <emma:emma xmlns:emma="http://www.w3.org/2003/04/emma" version="1.0">
              <emma:interpretation id="{34B4667D-4A87-4538-9B13-9CE7BC7A1170}" emma:medium="tactile" emma:mode="ink">
                <msink:context xmlns:msink="http://schemas.microsoft.com/ink/2010/main" type="inkWord" rotatedBoundingBox="22059,801 23356,1023 23204,1910 21907,1688"/>
              </emma:interpretation>
              <emma:one-of disjunction-type="recognition" id="oneOf1">
                <emma:interpretation id="interp5" emma:lang="en-US" emma:confidence="0">
                  <emma:literal>120</emma:literal>
                </emma:interpretation>
                <emma:interpretation id="interp6" emma:lang="en-US" emma:confidence="0">
                  <emma:literal>190</emma:literal>
                </emma:interpretation>
                <emma:interpretation id="interp7" emma:lang="en-US" emma:confidence="0">
                  <emma:literal>128</emma:literal>
                </emma:interpretation>
                <emma:interpretation id="interp8" emma:lang="en-US" emma:confidence="0">
                  <emma:literal>130</emma:literal>
                </emma:interpretation>
                <emma:interpretation id="interp9" emma:lang="en-US" emma:confidence="0">
                  <emma:literal>170</emma:literal>
                </emma:interpretation>
              </emma:one-of>
            </emma:emma>
          </inkml:annotationXML>
          <inkml:trace contextRef="#ctx0" brushRef="#br0" timeOffset="-2402.41">279 0 839 0,'0'0'246'16,"0"0"29"-16,0 0-51 0,0 0-48 16,10 33-11-16,-5 4 8 15,-5-4 6-15,-5-3-25 0,-5 3-42 16,-4 0-54-16,-6-3-37 15,-5-4-12-15,-4-4-2 16,-11-7-3-16,1-4 6 16,5-4 1-16,9-3-1 0,25-4-10 15,-25-15-11-15,25 15-1 16,-19-30-4-16,9 1 6 0,10 29 25 15,0-33-7-15,0 33-11 16,0 0 3-16,0 0 24 0,0 0 27 16,24-15 36-16,-24 15 14 15,25 15-3-15,0 10-6 0,-1 5 6 16,-4 0 7-16,0 10-15 15,4-3-16-15,1 7-13 16,4 1-21-16,-4-1-27 16,5-3 5-16,-1-1-4 0,-4 1-21 15,4-8-13-15,-9-7-57 16,-20-26-191-16,0 0-236 0,0 0-354 15</inkml:trace>
          <inkml:trace contextRef="#ctx0" brushRef="#br0" timeOffset="-2043.61">629 155 1553 0,'0'0'393'0,"0"0"-1"0,30 11-87 15,-1 11-82-15,1 15-31 16,9 7-41-16,-4 4-58 0,-1-3-43 16,1 3-25-16,-11-4 12 15,-4-7-8-15,-20-37-16 16,20 44-13-16,-20-44 4 0,-15 52 10 15,-10-11-10-15,-9-12-10 16,-1-14 10-16,6-4 2 16,-1-7-16-16,6-8 2 0,24 4 5 15,-25-40-16-15,15-1-2 16,5-7 21-16,5 4 3 0,5-4-12 15,5 11-5-15,0 0 11 16,5 3-8-16,-15 34-155 0,14-33-283 16,-14 33-499-16</inkml:trace>
          <inkml:trace contextRef="#ctx0" brushRef="#br0" timeOffset="-1747.21">-124-41 1251 0,'0'0'256'0,"0"0"-80"15,-25-18-100-15,25 18 67 16,0 0 105-16,-30 51-65 16,6 5-20-16,-1 14 5 0,0 8-18 15,-4 3-58-15,-1 0-47 16,-4 11-25-16,4-7-3 0,6-3-33 15,-1-16-29-15,10-10-181 16,1-8-365-16,14-48-184 16</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8:04.31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FE24F10-8F7D-4A3B-B9B7-2CF9770BE002}" emma:medium="tactile" emma:mode="ink">
          <msink:context xmlns:msink="http://schemas.microsoft.com/ink/2010/main" type="writingRegion" rotatedBoundingBox="6233,3611 8887,3160 9073,4249 6418,4701">
            <msink:destinationLink direction="with" ref="{841C6884-B5B0-4156-993C-EAE03A05507A}"/>
          </msink:context>
        </emma:interpretation>
      </emma:emma>
    </inkml:annotationXML>
    <inkml:traceGroup>
      <inkml:annotationXML>
        <emma:emma xmlns:emma="http://www.w3.org/2003/04/emma" version="1.0">
          <emma:interpretation id="{8DC7A5AB-8CFB-4D4D-A9EF-95F7AE691A06}" emma:medium="tactile" emma:mode="ink">
            <msink:context xmlns:msink="http://schemas.microsoft.com/ink/2010/main" type="paragraph" rotatedBoundingBox="6233,3611 8887,3160 9073,4249 6418,4701" alignmentLevel="1"/>
          </emma:interpretation>
        </emma:emma>
      </inkml:annotationXML>
      <inkml:traceGroup>
        <inkml:annotationXML>
          <emma:emma xmlns:emma="http://www.w3.org/2003/04/emma" version="1.0">
            <emma:interpretation id="{6E7AB0E2-BCA4-45F9-BC75-628E8E07D1C0}" emma:medium="tactile" emma:mode="ink">
              <msink:context xmlns:msink="http://schemas.microsoft.com/ink/2010/main" type="line" rotatedBoundingBox="6233,3611 8887,3160 9073,4249 6418,4701"/>
            </emma:interpretation>
          </emma:emma>
        </inkml:annotationXML>
        <inkml:traceGroup>
          <inkml:annotationXML>
            <emma:emma xmlns:emma="http://www.w3.org/2003/04/emma" version="1.0">
              <emma:interpretation id="{0C8B4B2C-D93C-44BF-9E76-1063ECB619B4}" emma:medium="tactile" emma:mode="ink">
                <msink:context xmlns:msink="http://schemas.microsoft.com/ink/2010/main" type="inkWord" rotatedBoundingBox="6233,3611 8887,3160 9073,4249 6418,4701"/>
              </emma:interpretation>
              <emma:one-of disjunction-type="recognition" id="oneOf0">
                <emma:interpretation id="interp0" emma:lang="en-US" emma:confidence="0">
                  <emma:literal>121</emma:literal>
                </emma:interpretation>
                <emma:interpretation id="interp1" emma:lang="en-US" emma:confidence="0">
                  <emma:literal>I Z 1</emma:literal>
                </emma:interpretation>
                <emma:interpretation id="interp2" emma:lang="en-US" emma:confidence="0">
                  <emma:literal>12 1</emma:literal>
                </emma:interpretation>
                <emma:interpretation id="interp3" emma:lang="en-US" emma:confidence="0">
                  <emma:literal>I 2 1</emma:literal>
                </emma:interpretation>
                <emma:interpretation id="interp4" emma:lang="en-US" emma:confidence="0">
                  <emma:literal>Is 1</emma:literal>
                </emma:interpretation>
              </emma:one-of>
            </emma:emma>
          </inkml:annotationXML>
          <inkml:trace contextRef="#ctx0" brushRef="#br0">1100 1382 1048 0,'0'0'327'0,"0"0"38"15,0 0-54-15,39-22-70 16,20 0-82-16,5 0-89 16,20-8-17-16,5 4-32 0,-1 0-42 15,-4 4-248-15,-5 0-287 16,-10 7-174-16</inkml:trace>
          <inkml:trace contextRef="#ctx0" brushRef="#br0" timeOffset="-171.61">1134 636 1112 0,'0'0'144'0,"0"0"95"16,0 0 35-16,30-7-46 0,19-5-99 15,5-10-60-15,5 0-38 16,0 0-15-16,1 0-3 0,-11 3 9 15,-10 1-14-15,-4 3-8 16,-35 15 6-16,0 0-11 16,0 0 12-16,0 0-17 0,0 0-2 15,0 0 5-15,0 0 4 16,-50 48 8-16,11-7 1 0,5 3-12 15,4 0 14 1,5 1 19-16,6 3 46 0,4 0 28 16,10 7 3-16,0-3-4 15,10 0-27-15,0 3-11 0,0 4 3 16,0-7-21-16,5 0-24 15,-6-8-18-15,-4 0 18 16,0-3-20-16,0-8 0 0,0-33-40 16,-14 37-180-16,14-37-323 15,-30 19-190-15</inkml:trace>
          <inkml:trace contextRef="#ctx0" brushRef="#br0" timeOffset="343.2">2223 983 1681 0,'44'-11'390'15,"1"0"-61"-15,9-4-85 0,5 0-100 16,0 4-69-16,-5-3-38 15,-5 6-22-15,-9 1-34 16,-11-1-71-16,-29 8-150 16,0 0-202-16,0 0-94 0,-14 41 66 15,-16-4 118-15,-9 4 148 16,-6-4 106-16,-14 0 60 0,5 0 35 15,-5-8 61-15,10-3 123 16,9-8 72-16,11-7 55 0,29-11-77 16,0 0-1-16,0 0 34 15,0 0-35-15,0 0-74 16,49 8-70-16,10-12-43 0,5 0-20 15,5-3-36-15,0 0-322 16,5-4-535-16</inkml:trace>
          <inkml:trace contextRef="#ctx0" brushRef="#br0" timeOffset="1372.8">3228 551 563 0,'0'0'59'15,"0"0"90"-15,0 0 64 16,0 0-1-16,0 0 5 0,54-30-77 15,-10 8-60-15,1 4 3 16,-6-4-44-16,0-1 3 16,1-6-59-16,-11-1 33 0,6 1-1 15,-10-5-15-15,-6-6 0 16,1 7 0-16,-5 3 0 0,-15 30 105 15,0 0 4 1,0 0-61-16,0 0 56 0,0 0 108 16,-25 74-27-16,-9 18-30 15,-6 12-41-15,6 10-7 0,-1-7-38 16,6-3-7-16,-1-4-34 15,5-12 4-15,11-10-17 16,4-8-18-16,0-11 16 0,10-7-29 16,10-11-178-16,-10-41-424 15</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8:09.65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4901619-35D6-4B1D-BC04-705073F6C99D}" emma:medium="tactile" emma:mode="ink">
          <msink:context xmlns:msink="http://schemas.microsoft.com/ink/2010/main" type="inkDrawing" rotatedBoundingBox="9828,5216 10041,12902 5886,13017 5673,5332" semanticType="underline" shapeName="Other">
            <msink:sourceLink direction="with" ref="{841C6884-B5B0-4156-993C-EAE03A05507A}"/>
            <msink:sourceLink direction="with" ref="{75513CF3-4254-423A-8C6D-35F74032750B}"/>
            <msink:sourceLink direction="with" ref="{0E8858B2-9D9C-4D85-9106-1C2C4A772243}"/>
          </msink:context>
        </emma:interpretation>
      </emma:emma>
    </inkml:annotationXML>
    <inkml:trace contextRef="#ctx0" brushRef="#br0">0 114 320 0,'0'0'44'0,"5"-37"22"16,-5 37 24-16,9-41 95 0,-9 41 48 15,10-37-4 1,-10 37-56-16,0 0-22 0,0 0 29 16,0 0 40-16,20 33 18 15,10 15-29-15,-1 19-74 0,15 21-11 16,20 12-30-16,10 7-39 15,20 15-25-15,14 0 12 0,11 4 50 16,9 3-12-16,5-3-33 16,5 3-25-16,-1-3-22 0,1-1 0 15,-10 1 9-15,-9 0-5 16,-11-5-10-16,-9-6-8 0,-16-15-48 15,-9-19-193-15,-20-11-261 16,-4-18-252-16</inkml:trace>
    <inkml:trace contextRef="#ctx0" brushRef="#br0" timeOffset="-436.81">-124-67 407 0,'10'-52'82'0,"-5"7"96"16,-5 45 31-16,5-44 96 0,-5 44-52 16,0 0-31-16,0 0-41 15,-29 8 20-15,-6 21-24 0,-4 12-13 16,-6 10 6-16,-9 12-22 15,-10 4-26-15,-5 14 15 0,-19 0-44 16,-11 19-34-16,-14 3-12 16,-5 1-10-16,-6 7-16 0,6-4 6 15,5 0-15-15,14-15-8 16,1-7-4-16,9-7 3 0,0-8 11 15,16-11-14 1,4-3 2-16,9-12-15 0,11-7-39 16,10-11-155-16,39-26-235 15,-40 18-266-15,40-18-81 0</inkml:trace>
    <inkml:trace contextRef="#ctx0" brushRef="#br0" timeOffset="499.2">-1936 1824 409 0,'-35'0'113'15,"35"0"40"-15,-29 0-15 16,29 0 10-16,0 0 17 0,0 0 54 15,10 48 1-15,19 11-1 16,20 23 0-16,20 17-23 0,20 16-38 16,9 14-33-16,6 19-20 15,9 11-60-15,1 7-26 0,-1 8-3 16,0-1-16-16,0-3 12 15,1 0-9-15,-11-15 3 16,-4-11-6-16,-11-18-5 16,-9-19-14-16,-5-22-3 0,-5-15-135 15,-5-18-202-15,0-15-306 16</inkml:trace>
    <inkml:trace contextRef="#ctx0" brushRef="#br0" timeOffset="842.4">-25 4480 1173 0,'0'0'4'0,"0"0"82"0,0 0 117 16,34 19 52-16,6-23-63 16,4-14-43-16,15-12-28 0,5-18-16 15,10-11 33-15,15-18-37 16,5-23-62-16,14-26-7 0,10-14-20 15,10-26 8-15,15-19-11 16,20-22-9-16,9-4 5 16,0 8 1-16,-9 7-11 15,-25 15 18-15,-25 19-21 0,-19 14-4 16,-30 30 12-16,-15 18-8 15,-19 15 0-15,-16 26-17 0,1 15-66 16,-15 44-125-16,0-37-141 16,0 37-94-16,0 0-91 15</inkml:trace>
    <inkml:trace contextRef="#ctx0" brushRef="#br0" timeOffset="-811.21">103-1856 313 0,'0'0'55'16,"0"0"20"-16,0 0 40 15,0 0-10-15,0 0-3 0,0 0 29 16,0 0 104-16,0 0 55 15,0 0-26-15,-20 41 4 16,1 11-27-16,9 18-46 0,-5 22-26 16,0 23-44-16,0 18-28 15,6 11-32-15,-6 7-11 0,5 1-17 16,0-4-3-16,0 3 2 15,0-18-10-15,-4-15-14 16,9-14-15-16,0-23-2 0,0-18 21 16,0-19-7-16,5-11-7 15,0-33-47-15,0 0-167 0,0 0-214 16,0-48-231-16,5 0-91 15</inkml:trace>
    <inkml:trace contextRef="#ctx0" brushRef="#br0" timeOffset="4539.6">-124 4440 642 0,'0'0'238'0,"-9"33"90"16,-6 19 19-16,5 22-39 0,-5 18-54 15,5 19-46-15,10 3-92 16,0 8-36-16,10-7-20 16,5-1-37-16,0-3-14 15,4-11-3-15,-4-4 6 0,0-11-12 16,0-11-116-16,-5-15-476 15,4-11-292-15</inkml:trace>
  </inkml:traceGroup>
</inkml:ink>
</file>

<file path=ppt/ink/ink38.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8:03.44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41C6884-B5B0-4156-993C-EAE03A05507A}" emma:medium="tactile" emma:mode="ink">
          <msink:context xmlns:msink="http://schemas.microsoft.com/ink/2010/main" type="inkDrawing" rotatedBoundingBox="5184,3104 10355,2899 10441,5059 5270,5264" hotPoints="10286,3066 10341,4995 5462,5136 5406,3206" semanticType="underline" shapeName="Rectangle">
            <msink:sourceLink direction="with" ref="{BFE24F10-8F7D-4A3B-B9B7-2CF9770BE002}"/>
            <msink:destinationLink direction="with" ref="{04901619-35D6-4B1D-BC04-705073F6C99D}"/>
          </msink:context>
        </emma:interpretation>
      </emma:emma>
    </inkml:annotationXML>
    <inkml:trace contextRef="#ctx0" brushRef="#br0">4814 233 264 0,'0'0'72'16,"0"0"24"-16,0 0-6 16,0 0-19-16,0 0-7 15,0 0 34-15,0 0 58 0,0 0-28 16,0 0-13-16,0 0 33 15,0 0-3-15,0 0-2 16,-35-3-9-16,6 3-10 16,4 0 26-16,-4-4-66 0,-6 4-15 15,1-8 14-15,-6 8-21 16,6-3 21-16,-6 3-4 0,-4-4-19 15,0 0-19-15,4 1-25 16,-9-1 11-16,-5 0-13 0,0 1-2 16,-10-1 17-16,0-4-11 15,-10 1-4-15,0 0 10 16,0-1-16-16,-5-3 7 0,0 0 16 15,5 4 14-15,-4 3 5 16,4-3-2-16,0 3-25 16,0 0-1-16,5 1-3 0,0-1 6 15,5 0-11-15,0-3-3 16,-5 3-11-16,0-3-6 0,-5-1 6 15,-15 1 0-15,-4 3-7 16,-15-7 12-16,-6 4-9 16,1-4-2-16,5 0 17 0,-1 3-18 15,1 1 11-15,4 3-2 16,6 0-2-16,9 4 5 0,15 4-17 15,5 0 17-15,5 0-5 16,10 3 0-16,0 0 7 16,0 4-19-16,4 0 22 0,1 1-14 15,0-1 4-15,0 3 12 16,-1-2-22-16,1 6 20 0,-5-3-10 15,0-4-10-15,-5 0 17 16,0-4-11-16,-1-3 12 0,1 0-8 16,0-1-7-16,5-3 14 15,-10 0-21-15,5 4 20 16,0-4-6-16,5 4 0 0,9-4 5 15,6 7-17-15,4-7 24 16,35 0-17-16,-29 8 5 16,29-8 8-16,0 0-14 0,-30 11 9 15,30-11-3-15,0 0-7 16,0 0 30-16,-24 55 27 0,14-11 29 15,5 4-6-15,0 4 19 16,0 11-37-16,0 3-9 0,0 8 44 16,5 11-3-16,0 4-20 15,0 11-26-15,0 3 12 0,0 1-25 16,0 3 14-16,-5-4-26 15,5-7 5-15,0-7-10 16,0-11 8-16,0-8-15 16,0-11 13-16,-5-11-10 0,5-7 8 15,0-41 13-15,-5 36 1 16,5-36 21-16,0 0-26 0,-10 37-6 15,10-37-7-15,0 0-11 16,-24 45 9-16,24-45-9 0,-25 44 2 16,25-44-12-16,-24 44 23 15,24-44-13-15,0 0 0 0,-20 48 6 16,20-48-11-16,0 0 14 15,-15 48-18-15,15-48 25 16,0 0-24-16,-10 49 14 16,10-49-2-16,0 0-16 0,0 0 14 15,0 0-8-15,0 0 15 16,15 44-3-16,-15-44-6 0,30 29 11 15,9-14-14-15,5-11 7 16,15-4-4-16,10-4-7 0,10 0 11 16,20-3-7-16,4-4 13 15,15 4-17-15,-4-4 0 0,4-1 14 16,-10 1-4-16,1 0 1 15,-6 4-8-15,1 0-6 16,-1-1 12-16,-4 4 12 16,4 1-14-16,0 3 0 0,6 0-7 15,4 3 7-15,5-3 2 16,6 0-12-16,-1 4 22 0,0-4-12 15,-5 4-5-15,-5-4 5 16,-4-4-12-16,-1 0 18 0,-4 1-6 16,-1-5 3-16,0 1-18 15,-4-4 18-15,-1 3-31 0,-4 1 12 16,5-4-63-16,-1 0 2 15,-4 0 29-15,-1 3-20 16,-4-3 30-16,-5 4 11 0,-10-8 14 16,-1 4 9-16,-4-4-10 15,0 1 20-15,-9-1-6 0,-1 0-5 16,-5 0 5-16,-5 4-4 15,0 0 9-15,1 0-5 16,-1 4-11-16,0-4 17 0,0 3-6 16,1 1-8-16,-1-4 10 15,0 3 5-15,0-7-7 0,-9 8-8 16,-1-4 12-16,-9 0-8 15,-30 11 16-15,34-11-5 16,-34 11-13-16,0 0 6 0,30-22 5 16,-30 22-11-16,0 0 17 15,5-37-16-15,-5 37 9 0,-10-48-4 16,5 3 0-16,-5-3 0 15,5-11 0-15,0 0 4 0,0-15-13 16,10 0 13-16,-5-7-17 16,0 0 13-16,0-1-14 15,-5 1 18-15,-4 4-8 0,-1 3 9 16,-5 4-9-16,0 7 4 15,-5 4 0-15,1 7-10 16,-1 11 15-16,20 41-5 0,-30-59-11 16,11 15 15-16,4 7-7 15,15 37 11-15,-10-48-8 0,5 11-7 16,5 37 7-16,0-37-7 15,0 37 11-15,10-37-11 0,-10 37 15 16,0 0-5-16,0 0-13 16,0 0 14-16,0 0-4 0,0 0-8 15,0 0 4-15,0 0-2 16,0 0 14-16,-39-7-8 0,9 10-3 15,-4 5 9 1,-1 6-12-16,10-6 16 0,25-8-16 16,-34 4-3-16,4-8-200 15,30 4-326-15,0 0-577 0</inkml:trace>
  </inkml:traceGroup>
</inkml:ink>
</file>

<file path=ppt/ink/ink39.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8:11.66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353C45B-218D-4C7F-9117-228603417DF0}" emma:medium="tactile" emma:mode="ink">
          <msink:context xmlns:msink="http://schemas.microsoft.com/ink/2010/main" type="writingRegion" rotatedBoundingBox="6798,7983 8596,7983 8596,9926 6798,9926"/>
        </emma:interpretation>
      </emma:emma>
    </inkml:annotationXML>
    <inkml:traceGroup>
      <inkml:annotationXML>
        <emma:emma xmlns:emma="http://www.w3.org/2003/04/emma" version="1.0">
          <emma:interpretation id="{A85DEC49-05F4-4E5B-A5AD-101C57CDCA1F}" emma:medium="tactile" emma:mode="ink">
            <msink:context xmlns:msink="http://schemas.microsoft.com/ink/2010/main" type="paragraph" rotatedBoundingBox="6912,7983 8202,7983 8202,8940 6912,8940" alignmentLevel="1"/>
          </emma:interpretation>
        </emma:emma>
      </inkml:annotationXML>
      <inkml:traceGroup>
        <inkml:annotationXML>
          <emma:emma xmlns:emma="http://www.w3.org/2003/04/emma" version="1.0">
            <emma:interpretation id="{509EA04A-F43C-49A7-B1F2-BEEE7D6D8502}" emma:medium="tactile" emma:mode="ink">
              <msink:context xmlns:msink="http://schemas.microsoft.com/ink/2010/main" type="line" rotatedBoundingBox="6912,7983 8202,7983 8202,8940 6912,8940"/>
            </emma:interpretation>
          </emma:emma>
        </inkml:annotationXML>
        <inkml:traceGroup>
          <inkml:annotationXML>
            <emma:emma xmlns:emma="http://www.w3.org/2003/04/emma" version="1.0">
              <emma:interpretation id="{CA5BBFAD-DE6F-4DD9-AA65-6F8CCD1134D0}" emma:medium="tactile" emma:mode="ink">
                <msink:context xmlns:msink="http://schemas.microsoft.com/ink/2010/main" type="inkWord" rotatedBoundingBox="6912,7983 6921,7983 6921,8718 6912,8718"/>
              </emma:interpretation>
              <emma:one-of disjunction-type="recognition" id="oneOf0">
                <emma:interpretation id="interp0" emma:lang="en-US" emma:confidence="0">
                  <emma:literal>|</emma:literal>
                </emma:interpretation>
                <emma:interpretation id="interp1" emma:lang="en-US" emma:confidence="0">
                  <emma:literal>I</emma:literal>
                </emma:interpretation>
                <emma:interpretation id="interp2" emma:lang="en-US" emma:confidence="0">
                  <emma:literal>l</emma:literal>
                </emma:interpretation>
                <emma:interpretation id="interp3" emma:lang="en-US" emma:confidence="0">
                  <emma:literal>1</emma:literal>
                </emma:interpretation>
                <emma:interpretation id="interp4" emma:lang="en-US" emma:confidence="0">
                  <emma:literal>'</emma:literal>
                </emma:interpretation>
              </emma:one-of>
            </emma:emma>
          </inkml:annotationXML>
          <inkml:trace contextRef="#ctx0" brushRef="#br0">-610-876 1194 0,'0'85'219'15,"0"7"12"-15,0 1 6 0,0-1-98 16,0 1-64-16,5-1-50 16,-1 4-59-16,-4-4-456 15</inkml:trace>
        </inkml:traceGroup>
        <inkml:traceGroup>
          <inkml:annotationXML>
            <emma:emma xmlns:emma="http://www.w3.org/2003/04/emma" version="1.0">
              <emma:interpretation id="{1E979210-3615-4223-AB98-BA37343F6011}" emma:medium="tactile" emma:mode="ink">
                <msink:context xmlns:msink="http://schemas.microsoft.com/ink/2010/main" type="inkWord" rotatedBoundingBox="8175,8566 8244,8922 8115,8947 8047,8590"/>
              </emma:interpretation>
              <emma:one-of disjunction-type="recognition" id="oneOf1">
                <emma:interpretation id="interp5" emma:lang="en-US" emma:confidence="1">
                  <emma:literal>]</emma:literal>
                </emma:interpretation>
                <emma:interpretation id="interp6" emma:lang="en-US" emma:confidence="0">
                  <emma:literal>1</emma:literal>
                </emma:interpretation>
                <emma:interpretation id="interp7" emma:lang="en-US" emma:confidence="0">
                  <emma:literal>,</emma:literal>
                </emma:interpretation>
                <emma:interpretation id="interp8" emma:lang="en-US" emma:confidence="0">
                  <emma:literal>7</emma:literal>
                </emma:interpretation>
                <emma:interpretation id="interp9" emma:lang="en-US" emma:confidence="0">
                  <emma:literal>'</emma:literal>
                </emma:interpretation>
              </emma:one-of>
            </emma:emma>
          </inkml:annotationXML>
          <inkml:trace contextRef="#ctx0" brushRef="#br0" timeOffset="-452.41">532-233 1728 0,'0'0'165'0,"30"-18"81"15,-30 18-44-15,0 0-87 16,0 0-63-16,30-30-28 0,-30 30 3 15,29 0-14-15,-29 0-4 16,35 30-9-16,-21 14 0 0,-4 11-7 16,-15 15-39-16,-9 8-266 15,-16 7-348-15</inkml:trace>
        </inkml:traceGroup>
      </inkml:traceGroup>
    </inkml:traceGroup>
    <inkml:traceGroup>
      <inkml:annotationXML>
        <emma:emma xmlns:emma="http://www.w3.org/2003/04/emma" version="1.0">
          <emma:interpretation id="{0847B863-4A83-49D2-972E-9A6CDB474BBB}" emma:medium="tactile" emma:mode="ink">
            <msink:context xmlns:msink="http://schemas.microsoft.com/ink/2010/main" type="paragraph" rotatedBoundingBox="6798,8859 8596,8859 8596,9926 6798,9926" alignmentLevel="1"/>
          </emma:interpretation>
        </emma:emma>
      </inkml:annotationXML>
      <inkml:traceGroup>
        <inkml:annotationXML>
          <emma:emma xmlns:emma="http://www.w3.org/2003/04/emma" version="1.0">
            <emma:interpretation id="{76E6BFAE-DB18-494C-9F53-5DBCF20C709E}" emma:medium="tactile" emma:mode="ink">
              <msink:context xmlns:msink="http://schemas.microsoft.com/ink/2010/main" type="line" rotatedBoundingBox="6798,8859 8596,8859 8596,9926 6798,9926"/>
            </emma:interpretation>
          </emma:emma>
        </inkml:annotationXML>
        <inkml:traceGroup>
          <inkml:annotationXML>
            <emma:emma xmlns:emma="http://www.w3.org/2003/04/emma" version="1.0">
              <emma:interpretation id="{31846C0C-9D7F-4E5E-BC40-BD321AC2F1E7}" emma:medium="tactile" emma:mode="ink">
                <msink:context xmlns:msink="http://schemas.microsoft.com/ink/2010/main" type="inkWord" rotatedBoundingBox="6798,8859 8596,8859 8596,9926 6798,9926"/>
              </emma:interpretation>
              <emma:one-of disjunction-type="recognition" id="oneOf2">
                <emma:interpretation id="interp10" emma:lang="en-US" emma:confidence="0">
                  <emma:literal>"I</emma:literal>
                </emma:interpretation>
                <emma:interpretation id="interp11" emma:lang="en-US" emma:confidence="0">
                  <emma:literal>P,</emma:literal>
                </emma:interpretation>
                <emma:interpretation id="interp12" emma:lang="en-US" emma:confidence="0">
                  <emma:literal>P/</emma:literal>
                </emma:interpretation>
                <emma:interpretation id="interp13" emma:lang="en-US" emma:confidence="0">
                  <emma:literal>K/</emma:literal>
                </emma:interpretation>
                <emma:interpretation id="interp14" emma:lang="en-US" emma:confidence="0">
                  <emma:literal>[I</emma:literal>
                </emma:interpretation>
              </emma:one-of>
            </emma:emma>
          </inkml:annotationXML>
          <inkml:trace contextRef="#ctx0" brushRef="#br0" timeOffset="-670.81">1074 0 833 0,'-19'48'176'15,"19"-48"31"-15,-5 63 1 16,10-12-16-16,-5-6-19 0,0-5-21 15,0-40-12-15,0 52-50 16,-15-8-31-16,-10-7-27 0,-14 0-23 16,-6 0-7-16,-9-4 3 15,-10 1 7-15,-10-1-7 0,-9-7-5 16,-6 0 4-16,0-8-13 15,-4-7 4-15,9-3 13 16,20-1 1-16,10-3-3 0,14-1 3 16,16 8 1-16,24-11 61 15,0 0 0-15,-5 41 14 16,10-4 17-16,9-4-41 0,1 1-33 15,-5-5-12-15,-10-29-5 16,5 41-5-16,-15 3-62 0,-15-3-143 16,-9-1-267-16,-10-6-133 15,-6-9-1-15</inkml:trace>
          <inkml:trace contextRef="#ctx0" brushRef="#br0" timeOffset="-156.01">-349 343 1028 0,'0'-51'60'15,"10"-1"71"-15,9 4 47 0,6 0-6 16,4 7-22-16,16 12-55 15,-6 14-42-15,1 15-27 0,-11 7-7 16,-29-7 42-16,30 34 90 16,-16 6 16-16,-23 12-72 0,-16 3-57 15,-14 1-15-15,-16-1 1 16,-9-7-9-16,-5-7-6 15,5-8-20-15,-5-11-12 0,5-11-29 16,0-11-149-16,15-14-156 16,15-16-55-16,4-14-23 15,10-15 12-15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17:20.36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013E44D-AD17-49CB-9E68-CACCE2B79B2A}" emma:medium="tactile" emma:mode="ink">
          <msink:context xmlns:msink="http://schemas.microsoft.com/ink/2010/main" type="inkDrawing" rotatedBoundingBox="3998,14036 8517,13954 8548,15638 4029,15720" hotPoints="8377,13912 8511,15408 4144,15800 4010,14305" semanticType="enclosure" shapeName="Rectangle">
            <msink:sourceLink direction="with" ref="{1003FDEA-CF0C-42C2-9F14-20480115E85E}"/>
          </msink:context>
        </emma:interpretation>
      </emma:emma>
    </inkml:annotationXML>
    <inkml:trace contextRef="#ctx0" brushRef="#br0">0 229 383 0,'24'-11'59'0,"-24"11"3"15,30-4 22-15,-1 0 8 16,1 4-4-16,0-3-19 0,-1-1 27 15,6 0-9-15,-1 4-40 16,1-3 29-16,4-1-34 0,0-4 8 16,-4 8 11-16,4-3-31 15,-4-1 10-15,-6 0-10 16,1 1-17-16,-5 3-4 15,-1 3-1-15,1-3-6 0,-25 0 4 16,24 4 17-16,1-4-4 16,-25 0-3-16,30 4 20 15,-6-4-33-15,6 0 32 0,-6 0-17 16,6 0 24-16,0 0-9 15,4 0 0-15,5 0-7 0,-4-4-26 16,4 4 27-16,-4-4 19 16,4 1-21-16,-4-1-4 0,-1 4-1 15,1-4-5-15,-6 8-7 16,1-4-3-16,-1 4-13 15,-9-4 13-15,5 0 1 16,-1 0 2-16,1 3-1 0,0-3 1 16,-1 0 3-16,1 4 11 15,-1 0-2-15,1-1 8 0,-5-3-2 16,9 4-7-16,-4-4-1 15,0 0-12-15,-1-4-6 16,1 1-3-16,-1-1 10 0,1 0-7 16,0 1 7-16,-25 3-3 15,24-4-2-15,1 4-7 0,-25 0 16 16,25 0-11-1,-25 0-11-15,24 7 26 0,1-3-8 16,-25-4-24-16,25 7 10 16,-6-3 7-16,-19-4 4 0,35 4 5 15,-11 0-12-15,6-1 14 16,-5-3 4-16,-1 4 0 0,-4-4-5 15,9 0 4-15,-4-4-14 16,0 1 0-16,-1-1 7 16,6 0-11-16,-5 0 13 0,4-3-24 15,1 0 27-15,-1-1 3 16,-4 5 5-16,4-1-25 15,6 0 25-15,-1 1 29 0,1-1-25 16,9 0-1-16,0 0-8 16,6 1-22-16,-1-5 26 15,5 1-30-15,-5 0 26 0,6-1-15 16,-6 5-5-16,0-1 10 15,0 0 1-15,1 0-9 0,-11 1 0 16,0 3 3-16,-4-4 13 16,-5-7-7-16,-1 4-26 0,6-1 16 15,-1 1 15-15,-4-1-6 16,-1-3 7-16,1 4-25 15,-6 0 15-15,-24 7 9 16,30-8-27-16,-30 8 23 0,25-7 2 16,-25 7-6-16,0 0-10 15,0 0 12-15,0 0 2 0,0 0 33 16,0 0-4-16,0 0-7 15,0 0-17-15,0 0-7 0,0 0 4 16,0 0-6-16,0 0-10 16,0 0 13-16,0 0 8 0,0 0-22 15,0 0 8-15,0 0 5 16,0 0-79-16,0 0-68 15,0 0-171-15,0 0-299 16</inkml:trace>
    <inkml:trace contextRef="#ctx0" brushRef="#br0" timeOffset="6739.21">212 199 299 0,'0'0'76'0,"0"0"2"15,0 0-9-15,0 0-10 0,0 0 22 16,0 0-20-16,0 0 9 16,0 0 8-16,-25 15 14 15,25-15 27-15,0 0-65 0,-39 7-29 16,9 1 43-16,0-4 11 15,30-4-21-15,-39 0 3 16,9-4-18-16,-4 0-54 16,4 0 37-16,1-3 17 0,4 0 15 15,-4 3 1-15,29 4-29 16,-30-11 15-16,30 11-27 0,-29-8-9 15,29 8-2-15,-25-7 18 16,25 7-32-16,-20-4 15 0,20 4-4 16,0 0-4-16,0 0 0 15,-24 4 28-15,24-4-33 16,0 0 11-16,0 0 18 15,-25 7-9-15,25-7-15 0,0 0 9 16,0 0 2-16,0 0 2 16,0 0-20-16,0 0 12 15,0 0 13-15,0 0-26 0,0 0 19 16,0 0 10-16,-25 34-6 15,20-8 28-15,0-4-11 0,5-22-20 16,0 33 13-16,0-3 26 16,0-8-11-16,5 4-14 0,0-4 1 15,0 7 6-15,0 5 32 16,-5 3 42-16,5 3-30 15,0 8-35-15,0 0 5 16,0 4-1-16,0 0-20 0,0-4 0 16,0 0 5-16,0-4 7 15,-5 4-2-15,5-4-9 0,-1-3-13 16,-4 0-3-16,5-8-3 15,0 0-16-15,-5-33 8 0,5 41 0 16,5-12 4-16,-10-29 5 0,0 0-9 16,10 37-13-16,0-7 13 15,-5-4 20-15,-5 0 63 0,0-26-11 16,0 44-24-16,-5-3-10 15,0-4-22-15,0 0 11 16,0-4-20-16,5-33 22 0,-5 40-1 16,0 1-10-16,0-8-11 15,5-33 7-15,0 34-10 0,0-34-12 16,0 0 10-16,0 29 5 15,0-29 0-15,0 0-13 0,0 0 1 16,0 0 5-16,0 0 3 0,0 0-11 16,0 0 11-16,0 0 10 15,0 0-13-15,0 0-6 0,0 0 10 16,0 0 9-16,15 30-16 15,-15-30-6-15,25 14 17 16,-25-14 1-16,29 8-9 0,-29-8-5 16,25 4 8-16,-25-4 5 15,29 0-12-15,-29 0 1 0,30 0 13 16,-30 0-7-16,29 0-10 15,-9 0 7-15,5 0 0 0,-25 0 9 16,29 0-13-16,-4 0-5 0,-25 0 11 16,39 3 9-16,-4-3-21 15,-6 0 15-15,1 4-5 0,0-4-4 16,-1 0 4-16,1 0 11 15,-1 0-5-15,1-4-17 16,-1-3 14-16,1 3 0 0,4 4 0 16,6-4-11-16,-6-3 8 15,6 0 6-15,-6 3-2 0,1 4-10 16,4-4 3-16,-9 1 11 15,4-1-8-15,-4 4 0 0,-1 0-3 16,-4 0 3-16,-1 4 0 0,1-4-4 16,-5 3 4-16,0 1 0 15,4-4 0-15,1 0-3 0,-1 0 8 16,1 0-1-16,5 0-1 15,-1-4-8-15,6 1 5 16,-6 3 0-16,1 0-7 0,-1 0 7 16,6 0-8-16,-6-4 10 15,6 0 6-15,-1-3-4 0,1 3 1 16,4 4-5-16,-4-4 0 0,-1 1-5 15,1 3 2-15,-1-4-3 16,1 4 6-16,-1-4 6 0,5 1 1 16,1 3-4-16,-6 0-14 15,1 3 11-15,-1-3 8 0,1 11-1 16,-1-11-7-16,1 0-3 15,-1-3 3-15,6 3-4 16,-1-4-4-16,1 4 13 0,-1-4-9 16,5 4-1-16,1-7 5 0,4 7-3 15,-5 0 9-15,-4 0-2 16,-1 0-2-16,0 0 1 0,1 0-3 15,4 0-4-15,-4 0-3 16,4 0 2-16,-5 0-1 0,1 4 12 16,4-12-1-16,-5 5-5 0,6-9-7 15,-6 1 4-15,10 4 10 16,-4 0-15-16,4-1 1 15,0 5 14-15,5-1-11 0,-4 0 0 16,4 0 8-16,-5-3 6 16,5 0-15-16,-4-1 11 0,-6 1-9 15,10-1 5-15,-5-3-7 16,1 4 8-16,-6-4-9 0,0 0 1 15,1 0 0-15,-6 3 15 0,1 1-10 16,-6 0-7-16,-4-1-2 16,4 1 21-16,-4-1-15 0,-6 1-2 15,1 7 1-15,-5 0 7 16,-6-4 2-16,-14 4-5 15,25-3 0-15,-5-1-7 0,-1 0 2 16,-4 4 13-16,5-3-6 0,-5-5 1 16,4 4 3-16,1 1-16 15,0-5 6-15,-5 5-1 0,-1-1 11 16,6 0-1-16,0-3-9 15,-6 3-2-15,-14 4 6 0,25-7 3 16,-25 7 4-16,20-4-10 0,-20 4 0 16,0 0 3-16,15-7 8 15,-15 7-13-15,0 0 5 0,0 0 10 16,0 0-16-16,0 0 17 15,0 0-11-15,0 0 3 16,0 0 3-16,0 0-12 0,14-22 6 16,-14 22 4-16,0-26-10 0,0 26 6 15,0-30 5-15,0 4-12 16,-5 4 1-16,1-7 2 0,-1 3-52 15,-5-15-12-15,5 4 13 0,-5-7 31 16,0-1-9-16,0-3-29 16,5 4 5-16,0 3 16 0,-4-3 25 15,4 11-41-15,0-4 43 16,5 4-8-16,-5 3 22 15,0 1 0-15,5 29-10 0,-10-41-21 16,0 11-25-16,0-3-23 0,0 0-5 16,6 3 43-16,4 30-10 15,-5-51 30-15,0 6 1 0,5 12 23 16,0 33-14-16,0-41 18 0,0 41-15 15,0 0 10-15,0-40 4 16,0 40-16-16,0 0 19 0,0 0-3 16,-5-37-16-16,5 37 19 15,0 0-17-15,0 0 8 0,0 0 7 16,0 0-14-16,0 0 11 15,0 0-4-15,0 0 0 0,0 0 11 16,-5-33-17-16,5 33 6 16,0 0-16-16,0 0 26 0,0 0 0 15,0 0-24-15,-10-37 24 0,10 37-22 16,0 0 15-16,0 0 2 15,0 0-15-15,0 0 18 0,0 0-11 16,0 0 19-16,0 0-20 16,0 0-8-16,0 0 23 0,0 0-15 15,0 0 16-15,-35-30-18 0,35 30 9 16,0 0 2-16,-29-15-11 15,29 15 8-15,0 0 2 16,-30-29-11-16,30 29 11 0,-29-8-1 16,29 8-11-16,0 0 8 0,-35-7 3 15,35 7-10-15,-29-11 51 16,29 11-73-16,0 0 29 0,0 0 0 15,-35-11-24-15,35 11 30 16,-34-4-6-16,34 4 0 0,0 0 7 16,-40-7-14-16,40 7 7 0,0 0 6 15,-34 0-19-15,34 0 26 16,0 0-18-16,0 0 16 15,-39-4-11-15,39 4 0 0,0 0 9 16,0 0-16-16,-35-11 7 0,35 11 10 16,0 0-27-16,0 0 26 15,-39-11-17-15,39 11-5 0,0 0 24 16,-40-8-4-16,40 8-7 0,-34 0-5 15,34 0-4-15,0 0 13 16,-40 8-9-16,40-8 10 0,-34 7 6 16,34-7-11-16,0 0 9 15,-35 0-16-15,35 0 3 0,0 0 16 16,-39 0-20-16,39 0 8 15,-39-4 0-15,39 4-14 0,-40-3 26 16,40 3-12-16,-34-4-13 16,34 4 29-16,0 0-26 0,-35-7 16 15,35 7-19-15,0 0 16 0,0 0-19 16,0 0-7-16,0 0-50 15,-34-11 8-15,34 11 0 0,0 0 21 16,0 0 14-16,0 0 10 16,0 0-19-16,0 0 47 0,0 0-24 15,0 0 23-15,0 0 1 0,0 0-14 16,0 0 16-16,0 0-14 15,0 0 9-15,0 0-8 16,0 0 15-16,0 0-19 0,0 0 1 16,0 0-76-16,0 0-242 0,0 0-220 15</inkml:trace>
  </inkml:traceGroup>
</inkml:ink>
</file>

<file path=ppt/ink/ink40.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8:19.47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5513CF3-4254-423A-8C6D-35F74032750B}" emma:medium="tactile" emma:mode="ink">
          <msink:context xmlns:msink="http://schemas.microsoft.com/ink/2010/main" type="inkDrawing" rotatedBoundingBox="6186,8192 11041,17405 5556,20296 700,11084" hotPoints="9293,14321 5200,18415 1107,14321 5200,10228" semanticType="underline" shapeName="Circle">
            <msink:sourceLink direction="with" ref="{86AA1654-AE25-40BE-8AC9-ED5261C5A04F}"/>
            <msink:sourceLink direction="with" ref="{A9BCFBF1-125C-49A7-AF81-CF9312B6F11C}"/>
            <msink:destinationLink direction="with" ref="{04901619-35D6-4B1D-BC04-705073F6C99D}"/>
          </msink:context>
        </emma:interpretation>
      </emma:emma>
    </inkml:annotationXML>
    <inkml:trace contextRef="#ctx0" brushRef="#br0">-552-170 487 0,'35'18'122'0,"9"-3"-32"16,10 0 17-16,15-4 58 0,15-4-28 16,14-3-60-16,25-4 12 15,20 0-27-15,25 0-4 0,29 0-58 16,25 0 13-16,29 4-17 0,5-1 9 15,10 5-30-15,-5-1 47 16,5-3-17-16,-5 7-18 0,-15-4 4 16,-9-7 11-16,-20 0-17 15,-20 0 5-15,-15-3 1 16,-15-5 1-16,-19 5 8 0,-20-5 15 15,-24 4-23-15,-21-3 5 0,-19 0 10 16,-14 3-12-16,-21 4 1 16,-29 0 15-16,0 0-14 0,0 0-1 15,0 0 15-15,-29 4-22 0,-1-1 4 16,-4 1-1-16,34-4-1 15,-40 4 9-15,40-4 20 0,-29 7-20 16,29-7-25-16,0 0 19 16,0 0 21-16,0 0-8 15,-20 44 4-15,10-7-8 0,15 11-15 16,-5 12 93-16,5 10-17 0,5 7-11 15,0 8 21-15,4 4-29 16,1 3-6-16,5-3 22 0,0 0-53 16,-1-8 4-16,6-3 4 0,5-1-11 15,-6-7-2-15,6-7-9 16,-11-7 3-16,1-12-9 0,-5-7 30 15,-15-37-34-15,15 33 31 0,-15-33-1 16,0 0 10-16,0 0 1 16,0 0-42-16,0 0 26 15,0 0 1-15,-35 26-19 0,6-15 27 16,4-4-29-16,5-7 0 0,20 0 15 15,-39 0-4-15,0 0 0 16,-1 0 0-16,1-3-14 0,-6 3 23 16,1 3-19-16,-15 1 26 0,-10 3-45 15,-15 1 40-15,-4-1-3 16,-16-3-12-16,-14 3 8 0,-15 1 1 15,-10-8-5-15,-10 3 7 0,-14-6 4 16,-11-5-6-16,-4 5 7 16,-5-5-12-16,-10 8 19 15,0-3-9-15,5 3-1 0,10 0-5 16,4 0 34-16,16 0-53 0,4-4 5 15,10 8-11-15,10-4 26 16,5 3 5-16,10-3-4 0,15 0-15 16,4 0-1-16,11-7 5 0,9-1-10 15,15 1 9-15,10 3 6 16,20-7 7-16,4 0-13 0,35 11 6 15,0 0-3-15,-30-37 3 0,30 37-7 16,-14-44 12-16,9 7 0 16,5 37-5-16,5-48 0 15,0 11 3-15,0 0-3 0,-1-4 2 16,1 1-30-16,-5-5 41 0,-5 1-30 15,1-8 17-15,-6 1 0 16,5-1 8-16,-5-3-14 0,5-1 6 16,5 1 8-16,0 7-1 0,0 3-7 15,0 45 5-15,0-59-11 16,-5 15 6-16,5 44 3 0,-5-48 3 15,5 48-13-15,-5-41 7 0,5 41-6 16,0 0 11-16,0 0-5 0,-19-44-5 16,19 44-49-16,-10-37-161 15,10 37-99-15,0 0-52 16,-10-33-69-16</inkml:trace>
    <inkml:trace contextRef="#ctx0" brushRef="#br0" timeOffset="-1232.41">1882-1493 607 0,'0'0'90'0,"0"0"26"0,0 0-18 16,0 0 5-16,0 0-25 16,0 0 58-16,0 0 137 0,0 0-11 15,-10 52-61-15,10 11-31 16,-5 22 5-16,5 22-43 0,-5 22-46 15,0 11-3-15,5 1-27 0,0-4-28 16,0-4-8-16,0-15-20 16,0-7 0-16,5-12 13 15,0-21-7-15,-5-12-37 0,5-14-44 16,-5-15-149-16,0-37-199 15,0 0-217-15</inkml:trace>
    <inkml:trace contextRef="#ctx0" brushRef="#br0" timeOffset="5803.21">-281 720 545 0,'-25'8'102'0,"-4"-8"24"16,-1 0 1-16,-4 0-29 0,-6 0 22 16,1-4 26-16,-10 0-57 15,-1 4-30-15,-4-4-25 0,-10 1 25 16,-5-1-30-16,-14 0 25 15,-11-3-9-15,-14 3-3 0,-16 1-2 16,-4-5-25-16,-10 5 41 16,5-5 6-16,-5-7-6 15,10 1-9-15,10-5-16 0,10-3 3 16,9-4 13-16,11-7-17 0,9 0 23 15,15-1 57-15,5 5-24 16,9-1 9-16,1-3-52 0,5 0-14 16,9-1-15-16,1 5-4 15,-1-4 17-15,6-1-1 0,-1-3 16 16,6-3-16-16,4-5 4 15,0-3-14-15,10 0 1 0,5-3-21 16,5-8 20-16,-5-8-10 0,5-7-2 16,5-7 4-16,-5-8-4 15,5-18 3-15,-5-11-7 16,5-15-6-16,5-4-6 0,-5-7 21 15,5-4 5-15,0-7-10 16,0 4-4-16,4-5-8 0,1 1 5 16,5 4-1-16,0 3 13 0,-1 4-3 15,-4 7 2-15,5-3-13 16,-6 3-1-16,1-3 12 0,5 3 3 15,-10 0-9-15,5-3 0 16,-6 0-13-16,1-1 13 0,-5-3 15 16,-5 4 1-16,0 7-6 15,0 3-16-15,0 12-4 0,0 7 15 16,-5 12-2-16,0 6 6 15,0 1-16-15,1-4 1 0,4 7 14 16,0-3 2-16,0-4-10 16,4 3-11-16,1 1 7 0,5 7 13 15,-5 0 0-15,5 4-4 0,-10-4-15 16,5-4 0-16,0 0 20 15,0-10-2-15,-10-1 1 0,5-4-14 16,-5 1-7-16,0 11-6 16,10 7 25-16,-5 18-1 15,5 15-1-15,0 4-11 0,-5 48 3 16,10-55 3-16,-10 55-3 0,9-44 6 15,-9 44 1-15,0 0-15 16,5-45-5-16,-5 45-9 0,0 0 19 16,10-48-5-16,-10 48-2 15,10-48 2-15,-10 48-6 0,15-51-2 16,-15 51 26-16,15-52 0 0,-15 52-17 15,0 0 13-15,14-48-27 16,-14 48-30-16,0 0 7 0,0 0 12 16,0 0 17-16,0 0-9 15,0 0 14-15,10-41 23 16,-10 41-5-16,0 0-5 0,0 0 3 15,10-44-9-15,-10 44-11 0,10-41 17 16,-10 41 0-16,15-48-6 16,-15 48-15-16,15-40 21 0,-15 40-4 15,0 0 4-15,0 0-19 16,14-45-5-16,-14 45-9 0,0 0 20 15,0 0 25-15,0 0-18 0,0 0 6 16,0 0-20-16,0 0 12 16,0 0 8-16,0 0 9 15,30-29-2-15,-30 29-30 0,49-11 0 16,-4 7 34-16,-6 4-5 15,0 4 0-15,6-4-17 0,4 3 5 16,5-3 15-16,5-3-7 0,5 3 1 16,5-8 1-16,0 8-12 15,0-4-5-15,0 4 16 0,0 4-3 16,-5 0-4-16,-5-4 4 15,-5 0 3-15,6 4 5 0,-6-1 16 16,-5-3-44-16,5 0 3 0,-5 0 7 16,-4 0 20-1,-11 4-6-15,-34-4-7 0,45 4-5 16,-45-4 12-16,39 3-4 0,-39-3 15 15,0 0-9-15,34 0-26 16,-34 0 12-16,0 0 20 0,0 0-4 16,0 0-4-16,0 0-18 0,0 0 21 15,0 0-3-15,0 0-1 16,0 0-3-16,0 0 0 0,0 0-19 15,-34-3 19-15,34 3 7 16,-49 0-7-16,9-4-14 0,6 0-46 16,-1-3-19-16,-4-1 35 15,39 8 10-15,-44-25 7 16,44 25 9-16,-40-45-8 0,40 45 26 15,-29-55 6-15,9 14-13 0,20 41 19 16,-10-44-28-16,10 44 19 16,0 0 3-16,0 0-6 0,-10-44 6 15,10 44-10-15,0 0 16 16,0 0-46-16,0 0 29 0,0 0 10 15,0 0-2-15,0 0-3 0,0 0-14 16,0 0-5-16,0 0 9 16,0 0 32-16,0 0-8 15,0 0 3-15,0 0-23 0,35 0-7 16,-1 0 7-16,6 3 11 15,-1-3 3-15,5 4-4 0,1 0-16 16,4-1 12-16,0 8 2 0,-9 1 6 16,-6 2 14-16,-34-14-22 15,44 19-20-15,-44-19 37 0,0 0-28 16,0 0 47-16,0 0 16 15,0 0-41-15,-4 51-8 0,4-51 21 16,-50 52 10-16,6-15-7 0,4-7-14 16,40-30-20-16,-44 40 24 15,5-6 3-15,39-34-26 16,-45 48 10-16,45-48-9 0,-34 55-16 15,4-7-56-15,30-48-291 16,-29 67-282-16</inkml:trace>
  </inkml:traceGroup>
</inkml:ink>
</file>

<file path=ppt/ink/ink41.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8:15.23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E8858B2-9D9C-4D85-9106-1C2C4A772243}" emma:medium="tactile" emma:mode="ink">
          <msink:context xmlns:msink="http://schemas.microsoft.com/ink/2010/main" type="inkDrawing" rotatedBoundingBox="6083,12937 10378,12987 10356,14868 6061,14819" hotPoints="10306,13162 10233,14906 6086,14732 6159,12988" semanticType="underline" shapeName="Rectangle">
            <msink:sourceLink direction="with" ref="{86AA1654-AE25-40BE-8AC9-ED5261C5A04F}"/>
            <msink:destinationLink direction="with" ref="{04901619-35D6-4B1D-BC04-705073F6C99D}"/>
          </msink:context>
        </emma:interpretation>
      </emma:emma>
    </inkml:annotationXML>
    <inkml:trace contextRef="#ctx0" brushRef="#br0">4045 40 354 0,'0'0'113'0,"0"0"88"16,0 0 45-16,0 0-1 0,0 0-59 15,0 0-53-15,0 0 26 16,0 0 10-16,-35 22-85 0,-9-3-10 16,-5-4-1-16,-11-1-38 15,-9-6 10-15,-14-1-24 16,-21 1-15-16,-14-8 7 15,-15 3-20-15,-15-6 17 0,-19-1-20 16,-11-4 30-16,-9 1-9 16,5 0-18-16,-10-4 7 0,-5 3 7 15,-10 1 6-15,10-1-19 16,0 5 21-16,5 3-15 0,5 3 5 15,14 1-11-15,20-4 22 16,20 4-20-16,10 0 4 0,15-4 8 16,19 0-26-16,20 0 31 15,15 0-27-15,15-4 29 16,9 4-15-16,30 0-18 0,0 0 13 15,-25-4-9-15,25 4 29 16,0 0-41-16,0 0 33 0,0 0-7 16,0 0-6-16,0 0 2 15,0 0 14-15,-14 48 14 0,4 8-14 16,5 10-10-16,5 12 64 15,-5 10 1-15,5 12 58 0,-5 4-14 16,0 3-53-16,0 4-8 16,-5-1-28-16,0-6-17 15,1 3 9-15,-1-7-12 0,0-8 11 16,0-14 7-16,5-4-29 15,0-19 20-15,5-11-18 0,-5-14 18 16,5-30-13-16,0 0 4 16,0 33-4-16,0-33 14 0,0 0-18 15,30 15 16-15,9-8-23 16,6 1 31-16,14 3-19 0,15 0 12 15,14 4-16-15,16-1 15 16,19 1 1-16,20 4-24 0,24-5 20 16,30 1-14-16,20 0 9 15,10-4 0-15,9-4-18 16,5 5 26-16,1-9-3 0,-1 5-17 15,-4-8 0-15,-6 0 3 16,-24 3 9-16,-10-3 18 0,-29-7-31 16,-21 3 24-16,-19-3-6 15,-24-4-5-15,-15 0 5 0,-20-8 6 16,-20 1-11-16,-10-8-12 15,-9-4 19-15,-6-3-1 0,-4-15-15 16,-5 0 14-16,-5-4-8 16,0 1 3-16,-1 3 9 15,1-4-9-15,0 0-11 0,0-3 11 16,0 3 7-16,-5-7-18 15,-5 0 11-15,0 0 0 0,0-8 6 16,-5-3-6-16,0-11 0 16,0-8 7-16,0-15-10 0,-5-10 3 15,0-8 0-15,0 4 0 16,1 14-9-16,-1 19 2 0,5 23-37 15,-5 14-102-15,10 48-47 0,0 0-159 16,0 0-237-16</inkml:trace>
  </inkml:traceGroup>
</inkml:ink>
</file>

<file path=ppt/ink/ink42.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8:15.56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6AA1654-AE25-40BE-8AC9-ED5261C5A04F}" emma:medium="tactile" emma:mode="ink">
          <msink:context xmlns:msink="http://schemas.microsoft.com/ink/2010/main" type="writingRegion" rotatedBoundingBox="10029,14252 7063,14448 7002,13524 9968,13329">
            <msink:destinationLink direction="with" ref="{0E8858B2-9D9C-4D85-9106-1C2C4A772243}"/>
            <msink:destinationLink direction="with" ref="{75513CF3-4254-423A-8C6D-35F74032750B}"/>
          </msink:context>
        </emma:interpretation>
      </emma:emma>
    </inkml:annotationXML>
    <inkml:traceGroup>
      <inkml:annotationXML>
        <emma:emma xmlns:emma="http://www.w3.org/2003/04/emma" version="1.0">
          <emma:interpretation id="{258EBDA6-72D4-42DB-9F0D-B4499318F4DE}" emma:medium="tactile" emma:mode="ink">
            <msink:context xmlns:msink="http://schemas.microsoft.com/ink/2010/main" type="paragraph" rotatedBoundingBox="10029,14252 7063,14448 7002,13524 9968,13329" alignmentLevel="1"/>
          </emma:interpretation>
        </emma:emma>
      </inkml:annotationXML>
      <inkml:traceGroup>
        <inkml:annotationXML>
          <emma:emma xmlns:emma="http://www.w3.org/2003/04/emma" version="1.0">
            <emma:interpretation id="{54A80B84-084C-4C7D-8712-9A510B7424BB}" emma:medium="tactile" emma:mode="ink">
              <msink:context xmlns:msink="http://schemas.microsoft.com/ink/2010/main" type="line" rotatedBoundingBox="10029,14252 7063,14448 7002,13524 9968,13329"/>
            </emma:interpretation>
          </emma:emma>
        </inkml:annotationXML>
        <inkml:traceGroup>
          <inkml:annotationXML>
            <emma:emma xmlns:emma="http://www.w3.org/2003/04/emma" version="1.0">
              <emma:interpretation id="{5412A557-9FBE-42EC-8ABA-1FC4499611FE}" emma:medium="tactile" emma:mode="ink">
                <msink:context xmlns:msink="http://schemas.microsoft.com/ink/2010/main" type="inkWord" rotatedBoundingBox="10029,14252 7063,14448 7002,13524 9968,13329"/>
              </emma:interpretation>
              <emma:one-of disjunction-type="recognition" id="oneOf0">
                <emma:interpretation id="interp0" emma:lang="en-US" emma:confidence="0">
                  <emma:literal>#1,557</emma:literal>
                </emma:interpretation>
                <emma:interpretation id="interp1" emma:lang="en-US" emma:confidence="0">
                  <emma:literal>#155)</emma:literal>
                </emma:interpretation>
                <emma:interpretation id="interp2" emma:lang="en-US" emma:confidence="0">
                  <emma:literal>#1,537</emma:literal>
                </emma:interpretation>
                <emma:interpretation id="interp3" emma:lang="en-US" emma:confidence="0">
                  <emma:literal>#1,551</emma:literal>
                </emma:interpretation>
                <emma:interpretation id="interp4" emma:lang="en-US" emma:confidence="0">
                  <emma:literal>#1,357</emma:literal>
                </emma:interpretation>
              </emma:one-of>
            </emma:emma>
          </inkml:annotationXML>
          <inkml:trace contextRef="#ctx0" brushRef="#br0">64 0 693 0,'0'0'13'16,"35"8"26"-16,-1 10 134 0,1 4 98 15,-1 11-74-15,-4 4-25 16,-10 0 3-16,-1 8-7 0,-9 3-5 16,-10 0-50-16,-5 0-48 0,-14-4-33 15,-6-3-11-15,-14-1-27 16,-6-3-83-16,-4-3-234 0,0-12-167 15,-1-7-107-15</inkml:trace>
          <inkml:trace contextRef="#ctx0" brushRef="#br0" timeOffset="468">5-44 921 0,'0'0'93'16,"10"33"126"-16,-10-33 77 0,-5 44-72 15,-5 1-56-15,-9-1-86 16,-11-3-29-16,-9 3-25 0,-6-3-12 16,-9-1 1-16,0-6-15 15,0-5 5-15,0-7-29 16,4-11 26-16,6-7-22 0,10-11-26 15,4-8-17-15,30 15 10 16,-25-44 11-16,11 14 32 0,4 1-2 16,10 29 4-16,0 0-7 15,0 0-7-15,0 0 53 0,0 0-1 16,0 0 49-16,0 0-14 0,-15 33-10 15,-10-4-29-15,-4 8-3 16,-6-3-1-16,1-5-15 0,-6-3 3 16,6-4-12-16,4-7 12 15,6-8 5-15,24-7-39 16,-20-7 22-16,20 7-40 0,-5-30 26 15,10 1 9-15,-5 29-9 16,25-33 3-16,-1 14-4 0,-24 19 17 16,25-4-2-16,-25 4 21 15,25 19 49-15,-25-19 44 0,0 40 12 16,-15 1-46-16,-5-4-21 0,-19-4-52 15,-1 1 5-15,-4-9-12 16,-5-2-58-16,4 2-131 0,1-13-293 16,5-9-177-16</inkml:trace>
          <inkml:trace contextRef="#ctx0" brushRef="#br0" timeOffset="655.2">-586-55 1371 0,'35'-26'171'16,"4"0"-34"-16,-4 0-34 0,-6 8-64 16,1 3-13-1,-1 0-16-15,-4 8-80 0,0 7-283 16,-25 0-149-16</inkml:trace>
          <inkml:trace contextRef="#ctx0" brushRef="#br0" timeOffset="858">-1162 322 842 0,'0'0'180'0,"0"0"210"0,0 0-47 16,10 51-82-16,0-3-101 0,-10 0-91 15,0 0-13-15,-15 4-52 16,-5 0 13-16,-9 3-95 0,-6-3-201 16,1-11-227-16,-6-8-77 15</inkml:trace>
          <inkml:trace contextRef="#ctx0" brushRef="#br0" timeOffset="1060.8">-1325-40 1097 0,'0'70'25'16,"-5"0"145"-16,0 0 0 15,1-7-17-15,-6 3-72 0,5-3-46 16,-5 0-138-16,0-4-389 15</inkml:trace>
          <inkml:trace contextRef="#ctx0" brushRef="#br0" timeOffset="1263.6">-1512 410 1826 0,'10'-26'308'0,"-10"26"-19"16,0 0-104-16,-44-25-12 15,-20 17-79-15,-25 16-52 0,-19 10-10 16,-21 8-32-16,-8 3 15 16,-1 1-15-16,5-4-56 15,9-4-159-15,11-7-361 0,15-11-265 16</inkml:trace>
          <inkml:trace contextRef="#ctx0" brushRef="#br0" timeOffset="1419.6">-2650 152 2343 0,'59'-11'59'0,"20"-12"-35"16,15-6-14-16,19-1-3 15,5 4-77-15,5 4-507 0</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8:13.55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9BCFBF1-125C-49A7-AF81-CF9312B6F11C}" emma:medium="tactile" emma:mode="ink">
          <msink:context xmlns:msink="http://schemas.microsoft.com/ink/2010/main" type="writingRegion" rotatedBoundingBox="6365,16407 9786,16735 9691,17732 6269,17404">
            <msink:destinationLink direction="with" ref="{75513CF3-4254-423A-8C6D-35F74032750B}"/>
          </msink:context>
        </emma:interpretation>
      </emma:emma>
    </inkml:annotationXML>
    <inkml:traceGroup>
      <inkml:annotationXML>
        <emma:emma xmlns:emma="http://www.w3.org/2003/04/emma" version="1.0">
          <emma:interpretation id="{CE2137D2-4AF7-4ECF-A3A9-29EF57F8B742}" emma:medium="tactile" emma:mode="ink">
            <msink:context xmlns:msink="http://schemas.microsoft.com/ink/2010/main" type="paragraph" rotatedBoundingBox="6365,16407 9786,16735 9691,17732 6269,17404" alignmentLevel="1"/>
          </emma:interpretation>
        </emma:emma>
      </inkml:annotationXML>
      <inkml:traceGroup>
        <inkml:annotationXML>
          <emma:emma xmlns:emma="http://www.w3.org/2003/04/emma" version="1.0">
            <emma:interpretation id="{38BA3D40-7C60-4AE6-8CA7-E76D0EB6B6E8}" emma:medium="tactile" emma:mode="ink">
              <msink:context xmlns:msink="http://schemas.microsoft.com/ink/2010/main" type="line" rotatedBoundingBox="6364,16407 9786,16735 9691,17732 6269,17404"/>
            </emma:interpretation>
          </emma:emma>
        </inkml:annotationXML>
        <inkml:traceGroup>
          <inkml:annotationXML>
            <emma:emma xmlns:emma="http://www.w3.org/2003/04/emma" version="1.0">
              <emma:interpretation id="{76C6440D-0A12-412B-BAF3-A23398C1AC0E}" emma:medium="tactile" emma:mode="ink">
                <msink:context xmlns:msink="http://schemas.microsoft.com/ink/2010/main" type="inkWord" rotatedBoundingBox="6715,16177 7417,17248 6944,17558 6242,16487"/>
              </emma:interpretation>
              <emma:one-of disjunction-type="recognition" id="oneOf0">
                <emma:interpretation id="interp0" emma:lang="en-US" emma:confidence="1">
                  <emma:literal>'I</emma:literal>
                </emma:interpretation>
                <emma:interpretation id="interp1" emma:lang="en-US" emma:confidence="0">
                  <emma:literal>-I</emma:literal>
                </emma:interpretation>
                <emma:interpretation id="interp2" emma:lang="en-US" emma:confidence="0">
                  <emma:literal>WI</emma:literal>
                </emma:interpretation>
                <emma:interpretation id="interp3" emma:lang="en-US" emma:confidence="0">
                  <emma:literal>HI</emma:literal>
                </emma:interpretation>
                <emma:interpretation id="interp4" emma:lang="en-US" emma:confidence="0">
                  <emma:literal>I</emma:literal>
                </emma:interpretation>
              </emma:one-of>
            </emma:emma>
          </inkml:annotationXML>
          <inkml:trace contextRef="#ctx0" brushRef="#br0">-3354 2849 288 0,'19'29'-61'16,"6"-10"35"-16,0-8 49 16,-10-7 11-16,-6-12-11 15,-9 1-16-15,0-12-36 16</inkml:trace>
          <inkml:trace contextRef="#ctx0" brushRef="#br0" timeOffset="6193.21">-2995 3211 757 0,'35'15'192'0,"-35"-15"82"0,54 7-9 15,-5-3-51-15,-4-4-100 0,4 0-52 16,-5-4-25-16,-4 4-18 16,-1 0-11-16,-39 0-16 0,39 0-6 15,-39 0 0-15,0 0-20 0,0 0-64 16,0 0-191-16,0 0-57 15,0 0-12-15,0 0 52 0,0 0 77 16</inkml:trace>
          <inkml:trace contextRef="#ctx0" brushRef="#br0" timeOffset="6396.01">-2798 3355 620 0,'0'0'75'0,"0"0"84"16,0 0 53-16,0 0 16 0,0 0-22 16,-29 55-5-16,14-3-48 15,15-4-1-15,0 0-68 0,0 7-1 16,5-3-45-16,0 4-13 0,-10-5-11 15,5 1-6-15,5-11-20 16,-10-1 12-16,5-40-119 0,0 0-150 16,0 0-191-16,0 0-36 15</inkml:trace>
          <inkml:trace contextRef="#ctx0" brushRef="#br0" timeOffset="6583.21">-2867 3795 611 0,'0'0'161'16,"0"0"-37"-16,0 0-20 0,0 0 21 16,0 0-10-16,30-4 5 15,14-4-33-15,6 1-24 0,9 0-30 16,0-1-33-16,0 5 10 0,-5 3-23 15,-10-4-113-15,-4 4-217 16,-11 0-172-16</inkml:trace>
        </inkml:traceGroup>
        <inkml:traceGroup>
          <inkml:annotationXML>
            <emma:emma xmlns:emma="http://www.w3.org/2003/04/emma" version="1.0">
              <emma:interpretation id="{AAFD7A56-5A4D-46E7-BCBB-9B181255F499}" emma:medium="tactile" emma:mode="ink">
                <msink:context xmlns:msink="http://schemas.microsoft.com/ink/2010/main" type="inkWord" rotatedBoundingBox="7670,17283 8124,17175 8176,17398 7723,17505"/>
              </emma:interpretation>
              <emma:one-of disjunction-type="recognition" id="oneOf1">
                <emma:interpretation id="interp5" emma:lang="en-US" emma:confidence="1">
                  <emma:literal>=</emma:literal>
                </emma:interpretation>
                <emma:interpretation id="interp6" emma:lang="en-US" emma:confidence="0">
                  <emma:literal>I</emma:literal>
                </emma:interpretation>
                <emma:interpretation id="interp7" emma:lang="en-US" emma:confidence="0">
                  <emma:literal>FM</emma:literal>
                </emma:interpretation>
                <emma:interpretation id="interp8" emma:lang="en-US" emma:confidence="0">
                  <emma:literal>Fm</emma:literal>
                </emma:interpretation>
                <emma:interpretation id="interp9" emma:lang="en-US" emma:confidence="0">
                  <emma:literal>FL</emma:literal>
                </emma:interpretation>
              </emma:one-of>
            </emma:emma>
          </inkml:annotationXML>
          <inkml:trace contextRef="#ctx0" brushRef="#br0" timeOffset="6817.21">-2014 3717 900 0,'39'-4'247'0,"0"-3"15"16,11-1-20-16,-1-3-58 0,5 4-64 16,0 7-77-16,-4-4 2 0,-11 1-49 15,-9 3-9-15,-30 0-27 16,0 0-167-16,29 3-136 0,-29-3-48 15,0 0-28-15</inkml:trace>
          <inkml:trace contextRef="#ctx0" brushRef="#br0" timeOffset="7004.41">-2009 3891 705 0,'0'0'130'0,"0"0"-35"0,0 0 20 15,0 0 34-15,0 0-1 16,44-4-86-16,0 0-34 0,1 4-5 15,4-4-18-15,0 1-3 0,-5-1-17 16,6 0-120-16,-11 1-157 0,-9-5-134 16</inkml:trace>
        </inkml:traceGroup>
        <inkml:traceGroup>
          <inkml:annotationXML>
            <emma:emma xmlns:emma="http://www.w3.org/2003/04/emma" version="1.0">
              <emma:interpretation id="{0DDF6F0D-C4AB-4C18-9A7E-D52E91344A77}" emma:medium="tactile" emma:mode="ink">
                <msink:context xmlns:msink="http://schemas.microsoft.com/ink/2010/main" type="inkWord" rotatedBoundingBox="8457,16760 9729,16776 9718,17641 8446,17625"/>
              </emma:interpretation>
              <emma:one-of disjunction-type="recognition" id="oneOf2">
                <emma:interpretation id="interp10" emma:lang="en-US" emma:confidence="0">
                  <emma:literal>IH</emma:literal>
                </emma:interpretation>
                <emma:interpretation id="interp11" emma:lang="en-US" emma:confidence="0">
                  <emma:literal>It</emma:literal>
                </emma:interpretation>
                <emma:interpretation id="interp12" emma:lang="en-US" emma:confidence="0">
                  <emma:literal>I+1</emma:literal>
                </emma:interpretation>
                <emma:interpretation id="interp13" emma:lang="en-US" emma:confidence="0">
                  <emma:literal>It)</emma:literal>
                </emma:interpretation>
                <emma:interpretation id="interp14" emma:lang="en-US" emma:confidence="0">
                  <emma:literal>Its</emma:literal>
                </emma:interpretation>
              </emma:one-of>
            </emma:emma>
          </inkml:annotationXML>
          <inkml:trace contextRef="#ctx0" brushRef="#br0" timeOffset="7300.81">-1251 3418 551 0,'0'0'139'16,"45"-30"26"-16,-6 12-1 0,-5 7-18 16,1 7-35-16,4 4-48 15,-4-4-33-15,-6 4-20 0,-29 0 7 16,35 0-14-16,-35 0-23 0,0 0-38 15,0 0-101-15,0 0-112 16,0 0-23-16,0 0 9 0</inkml:trace>
          <inkml:trace contextRef="#ctx0" brushRef="#br0" timeOffset="7488.01">-1098 3351 617 0,'0'0'185'15,"0"0"24"-15,-25 52-13 0,25-52 45 16,-5 59-79-16,5-7 4 0,5-4-91 15,0-4-20-15,5 0-28 16,0-7-12-16,-5 0-10 0,-5-37-10 16,10 48-10-16,-10-11-81 15,0-37-225-15,-10 48-106 0,10-48-36 16</inkml:trace>
          <inkml:trace contextRef="#ctx0" brushRef="#br0" timeOffset="7706.41">-1270 3894 674 0,'0'0'149'0,"0"0"-10"15,0 0-11-15,0 0-40 0,0 0-1 16,44-26-22-16,-5 12-16 0,6 6-28 15,4 5-21-15,-5-1 8 16,-4 4-8-16,4 4 0 0,0-1-25 16,-9 1-226-16,-6-4-170 0</inkml:trace>
          <inkml:trace contextRef="#ctx0" brushRef="#br0" timeOffset="7940.41">-581 3676 1053 0,'35'-14'263'0,"-1"2"4"0,6 1 8 0,9 4-67 0,0 7-101 0,5 0-19 16,0 0-59-16,-9 7-15 0,-6-3 5 15,-9 3-33-15,-11-3-28 0,-19-4-162 16,0 0-306-16,0 0-105 16</inkml:trace>
          <inkml:trace contextRef="#ctx0" brushRef="#br0" timeOffset="8127.61">-413 3410 940 0,'0'0'315'15,"0"0"26"-15,-5 41-41 0,-5 3-46 16,10 4-63-16,-5 0-80 0,10 8-50 16,-5-5-30-16,5-3-18 15,0 1-8-15,0-9-89 16,-5-40-270-16,9 48-194 0,1-18-47 15</inkml:trace>
          <inkml:trace contextRef="#ctx0" brushRef="#br0" timeOffset="8330.41">10 3218 1705 0,'0'0'392'0,"-5"44"3"16,-9 5-94-16,4 10-70 0,5 3-72 15,0 5-63-15,0-1-42 0,0 1-29 16,5 3-12-16,5 0-17 16,0 1-139-16,-5 6-37 0,5 4-328 15,0 1-389-15</inkml:trace>
        </inkml:traceGroup>
      </inkml:traceGroup>
    </inkml:traceGroup>
  </inkml:traceGroup>
</inkml:ink>
</file>

<file path=ppt/ink/ink44.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8:27.37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A9554D4-C5B8-4A48-B73F-54E51039653B}" emma:medium="tactile" emma:mode="ink">
          <msink:context xmlns:msink="http://schemas.microsoft.com/ink/2010/main" type="writingRegion" rotatedBoundingBox="15695,1649 24078,1792 24036,4244 15653,4101"/>
        </emma:interpretation>
      </emma:emma>
    </inkml:annotationXML>
    <inkml:traceGroup>
      <inkml:annotationXML>
        <emma:emma xmlns:emma="http://www.w3.org/2003/04/emma" version="1.0">
          <emma:interpretation id="{47B44C3A-A5AB-4D3E-B385-BD7B0121BDE4}" emma:medium="tactile" emma:mode="ink">
            <msink:context xmlns:msink="http://schemas.microsoft.com/ink/2010/main" type="paragraph" rotatedBoundingBox="15695,1649 24078,1792 24036,4244 15653,4101" alignmentLevel="1"/>
          </emma:interpretation>
        </emma:emma>
      </inkml:annotationXML>
      <inkml:traceGroup>
        <inkml:annotationXML>
          <emma:emma xmlns:emma="http://www.w3.org/2003/04/emma" version="1.0">
            <emma:interpretation id="{40AB63CD-E000-45A6-A521-B524128BC0CE}" emma:medium="tactile" emma:mode="ink">
              <msink:context xmlns:msink="http://schemas.microsoft.com/ink/2010/main" type="line" rotatedBoundingBox="15695,1649 24078,1792 24036,4244 15653,4101"/>
            </emma:interpretation>
          </emma:emma>
        </inkml:annotationXML>
        <inkml:traceGroup>
          <inkml:annotationXML>
            <emma:emma xmlns:emma="http://www.w3.org/2003/04/emma" version="1.0">
              <emma:interpretation id="{1029F16B-EB27-4CCD-8432-30E49AA1E99D}" emma:medium="tactile" emma:mode="ink">
                <msink:context xmlns:msink="http://schemas.microsoft.com/ink/2010/main" type="inkWord" rotatedBoundingBox="15695,1649 19166,1708 19124,4160 15653,4101"/>
              </emma:interpretation>
              <emma:one-of disjunction-type="recognition" id="oneOf0">
                <emma:interpretation id="interp0" emma:lang="en-US" emma:confidence="1">
                  <emma:literal>for</emma:literal>
                </emma:interpretation>
                <emma:interpretation id="interp1" emma:lang="en-US" emma:confidence="0">
                  <emma:literal>For</emma:literal>
                </emma:interpretation>
                <emma:interpretation id="interp2" emma:lang="en-US" emma:confidence="0">
                  <emma:literal>ford</emma:literal>
                </emma:interpretation>
                <emma:interpretation id="interp3" emma:lang="en-US" emma:confidence="0">
                  <emma:literal>fork</emma:literal>
                </emma:interpretation>
                <emma:interpretation id="interp4" emma:lang="en-US" emma:confidence="0">
                  <emma:literal>fort</emma:literal>
                </emma:interpretation>
              </emma:one-of>
            </emma:emma>
          </inkml:annotationXML>
          <inkml:trace contextRef="#ctx0" brushRef="#br0">-3737-296 1547 0,'25'-15'32'0,"-25"15"-36"16,-10-33 25-16,-20-7 8 0,-19 3-56 15,-15 0 43-15,-20 0 5 16,-9 3-36-16,-16 9-5 16,-4 13 44-16,-10 20 92 15,-5 29 37-15,5 37 56 0,-1 44 90 16,11 44-55-16,15 34-55 15,19 15-41-15,15-1-61 16,19-3-30-16,11-7-35 0,19-12 0 16,10-10-7-16,15-23-4 15,10-15-4-15,4-22-47 0,6-18-169 16,-5-22-352-16,-6-19-272 15</inkml:trace>
          <inkml:trace contextRef="#ctx0" brushRef="#br0" timeOffset="200.8">-4924 986 2827 0,'44'19'40'0,"10"-5"33"0,15-6 37 16,20-1-23-16,19-7-44 15,25-7-24-15,20-1-9 0,5-3-64 16,-6 4-285-16,-14-4-301 16,-19-8-245-16</inkml:trace>
          <inkml:trace contextRef="#ctx0" brushRef="#br0" timeOffset="544">-3836 1115 2196 0,'-9'67'100'0,"18"-4"69"16,16 0 7-16,24-1-41 16,20-6-24-16,25-8-33 15,29-7-36-15,15-8-15 16,0-4-5-16,-15-7-16 0,-10-14-16 15,-24-4-3-15,-15-16-21 16,-15-13-85-16,-24-20-18 0,-11-6 50 16,-24-16 35-16,-20-18 18 15,-24-7 6-15,-15 3 22 0,-15 8 19 16,-5 22 22-16,-4 25 53 15,-11 31 10-15,0 17-7 0,6 20-45 16,4 10-24-16,15 8-10 16,10 3 6-16,19 1-13 15,21 3-67-15,14-4-90 16,5-55-286-16,24 63-462 0</inkml:trace>
          <inkml:trace contextRef="#ctx0" brushRef="#br0" timeOffset="856">-2550 528 2010 0,'25'67'264'0,"-1"10"-5"16,6 16 26-16,4 6-97 0,1 8-50 15,-1 1-53-15,1 2-41 16,-6 1-12-16,-14-11-17 0,0-11 1 16,-5-19 14-16,-10-15 43 15,0-55 63-15,0 0-34 0,0 0-42 16,0 0-14-16,0 0-13 15,5-77-3-15,10-23-23 0,14-15-12 16,6-25-1-16,14-11 6 16,5-12 0-16,10 4-16 15,5 11-94-15,5 23-141 0,-5 18-185 16,5 22-397-16</inkml:trace>
        </inkml:traceGroup>
        <inkml:traceGroup>
          <inkml:annotationXML>
            <emma:emma xmlns:emma="http://www.w3.org/2003/04/emma" version="1.0">
              <emma:interpretation id="{575A8165-871C-460F-8DAA-F7850FD49C30}" emma:medium="tactile" emma:mode="ink">
                <msink:context xmlns:msink="http://schemas.microsoft.com/ink/2010/main" type="inkWord" rotatedBoundingBox="20909,1771 24077,1825 24037,4151 20869,4097"/>
              </emma:interpretation>
              <emma:one-of disjunction-type="recognition" id="oneOf1">
                <emma:interpretation id="interp5" emma:lang="en-US" emma:confidence="0">
                  <emma:literal>-I</emma:literal>
                </emma:interpretation>
                <emma:interpretation id="interp6" emma:lang="en-US" emma:confidence="0">
                  <emma:literal>PI</emma:literal>
                </emma:interpretation>
                <emma:interpretation id="interp7" emma:lang="en-US" emma:confidence="0">
                  <emma:literal>•I</emma:literal>
                </emma:interpretation>
                <emma:interpretation id="interp8" emma:lang="en-US" emma:confidence="0">
                  <emma:literal>-IT</emma:literal>
                </emma:interpretation>
                <emma:interpretation id="interp9" emma:lang="en-US" emma:confidence="0">
                  <emma:literal>-IF</emma:literal>
                </emma:interpretation>
              </emma:one-of>
            </emma:emma>
          </inkml:annotationXML>
          <inkml:trace contextRef="#ctx0" brushRef="#br0" timeOffset="-626.01">2677 1529 1384 0,'0'0'304'0,"-25"-11"-84"15,25 11-119-15,-20-29-22 16,20 29-36-16,-14-41-5 15,4-3-21-15,15-1-17 0,0-6 12 16,0-9-42-16,9-2-43 16,1 10 40-16,0 11-12 0,0 8 29 15,-15 33 4-15,34-26-26 16,6 11 70-16,-1 12-55 15,10 3 8-15,0 11 15 0,6 7-25 16,-6 12 25-16,-5 3-11 16,1 8 20-16,-11-1 30 15,-4-3-56-15,-11 4 17 0,-19-41-9 16,-5 48 27-16,-14-11-18 15,-21-8 10-15,-14-6-18 0,-15-5 18 16,-10-10-2-16,-4-1-15 16,-6-11 9-16,0-7 1 0,6-15-11 15,4-18-19-15,5-11-29 16,10-19-7-16,5-19-30 15,4-18 18-15,11-29 38 0,0-19-1 16,14-7-15-16,11 3 55 16,-1 23 7-16,10 25-12 15,0 27-3-15,10 40 26 0,0 48-38 16,0 0 36-16,15 55 17 15,5 26 11-15,-6 23-2 0,6 7-16 16,0 3 24-16,0 1 23 16,-1-8-35-16,-9-4 12 0,-5-18-35 15,-10-7 6-15,-10-12 10 16,-19-10 4-16,-20-12-12 0,-20-7-19 15,-15-11-2-15,-9-15 2 16,-11-15 1-16,1-14-29 0,-6-15 10 16,11-15 7-1,5-23 13-15,14-10-2 0,15-11-1 16,15-8-11-16,24 8-6 15,10 10-10-15,25 20 6 0,10 17 31 16,-15 45-15-16,49-7 7 16,1 25-1-16,-6 19-6 0,0 11 3 15,1 8 22-15,-11 3-34 16,-14 4-3-16,-10-8 3 0,-15 0 21 15,-20-10 3-15,-14-5-26 16,-20-10 23-16,-15-8 4 0,-10-7 47 16,-5-4 3-16,-4-7 33 15,-11-1 53-15,-9 5 3 16,0 3-38-16,-1 7-14 0,6 12-14 15,9 18-1-15,11 11-10 16,19 11-41-16,15 15-12 0,29 0-4 16,30 4-6-16,24-4-15 15,31 0-23-15,23-11-155 0,21-11-222 16,4-19-357-16</inkml:trace>
          <inkml:trace contextRef="#ctx0" brushRef="#br0" timeOffset="-423.21">815-388 2194 0,'69'-8'17'0,"19"1"-3"0,21-4-28 16,-6 4-15-16,1-5-150 16,-11 9-293-16</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6:01.46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90D56E0-B5A1-4EEE-A491-949833D61538}" emma:medium="tactile" emma:mode="ink">
          <msink:context xmlns:msink="http://schemas.microsoft.com/ink/2010/main" type="writingRegion" rotatedBoundingBox="4061,1568 24173,633 24526,8225 4414,9160"/>
        </emma:interpretation>
      </emma:emma>
    </inkml:annotationXML>
    <inkml:traceGroup>
      <inkml:annotationXML>
        <emma:emma xmlns:emma="http://www.w3.org/2003/04/emma" version="1.0">
          <emma:interpretation id="{D2BE13AC-540A-45BE-A507-D45EF7887077}" emma:medium="tactile" emma:mode="ink">
            <msink:context xmlns:msink="http://schemas.microsoft.com/ink/2010/main" type="paragraph" rotatedBoundingBox="4061,1568 24173,633 24296,3279 4184,4213" alignmentLevel="1"/>
          </emma:interpretation>
        </emma:emma>
      </inkml:annotationXML>
      <inkml:traceGroup>
        <inkml:annotationXML>
          <emma:emma xmlns:emma="http://www.w3.org/2003/04/emma" version="1.0">
            <emma:interpretation id="{D33564DF-CE09-4D3F-89AC-2B73E6463D27}" emma:medium="tactile" emma:mode="ink">
              <msink:context xmlns:msink="http://schemas.microsoft.com/ink/2010/main" type="inkBullet" rotatedBoundingBox="4087,2120 6156,2024 6240,3818 4170,3915"/>
            </emma:interpretation>
          </emma:emma>
        </inkml:annotationXML>
        <inkml:trace contextRef="#ctx0" brushRef="#br0">2001 41 2400,'-18'-26'174,"18"26"60,-18-17 27,18 17-35,-31 2-49,-19 26-16,-22 25-8,-19 21 9,-22 20 11,-18 10 11,-22 11-28,-5 9-15,-10 8-50,10 0-36,9-5-24,18-10-26,9-13 1,18-12-11,18-11 5,10-13-4,17-9-65,9-11-173,19-12-237,31-36-239,-32 30-504</inkml:trace>
        <inkml:trace contextRef="#ctx0" brushRef="#br0" timeOffset="-300.32">619 437 1820,'0'0'68,"0"0"158,0 0 56,0 0 0,0 0-66,-23 15-97,-8-7-62,-10-6-16,-13-2-25,0-7 5,-1-6 13,6-10 2,8-7 7,9-16-32,14-20-2,18-15-20,18-3 14,10 8-3,8 15 0,9 15-9,14 18 6,4 23 3,5 23 21,13 25 28,0 18 22,1 20-6,3 21 7,-3 17 55,4 11-30,-1 2-22,6 8-9,-5-6 6,4-7-9,5-10-20,-5-8-14,-4-12-2,-5-16-9,-4-10-14,-14-12-4,-8-14-6,-15-12-7,-8-5-89,-32-28-155,0 0-168,0 0-305,0 0-320</inkml:trace>
      </inkml:traceGroup>
      <inkml:traceGroup>
        <inkml:annotationXML>
          <emma:emma xmlns:emma="http://www.w3.org/2003/04/emma" version="1.0">
            <emma:interpretation id="{67E2DBBA-6BC5-444B-94BD-173A9CC71072}" emma:medium="tactile" emma:mode="ink">
              <msink:context xmlns:msink="http://schemas.microsoft.com/ink/2010/main" type="line" rotatedBoundingBox="6964,1433 24173,633 24296,3279 7087,4078"/>
            </emma:interpretation>
          </emma:emma>
        </inkml:annotationXML>
        <inkml:traceGroup>
          <inkml:annotationXML>
            <emma:emma xmlns:emma="http://www.w3.org/2003/04/emma" version="1.0">
              <emma:interpretation id="{C4B0CF89-D29D-47B7-B6B7-82D83298BD31}" emma:medium="tactile" emma:mode="ink">
                <msink:context xmlns:msink="http://schemas.microsoft.com/ink/2010/main" type="inkWord" rotatedBoundingBox="7008,2389 12895,2115 12974,3805 7087,4078"/>
              </emma:interpretation>
            </emma:emma>
          </inkml:annotationXML>
          <inkml:trace contextRef="#ctx0" brushRef="#br0" timeOffset="367.2">2923 836 1718,'-27'0'353,"4"0"-17,23 0-48,0 0-68,0 0-13,0 0-66,0 0 26,0 0 90,36 7-52,28-7-84,12-2-40,15-3-35,4-3-22,9-2-13,0 2-9,-10 1-2,-12 2-4,-15-3-3,-17 3-32,-9 5-145,-19 0-139,-22 0-123,0 0-146,0 0-203,-31 30 24</inkml:trace>
          <inkml:trace contextRef="#ctx0" brushRef="#br0" timeOffset="548.12">2991 1235 1529,'0'0'269,"-27"15"8,27-15-47,0 0 6,0 0 84,0 0-29,40 13-70,19-8-75,4-5-60,14-3-39,9-5-34,9 1-8,9 2-5,9-3-24,4 3-351,1 0-478,-5-8-309</inkml:trace>
          <inkml:trace contextRef="#ctx0" brushRef="#br0" timeOffset="1259.6">6280 94 2624,'-41'10'36,"-4"13"29,-9 20 152,-14 16 59,-22 19-10,-19 24-38,-22 17-47,-18 19-31,4 4-24,-4-5-56,14-2-38,-1-8-14,19-5-7,13-11-4,9-9-7,23-13-134,13-16-319,14-14-417,22-16-258</inkml:trace>
          <inkml:trace contextRef="#ctx0" brushRef="#br0" timeOffset="1019.92">5552 389 1483,'0'0'256,"0"0"101,0 0 0,-22 10 11,-1-5-96,-8-5-98,-15-3-74,-8-4-58,-9-6-22,4-5-9,0-2 12,10-3 22,4-2 11,17-8-34,6-5-14,17-3-8,10 3 0,8 7-11,15 9-2,12 14 5,14 16-4,19 22 9,8 26 8,9 25 6,5 21 5,14 15-7,4 7-6,4 6-1,10-1 15,-1-7-9,-4-10-8,-5-16-8,-13-12 8,-9-15-69,-18-16-178,-18-15-223,-10-15-139,-12-13-221</inkml:trace>
          <inkml:trace contextRef="#ctx0" brushRef="#br0" timeOffset="1551.66">6872 701 2646,'0'0'45,"22"13"206,19-8 151,17-5-31,24 3-141,22-3-99,18-3-65,22 0-27,10 1-7,4 2-29,9 2 7,0 1-10,-4 2-9,-14 0-33,-22 3-249,-28-1-182,-27-2-165,-22 1-156,-32 4-40</inkml:trace>
          <inkml:trace contextRef="#ctx0" brushRef="#br0" timeOffset="1795.65">7734 295 1573,'5'-46'280,"-1"8"37,1 13-22,-5 25-29,0-26-82,0 26-69,0 0-71,0 0-10,0 0 90,9 54 29,5 17-38,4 15-45,4 16-28,1 9 1,8 6-32,1 5 7,0-3-18,4-2 0,4-7-69,-3-9-456,-1-7-459</inkml:trace>
        </inkml:traceGroup>
        <inkml:traceGroup>
          <inkml:annotationXML>
            <emma:emma xmlns:emma="http://www.w3.org/2003/04/emma" version="1.0">
              <emma:interpretation id="{6BB0DDA9-F8A8-4A04-AD88-E84BC4EF58DA}" emma:medium="tactile" emma:mode="ink">
                <msink:context xmlns:msink="http://schemas.microsoft.com/ink/2010/main" type="inkWord" rotatedBoundingBox="14073,1424 14260,1415 14363,3611 14175,3619"/>
              </emma:interpretation>
            </emma:emma>
          </inkml:annotationXML>
          <inkml:trace contextRef="#ctx0" brushRef="#br0" timeOffset="2111.4">9907-775 2367,'14'21'7,"0"27"3,-1 26 9,-4 22 23,-4 21 43,-1 13 63,1 12 53,-1 8-28,5 2-33,5 0-36,4-7-15,4-5-47,6-8-11,-6-8-10,5-12-16,-4-10-3,-1-11-7,-3-9 9,-10-11-253,-5-10-401,1-16-340</inkml:trace>
        </inkml:traceGroup>
        <inkml:traceGroup>
          <inkml:annotationXML>
            <emma:emma xmlns:emma="http://www.w3.org/2003/04/emma" version="1.0">
              <emma:interpretation id="{2D50000B-0688-48DF-8CFF-F2C8A41F1A29}" emma:medium="tactile" emma:mode="ink">
                <msink:context xmlns:msink="http://schemas.microsoft.com/ink/2010/main" type="inkWord" rotatedBoundingBox="16072,1010 19230,863 19320,2787 16161,2934"/>
              </emma:interpretation>
            </emma:emma>
          </inkml:annotationXML>
          <inkml:trace contextRef="#ctx0" brushRef="#br0" timeOffset="9591.26">14430 404 1999,'-23'-30'230,"5"2"-26,18 28-113,-13-44-50,8 6-41,14-2 0,9 2 0,9-3 2,5 8-18,4 0 2,5 7 5,-5 6-4,-5 7-4,-4 6 1,1 2 6,-28 5 20,31 7-3,-31-7-1,27 18 0,-27-18-10,18 36-9,-9-8 24,-9 0 18,0 0-13,0-28 4,-18 43-1,0-5 11,-4-3 4,-10-4-5,-9-3-6,-4-5-1,5 0-19,-6-8 9,6-5-24,4-5 12,-1-5-18,6-10-43,31 10-45,-41-36-39,10-2 27,3-2 46,15 4 17,4 3 19,9 33 28,-14-31 51,14 31-54,0 0 11,0 0-3,0 0 17,0 0 11,0 0 34,-40 31 26,8 2 1,5-3 17,27-30 11,-36 36-27,36-36-7,-41 36 37,41-36 50,0 0 31,-27 20 40,27-20 37,0 0-53,0 0-110,-27-28-56,13-13-26,1-9-30,8-14-15,5-12 3,0-13 6,5-5 0,-1 2-4,5 6 5,-9 12-6,5 14-8,-1 9-118,1 10-127,-5 8-95,0 33-160,-5-33-230,5 33-213</inkml:trace>
          <inkml:trace contextRef="#ctx0" brushRef="#br0" timeOffset="8936">15094-706 961,'0'0'37,"0"0"14,0 0 192,0 33 115,-14 15-61,1 21-63,-5 7-36,-5 8-33,5-3-23,4 0-33,5-2-29,5-5-18,4-11-20,4 3-22,1-2-15,-1-6-5,1-2 0,-1 0-118,-4-5-421,-4-3-409</inkml:trace>
          <inkml:trace contextRef="#ctx0" brushRef="#br0" timeOffset="10215.64">13571 290 1529,'-18'-36'171,"14"3"-26,4-2-41,0 2-16,9 2-34,-9 31-44,13-28-14,-13 28-3,0 0 12,36-10-1,-36 10 15,32 13 1,-32-13-5,23 35-6,-10-4 10,-13-31 9,0 40-3,-4-4-14,-10-8 25,14-28-14,-27 35 9,27-35-14,-45 28 4,9-10 18,-5-8 1,5-7-3,0-6 5,-5-4 39,0 2 12,1-3-26,-1 0-21,5 6-17,0 4-12,0 6-6,-5 7 2,9 8 22,1 0-21,4 7-7,9-2-1,4 3 2,10-1 7,4 1-3,13-1-12,10 1-17,4-6-34,4-5-278,6-4-288,-1-6-224</inkml:trace>
          <inkml:trace contextRef="#ctx0" brushRef="#br0" timeOffset="10411.96">13382-401 2470,'0'0'62,"0"0"60,0 0 26,0 0-71,0 0-51,0 0-2,0 0-6,0 0-11,0 0-63,0 0-376,18 25-333</inkml:trace>
          <inkml:trace contextRef="#ctx0" brushRef="#br0" timeOffset="9791.6">14380-416 1799,'0'0'127,"0"0"104,0 0-22,0 0-101,0 0-48,18 20-30,-18-20-14,18 23-8,-4 0-78,-5 2-229,-9 8-256,-14 8-91</inkml:trace>
          <inkml:trace contextRef="#ctx0" brushRef="#br0" timeOffset="10995.4">12858-863 1729,'22'25'78,"-4"18"103,0 21 78,0 9-42,-4 11-110,-10 0-26,1 0-34,-10-6-17,-4-1-18,-9-9 26,-4-7-8,-10-7-15,-4-6-13,-9-13-2,4-4 9,-4-11-3,4-10 6,5-10-5,0-7-25,9-11 14,4-5 1,1-7 3,8 2 0,1 2-19,13 26 8,-5-23-2,5 23 13,0 0-5,0 0-13,23 11 9,4 14 9,0 11 0,0 7 11,0 5 3,0 13-7,-9 2 22,-9 3-5,-9 3-7,-9 0 7,-13-6 7,-14-2-1,-10-8-2,-8-7-17,-5-8 14,-4-15 23,4-10 4,1-16 31,3-9 3,6-11-21,4-15-6,-1-18-18,10-15-24,5-13-13,13-10 7,4-5-11,14 5 0,9 5 3,9 5 4,5 10-13,4 11-3,4 12-1,6 10 4,-6 8-16,1 5-258,-1 11-285,-3 7-231,-1 7-57</inkml:trace>
          <inkml:trace contextRef="#ctx0" brushRef="#br0" timeOffset="11208.89">12225 165 1304,'0'0'146,"0"0"101,0 0 22,27 33-29,-27-33-110,32 18-54,-32-18-49,40 5-59,-40-5-384,41-13-427</inkml:trace>
          <inkml:trace contextRef="#ctx0" brushRef="#br0" timeOffset="11459.3">14082-1277 2419,'27'-6'388,"-9"1"-13,-18 5-60,23-5-129,-23 5-77,0 0-43,0 0-30,0 0-12,-37 41 3,-26 5 1,-18 4-18,-14 4 5,-9 4-15,-18-2 9,-9 2-19,0-2-42,9-2-86,9-6-113,14-7-94,17-6-113,15-9-120,13-4-87,8-4 14</inkml:trace>
        </inkml:traceGroup>
        <inkml:traceGroup>
          <inkml:annotationXML>
            <emma:emma xmlns:emma="http://www.w3.org/2003/04/emma" version="1.0">
              <emma:interpretation id="{1C1E732E-2F15-4B9E-8F84-8C2EF367AEFE}" emma:medium="tactile" emma:mode="ink">
                <msink:context xmlns:msink="http://schemas.microsoft.com/ink/2010/main" type="inkWord" rotatedBoundingBox="19807,1541 24206,1336 24289,3121 19890,3326"/>
              </emma:interpretation>
            </emma:emma>
          </inkml:annotationXML>
          <inkml:trace contextRef="#ctx0" brushRef="#br0" timeOffset="8027.54">16928-620 2115,'0'0'55,"5"-20"127,-5 20 212,-19 28-40,-8 18-103,-9 15-56,-18 12-26,-9 9-20,-10 4 41,-12 3-30,-6 0-67,-4 2-34,1 3-36,8 3-4,0-3-2,5 0-7,4-3-55,4-7-230,6-8-208,8-7-353,0-8-421</inkml:trace>
          <inkml:trace contextRef="#ctx0" brushRef="#br0" timeOffset="7764.01">16079 18 1855,'0'0'70,"0"23"172,0-23 39,0 0-41,0 0-69,0 0-26,0 0-45,0 0-50,-32 7-26,-4-4-12,4-8-1,1-5-6,-1 0-5,9-8-9,1-3 2,8-9 3,10-6-26,8-7 20,10 3 10,4 1-11,9 9-3,0 7 4,5 13 6,4 10 4,5 13 7,-1 12 1,1 13-8,9 16-4,-1 6 4,6 4 8,3 2 10,1 3 7,9 4-18,0 1 9,-1-6-13,-3-4 4,-10-11 1,-14-9-8,-8-14-71,-32-30-268,0 0-328,0 0-351</inkml:trace>
          <inkml:trace contextRef="#ctx0" brushRef="#br0" timeOffset="7020.21">17750-132 1744,'0'0'29,"0"0"-10,0 0 67,0 0 11,-13 31-19,13-31-47,9 43 2,-5-10-13,-4-33-30,14 28 6,-14-28 22,0 0 19,0 0 16,0 0-51,0 0 21,-41 30 8,5-17-13,-5-11-8,1-2-7,4-2 21,-5 2 14,5 2 39,0 3 15,-1 6 19,-3 6-23,-1 1-32,14 3-28,27-21 9,-32 35-17,5-4-5,27-31 2,0 53-10,9-12-7,14-3-62,-23-38-303,41 40-343,4-14-140</inkml:trace>
          <inkml:trace contextRef="#ctx0" brushRef="#br0" timeOffset="7210.36">17637 572 2133,'0'0'222,"0"0"124,0 0-57,0 0-123,0 0-93,9 25-29,-9-25-19,0 0-21,0 0-241,0 0-396,0 0-384</inkml:trace>
          <inkml:trace contextRef="#ctx0" brushRef="#br0" timeOffset="6220.06">19268-96 638,'0'0'121,"0"0"10,0 0 19,0 0 0,0 0-91,0 0 23,0 0-25,0 0-39,0 0 1,0 0 12,0 0 19,0 0-28,0 0-5,18 28 20,14 0 48,-9-1-20,-1 1 6,1 8 31,-5-3-51,0 3-1,-5-1-37,-4-4 46,-4-1-14,-10-5 21,-8 3-22,-14-5-2,-5 3-26,-18-6-10,-4 0 4,0-4 6,0-6-11,0 0-1,8-8-4,6 1 4,13-8 7,-5-3 0,32 8-11,-27-33-5,9-5 5,4-8-29,14-7-8,0-8 6,0-2 7,14-3 10,-5 5 4,0 2-22,-5 8 25,5 8 7,-4 8 8,-5 9 41,0 6-6,0 20-9,0 0-27,0 0-10,-32-3 14,-8 16-11,-5 7-3,4 6 3,-4 2 12,0 5-10,-1-3 11,6 3 2,-1 3-9,5-1 0,9-2 4,4 0 15,10 0-17,4 6 20,13 1-12,10 1 19,8 2-18,14 5 2,1 0-8,-1-2-7,-5-3-9,-13-4 1,9-9 7,-27-30 6,14 33 21,-14-33 44,-9 30-19,9-30-31,-50 26 6,-4-11-18,0-10 1,0-7 2,-1-3 5,1-8 72,5-7-6,3-6 1,1-7-13,9-5-19,0-10-13,18-6-19,4-4-8,10-5-10,8 4 0,10 6-8,-5 7 3,18 8-5,-4 7-5,-1 9 3,10 6-148,-1 11-337,1 5-249,4 13-120</inkml:trace>
          <inkml:trace contextRef="#ctx0" brushRef="#br0" timeOffset="6388.4">18559 912 1263,'27'30'238,"-27"-30"-9,32 26-6,-1-13-110,-4-8-55,14-3-43,4-4-145,0-11-420,5-10-175</inkml:trace>
          <inkml:trace contextRef="#ctx0" brushRef="#br0" timeOffset="6619.85">20041-853 1528,'0'0'187,"-23"-8"122,1 13-3,-10 8-64,-9 10-38,-8 7-70,-10 8-42,-18 3-37,-4 7-40,-28 0-2,-4 1 2,0 2-15,-4-1 0,-5 4-543,0-6-341</inkml:trace>
        </inkml:traceGroup>
      </inkml:traceGroup>
    </inkml:traceGroup>
    <inkml:traceGroup>
      <inkml:annotationXML>
        <emma:emma xmlns:emma="http://www.w3.org/2003/04/emma" version="1.0">
          <emma:interpretation id="{89039470-1219-4346-B345-D971A2EC17BD}" emma:medium="tactile" emma:mode="ink">
            <msink:context xmlns:msink="http://schemas.microsoft.com/ink/2010/main" type="paragraph" rotatedBoundingBox="4410,6339 23735,6096 23767,8628 4442,8872" alignmentLevel="1"/>
          </emma:interpretation>
        </emma:emma>
      </inkml:annotationXML>
      <inkml:traceGroup>
        <inkml:annotationXML>
          <emma:emma xmlns:emma="http://www.w3.org/2003/04/emma" version="1.0">
            <emma:interpretation id="{C6CA0A69-FB2A-4C70-B2C2-859196DAF934}" emma:medium="tactile" emma:mode="ink">
              <msink:context xmlns:msink="http://schemas.microsoft.com/ink/2010/main" type="line" rotatedBoundingBox="4410,6339 23735,6096 23767,8628 4441,8872"/>
            </emma:interpretation>
          </emma:emma>
        </inkml:annotationXML>
        <inkml:traceGroup>
          <inkml:annotationXML>
            <emma:emma xmlns:emma="http://www.w3.org/2003/04/emma" version="1.0">
              <emma:interpretation id="{52963027-4793-4BE1-AB47-3630B658AF10}" emma:medium="tactile" emma:mode="ink">
                <msink:context xmlns:msink="http://schemas.microsoft.com/ink/2010/main" type="inkWord" rotatedBoundingBox="4418,7028 7955,6983 7979,8827 4442,8872"/>
              </emma:interpretation>
            </emma:emma>
          </inkml:annotationXML>
          <inkml:trace contextRef="#ctx0" brushRef="#br0" timeOffset="17043.68">904 5202 1084,'22'-5'31,"-22"5"131,0 0 159,0 0 43,0 0-51,0 0-76,0 0-72,0 0-68,-31 3-56,-10-1-21,-9-2-12,0-5 2,1 0 12,13-3 22,-1-4 2,10-6-16,9-8-30,0-9-9,9-8-4,9 2 13,0-2-17,0 7 30,9 6-21,5 2-5,8 5 23,1 3-19,9 15-4,8 10 13,14 12-9,5 19 14,9 17 4,0 18-9,9 21 14,4 20 46,0 15-11,10 2 3,3-2 1,6-2-24,4-14 2,0-6-9,-5-14-6,-13-15-5,-18-17-7,-14-11 0,-14-15-9,-12-10-11,-28-23-164,0 0-360,0 0-459</inkml:trace>
          <inkml:trace contextRef="#ctx0" brushRef="#br0" timeOffset="17318.94">1730 4869 2594,'-4'-30'-8,"4"30"28,0 0-11,0 0 57,0 0 69,-41 71 7,-9 23-14,-17 23 27,-15 20 37,-13 8-15,-8 2 11,-10-5-65,-5-7-60,1-8-41,-1-3-13,10-4-9,8-11-4,10-10-7,9-15-99,17-18-144,19-13-184,9-15-268,14-12-249</inkml:trace>
          <inkml:trace contextRef="#ctx0" brushRef="#br0" timeOffset="17627.57">2769 5583 2758,'0'0'59,"0"0"12,0 0 47,23-2-10,-5-1-36,14-7-9,22-5-27,18 2-5,19 0-15,12-5-20,6 3-3,-1 5 14,-4 2-3,-13 6-11,-10-1-4,-18 3-57,-18 3-221,-13 2-154,-32-5-108,4 28-87,-26 10 21</inkml:trace>
          <inkml:trace contextRef="#ctx0" brushRef="#br0" timeOffset="17760.14">3257 5903 1600,'0'0'126,"0"0"39,0 0 4,18 0-71,19-8-47,21-7-49,10-3 2,13 1-7,10 1-159,8 1-419</inkml:trace>
        </inkml:traceGroup>
        <inkml:traceGroup>
          <inkml:annotationXML>
            <emma:emma xmlns:emma="http://www.w3.org/2003/04/emma" version="1.0">
              <emma:interpretation id="{3C8A15E2-2943-47AE-9869-CFBCD446BC75}" emma:medium="tactile" emma:mode="ink">
                <msink:context xmlns:msink="http://schemas.microsoft.com/ink/2010/main" type="inkWord" rotatedBoundingBox="9305,6501 14132,6440 14156,8369 9329,8429"/>
              </emma:interpretation>
            </emma:emma>
          </inkml:annotationXML>
          <inkml:trace contextRef="#ctx0" brushRef="#br0" timeOffset="18196.88">5674 5362 2412,'-13'-13'108,"13"13"76,-18-10-65,-5 0-63,-13 0-36,-9-3-11,-14 1-9,0 1-5,-4-4 10,9 2-8,4-2 7,9-3-72,10-4-14,8-12 10,14-6 40,9-6 12,9-2 1,18 5 11,10 10 0,17 10 4,9 18-5,9 20 6,5 21 10,0 25 4,0 20-7,4 18 2,-4 13 2,4 4-2,5-1-4,9-4-6,0-9-2,-5-10 14,0-6-3,1-12-12,-10-16-148,-13-7-250,-9-16-222,-5-12-61</inkml:trace>
          <inkml:trace contextRef="#ctx0" brushRef="#br0" timeOffset="18407.27">6519 4976 2369,'-50'53'67,"-4"13"50,-5 16 138,-8 9 26,-1 6-61,-4 4-89,-1-2-69,1-2-24,-5-3-24,0-3-10,1-2 6,3-8-21,1-7-241,9-5-367,4-8-394</inkml:trace>
          <inkml:trace contextRef="#ctx0" brushRef="#br0" timeOffset="18670.7">7323 5761 2695,'18'-3'30,"5"-4"26,18-3 13,4-6-24,18 4-11,18 1 0,10 1-26,8 0 0,5 2 1,4 1 0,1 2 1,-5 2-18,-5 1-21,-13-1-328,-14 3-181,-22-2-149</inkml:trace>
          <inkml:trace contextRef="#ctx0" brushRef="#br0" timeOffset="18887.28">7938 5227 2224,'0'0'43,"0"0"-20,0 0 7,-23 3 224,19 22 0,8 24-62,10 17-61,4 12-51,4 4-45,1 7-24,9 0-11,-5-1 3,4 1 4,-8-5-7,-1-3-196,1-4-413,-5-11-310</inkml:trace>
          <inkml:trace contextRef="#ctx0" brushRef="#br0" timeOffset="19351.09">9948 4247 2305,'18'-5'13,"-18"5"0,0 30-2,-9 9 58,-13 4 107,-6 2-31,-3-1-33,-10-1-34,-4-5-39,-18-3-2,-5-4-28,-13-8-3,-1-5-1,6-11-10,3-4 21,10-11-13,9-5 73,9-7 8,13-10 16,9-6-21,5-2-25,9 2 18,0 6 15,5 7-1,4 23-39,0-18-24,0 18-21,0 0 4,0 0 2,13 36 11,10 15 116,4 20-31,5 13-19,8 15-14,5 12 0,1 11-32,3 5-25,6 3-10,-6-1-1,5-2-20,-8-7-236,-10-8-348,0-8-465</inkml:trace>
        </inkml:traceGroup>
        <inkml:traceGroup>
          <inkml:annotationXML>
            <emma:emma xmlns:emma="http://www.w3.org/2003/04/emma" version="1.0">
              <emma:interpretation id="{F080349E-82A8-4A3B-96B3-2CC54636D872}" emma:medium="tactile" emma:mode="ink">
                <msink:context xmlns:msink="http://schemas.microsoft.com/ink/2010/main" type="inkWord" rotatedBoundingBox="15259,6203 23735,6096 23764,8379 15288,8486"/>
              </emma:interpretation>
            </emma:emma>
          </inkml:annotationXML>
          <inkml:trace contextRef="#ctx0" brushRef="#br0" timeOffset="22431.26">16589 5034 2872,'-31'13'112,"-10"15"108,-4 15 11,-23 16-39,-9 17-60,-13 15-56,-10 8-48,-13 8-7,1 0-12,-1-6 2,0-4-58,13-6-241,14-9-407,1-16-522</inkml:trace>
          <inkml:trace contextRef="#ctx0" brushRef="#br0" timeOffset="22211.28">15966 5487 3145,'0'0'61,"-32"-18"-34,5 5-22,0 0 13,-9 1-12,4-1-12,1 0 0,-1 1 6,32 12-59,-27-31-42,9-4-76,9-14-23,13-7 24,14-5 72,9 3 39,5 10 34,4 12 17,-4 13-5,8 16 16,1 17 14,4 20 24,-4 21 16,4 13-2,5 14-14,9 6-18,4 5 14,9-3-17,0-4-24,-4-6-51,-9-15-303,-9-13-382</inkml:trace>
          <inkml:trace contextRef="#ctx0" brushRef="#br0" timeOffset="21674.98">17570 5408 1480,'0'0'-13,"0"0"79,0 0 125,-32 30-64,32-30-27,0 0 10,0 0-3,0 0 53,0 0 9,-23 18-54,23-18-67,-36 8-22,0-8 10,-5-3 38,10 1 16,-10 2-9,5 5-7,-5 5-11,1 5-3,-1 8-15,0 2-1,1 8-25,13 8-11,-1 2-3,10 0-8,9 3-14,9 5-166,14-5-378,9-6-444</inkml:trace>
          <inkml:trace contextRef="#ctx0" brushRef="#br0" timeOffset="21836.09">17497 6144 3208,'0'0'172,"0"0"-44,0 0-61,0 0-32,0 0-80,0 0-221,0 0-565</inkml:trace>
          <inkml:trace contextRef="#ctx0" brushRef="#br0" timeOffset="23204.56">14407 5756 2873,'-9'-43'116,"9"-13"-52,5-13-33,8-10-15,14-4-16,9 1-14,5 9 4,4 12-1,-4 17 7,-9 14-8,-1 12 5,-4 18-5,-9 15 12,-9 16 11,-9 12 2,-13 10 8,-10 8-10,-13 3 1,0-1-12,-5-4 4,-4-3 11,-9-11-23,4-4 8,-4-10 8,4-11-27,5-12 19,4-8-45,5-18-20,9-13-26,5-9 12,8-6 50,5 5 18,9 8-2,-4 5 9,4 28 6,0 0-10,0 0 44,0 0-9,0 0 20,-41 31-30,5 2-6,-5 0 14,5-5-2,9-3 91,0-7 59,27-18 69,-32 8-48,9-11-31,23 3-23,-27-36-18,5-7-47,8-15-18,5-11-27,5-17-18,4-13-6,0-10 9,0-3-27,4 8 8,5 5-125,0 15-188,-4 13-170,4 15-313,4 15-256</inkml:trace>
          <inkml:trace contextRef="#ctx0" brushRef="#br0" timeOffset="23360.45">14317 4694 2414,'0'0'176,"0"0"32,0 0-82,0 0-64,0 0-221,0 0-301,0 0-339</inkml:trace>
          <inkml:trace contextRef="#ctx0" brushRef="#br0" timeOffset="22667.67">15013 4432 3327,'0'0'39,"0"0"-20,-10 36-5,6 20 3,-1 18-17,5 14 13,5 17-18,4 6 10,5 6-154,-10 5-401,1 0-495</inkml:trace>
          <inkml:trace contextRef="#ctx0" brushRef="#br0" timeOffset="24415.14">12501 4407 2254,'-9'76'138,"0"18"68,0 13 2,-10 12-71,-8 8-61,-9 10-40,-4 3-11,-6-8-14,1-17-11,0-19 5,4-22-5,10-18 7,4-16-7,0-19-24,-1-19-3,-3-22-48,8-18 18,1-11 39,-1-1 18,9 6 0,5 11-9,0 11-5,9 22 11,0 0 3,9 33 14,5 17 22,-5 16-1,0 8-9,-4 7 16,-10-2 6,-8 2-15,-10-4-12,-13-6 10,-9-10-5,-14-8 15,-13-17-11,-1-14 36,-4-11 15,-4-24-23,9-18-8,0-19-14,-1-24-14,10-18 52,13-27 7,19-10 17,13-4-19,22 9-34,14 7-31,18 16-14,14 9 0,13 13-22,1 18-119,12 13-196,-3 18-249,8 12-147,-4 18-47</inkml:trace>
          <inkml:trace contextRef="#ctx0" brushRef="#br0" timeOffset="23723.67">13169 5451 2017,'-13'-31'155,"4"1"21,9 2-53,4 8-67,-4 20-20,32-21-19,-1 16-28,6 10 29,-1 8-26,-5 13 26,-8 7-28,-10 5 32,-3 2-17,-20 3-5,-8-2 29,-18 0-26,-13-8-10,-10-8 26,-4-10-13,-5-7 40,0-5 16,5-6-8,4 0 7,9 1-23,5 2-12,5 8 12,3 4-9,1 14 2,9 4-2,5 6-9,4 4 9,4 1-13,14 0-11,4 2-8,6-5 3,8-3-164,4-4-350,1-6-344</inkml:trace>
          <inkml:trace contextRef="#ctx0" brushRef="#br0" timeOffset="23907.94">13233 4595 3166,'0'0'59,"9"-20"-27,-9 20-21,0 0-35,0 0-282,0 0-273,0 0-308</inkml:trace>
          <inkml:trace contextRef="#ctx0" brushRef="#br0" timeOffset="24527.75">11827 5309 1603,'-4'23'288,"4"-23"-74,0 0-110,0 0-40,0 0-157,0 0-330,0 0-342</inkml:trace>
          <inkml:trace contextRef="#ctx0" brushRef="#br0" timeOffset="24708.52">13531 3983 2835,'31'-10'83,"-31"10"52,0 0 3,0 0-48,0 0-70,-40 17-158,-42 19-116,-40 15-188,-31 20-210,-28 13-24</inkml:trace>
          <inkml:trace contextRef="#ctx0" brushRef="#br0" timeOffset="21196.12">18441 5360 1562,'-4'33'264,"-1"-3"61,-13-2 20,-4 2-75,-1-4-109,23-26-37,-36 35-36,4-9-15,32-26 45,-31 18 66,31-18-21,-27 5-59,27-5-25,-27-18-29,4-13-15,5-9-12,9-16-19,0-13-8,9-17 11,0-11-13,0-9-6,9-3 16,9 2-14,0 8-33,-4 7-94,-1 14-139,-4 12-178,5 10-126,-5 10-183,-5 8-73</inkml:trace>
          <inkml:trace contextRef="#ctx0" brushRef="#br0" timeOffset="21356.5">18573 4384 1220,'63'-13'249,"9"-2"37,5-3-70,13-2-60,-4 5-60,-5 0-69,-4 2-2,-9 5-55,-9 6-353,-10 4-226</inkml:trace>
          <inkml:trace contextRef="#ctx0" brushRef="#br0" timeOffset="20851.07">19011 5410 2004,'0'0'205,"22"-28"1,-17 8-37,-5 20-65,4-23-32,-4 23-57,5-25-1,-5 25-14,13-20-5,-13 20 2,28-18 3,-28 18 0,27-5-9,-27 5 25,22 12 16,-8 11 5,-5 5 15,-5 5 24,-8 8-20,-5-1-5,-14 6 15,-4 0-23,-14 2-30,-8-2 0,-1-6-44,-9 1-262,-8-10-371,-6-6-281</inkml:trace>
          <inkml:trace contextRef="#ctx0" brushRef="#br0" timeOffset="20555.48">19404 4905 1004,'0'0'351,"0"-23"-17,9 5-30,-9 18-99,0 0-79,0 0-54,0 0-39,0 0-30,0 0 21,0 26 161,18 9-14,-5 13-49,6 8-32,12 5-21,-4 3 18,0 4-12,-4-2 22,-14 0-11,0-2-1,-9 2 40,-18-2-32,-9-6-33,-18-2-24,-14-3-11,-13-10-9,-1-7-6,-3-11-45,3-4-202,5-11-255,1-5-405,8-15-197</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45.85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B4B2449-6F35-48F5-AC11-DEF3C81A8754}" emma:medium="tactile" emma:mode="ink">
          <msink:context xmlns:msink="http://schemas.microsoft.com/ink/2010/main" type="inkDrawing"/>
        </emma:interpretation>
      </emma:emma>
    </inkml:annotationXML>
    <inkml:trace contextRef="#ctx0" brushRef="#br0">0 328 509,'0'0'80,"0"0"19,0 0-61,0 0-17,0 0-11,0 0-6,0 0 23,0 0-16,0 0 15,0 0 38,0 0 7,0 0-32,0 0 10,0 0 19,27-15 12,-27 15-44,27-10-15,-27 10 0,27-8 22,-27 8-37,32-8 13,-5 3-10,-27 5 25,32-5-48,-5-2 20,4 4 10,-4-2 3,5 0-32,0 0-5,4 0 8,-5 0-13,1 2 16,-5 1 7,0-1 51,0 1-46,-4 2 4,0-3 2,-23 3-16,22-3-4,-22 3 14,23-2-10,-23 2 9,18-5 12,4 2-13,-22 3-3,23-5-21,0 3 36,-23 2 9,27-5-44,-5 2 40,-4 0 2,-18 3-20,27-2 7,1-1-17,-28 3 39,27-5-45,-5 0 27,1 3 11,-1-3-27,1 2 21,0-2 0,-1 0-23,1 2 49,4 1-44,-5-3-8,1 2 40,-23 3-32,27-5 12,-27 5-5,32-3-14,-32 3 11,22-5 3,-22 5-24,27-2 33,-27 2-23,28-3 33,-28 3-34,31-5 1,-31 5 25,32 0-28,-5-2 10,5-1 24,-10 3 1,5-2-34,0 2 9,-27 0 9,36-3-43,-8 0 52,3 1 3,-4 2-52,0-3 31,5 3 15,-5-2-24,5-1 6,-1 3 22,6-2-36,-6 2 39,10-3 3,-1 3-8,1 0 69,4 0-53,-4 0 8,4 0-20,0 0 11,-4-2-18,4 2-14,0-3 3,1 1 1,-6-1 3,5 0-1,1 3-15,-6-2 3,1 2 19,0 0-13,-1 0 29,-4 0-18,5 0 4,0 2-15,-1 1-10,1-3 14,4 0-1,5 0-3,0-3 21,-1 3-10,1-2-22,0 2 6,4-3-2,-4-2 7,-1 3 8,1-3-13,0 0 10,-1-1-5,6 1 0,3 0 0,1-2 5,4 4-5,-9-2-5,5 0 9,-5 0 21,-8 0-28,-1 2 3,-5 3-4,1-2 13,-5-1 7,0 3-6,-4 0-20,4-2 2,-4 2 8,-1 0 19,-4-3-14,5 3 1,-5-3 6,0 3-12,-4-2 12,-23 2-6,27-3 0,-27 3-11,0 0 33,0 0-9,18-2-22,-18 2 18,0 0 76,0 0 3,0 0-40,0 0-5,0 0-29,0 0 2,0 0 1,0 0-8,0 0 5,0 0-9,0 0-3,0 0 8,0 0-16,0 0 14,0 0-26,0 0 20,0 0-17,0 0 5,0 0 7,0 0-7,0 0 37,9 25-14,-9-25 7,9 26 9,-4-3 7,-5-23-28,4 30 10,-4-4-3,0-26-14,9 25-13,-4-2 14,-5-23 4,4 28 8,-4-8-20,0-20-4,5 26 15,-5-26-6,4 25-13,1-4 17,-5-21-1,4 25-6,-4-25-7,5 28 5,-5-5 0,0-23-4,4 25 4,-4-2 9,0-23-9,0 23 5,0-23-8,0 26 10,0-26-5,0 28 6,0-28-16,0 25 0,0-5 16,0-20-12,5 23-3,-5-23 7,0 28 13,4-5-7,-4-23-16,0 26 10,0-26 14,0 33-7,0-5-13,0-28 9,0 30 0,0-2-7,0-28-8,0 31 18,0-31 0,0 35 0,0-35-23,0 31 17,0-6 8,0-25-8,0 28-5,0-28 7,0 28 14,0-28-26,5 28 10,-5-28 4,0 0 2,0 39-6,0-39 0,0 30 0,0-30 3,0 33-8,0-33 20,0 0-15,0 36-4,0-36-3,0 33 7,0-33 4,0 0 3,0 0-22,4 30 15,-4-30 9,0 0-7,0 0 2,0 0-14,0 28 1,0-28 15,0 0 4,0 0-10,0 31 0,0-31 3,0 0-1,-9 25 3,9-25-17,0 0 7,-4 28 11,4-28 3,0 0-21,0 0 12,-5 31 6,5-31-2,0 0-4,-4 30-12,4-30 21,-5 31-1,5-31-16,-4 31 2,4-31 17,-5 33-8,5-33-15,-4 28 6,4-28 16,0 0-10,-5 25-3,5-25-7,0 0 19,0 0-6,0 0-1,-4 28-11,4-28 13,0 0 1,0 0-12,0 0 7,0 0 10,0 0 5,0 0-21,0 0-6,0 0 18,0 0 3,0 0-9,0 0 0,-27 23 0,27-23 0,-23 15 17,23-15-17,-32 10 6,32-10-20,0 0 20,-31 13 2,31-13-8,-32 10-5,10-5 0,-6 3 5,6 0 3,-5-3-1,0 2 9,4-1-19,-4-4 8,-5 6 11,5-6-8,0 1-13,5-1 10,-1 1 9,0 2-9,-4-5-6,0 2 8,0 1-2,-9 0 4,0-3-4,-5 2-6,0-2 6,-4 0 0,5 3 6,-1-1-6,0-2-8,5 3 13,-4-3 4,8 0-2,-4 0-13,4 0 6,-4-3 7,0 1-12,0-1 1,-5 3 9,5 3 8,0-6-26,-5 3 13,0 3 9,1-3-2,4 0-20,-1 0 13,6 2 14,-5-2-7,4-2-7,-4-1-15,0 3 19,0 0 5,0-2-5,-5-1-11,-4 0 7,-5 1 0,0-1 3,-4-2-8,0 3-4,0 2 9,-1 0 13,6 0-16,4-3-1,-1 3 9,6 0 8,-1 0-13,-4-5 3,4 5-9,1-2 15,-6-1-2,-3 1-10,-1-1-5,0 0 17,1 1 0,-6-1-23,-3 3 18,3 3 0,-3-1-4,4-2 2,-1 3 55,6 0 55,3-3-41,6 2-33,-1-4-19,5 2-19,0 0 15,0 0-11,4-3 2,0 0-12,5 1 6,0 2 8,0-3-8,27 3-4,-32-2-7,1-1 11,4 1 7,0-3-12,0 0 5,-5-1 0,-4 4 7,4-1-3,1 1-15,-1-1 11,0 1 4,1 2 4,-1-5-14,5 5 0,-5 0 11,5 0-10,27 0-3,-36 0 12,4 0 8,32 0-16,-31 0-4,4 0 11,27 0 2,-27-3-5,27 3-4,0 0 10,-28 0-6,28 0-7,0 0 7,0 0 4,0 0-8,0 0 1,0 0 13,0 0-6,0 0-4,0 0-5,0 0 12,-27-8 12,27 8-6,0 0 0,0 0 12,0 0 7,0 0-12,0 0-13,0 0 3,0 0 2,0 0-17,-18-25 1,18 25 11,0 0-3,-9-23-9,9 23 5,0 0 14,0 0-6,0-30-8,0 30 3,0 0 8,0-31 2,0 31-13,0-28 9,0 28 1,0-31 8,0 31-7,5-30-4,-5 30 8,0-33-4,0 33-11,4-31 0,-4 31 0,5-30 5,-5 30-9,4-31-2,-4 31 15,5-30 0,-5 30-9,9-33-10,-9 33 24,0-33-10,0 33-10,4-36 1,-4 36 14,5-38-9,-5 38-3,4-36 8,-4 36 2,0-33-1,0 33-12,5-31 10,-5 31 23,0-25 21,0 25-27,0-25 6,0 25-4,-5-26-10,5 26-10,0-30-3,0 30 8,-4-31-2,4 6-11,0 25 0,0-28 7,0 28 3,-5-33-12,5 7 3,0 26 11,0-25-7,0 25-6,0-31 6,0 31 6,-4-28-2,4 28-13,0-28 9,0 28 4,0-25 2,0 25-14,0 0 3,4-26 13,-4 26-4,0 0-4,0-28-9,0 28 9,0 0 4,0 0-4,0 0 0,5-25-5,-5 25 5,0 0 3,0 0 1,0-26-4,0 26-8,0 0 4,0 0 14,0-25-7,0 25-12,0 0 4,0-26 13,0 26-8,4-25-9,-4 25 9,0 0 7,5-25-2,-5 25-14,0 0 6,0 0 11,0 0-4,0 0-4,0 0-3,0-26-6,0 26 9,0 0 10,0 0-10,0 0-8,0 0 2,0 0 15,0 0-9,0 0-5,0 0 5,0 0 0,0 0 10,0 0-10,0 0-5,4-28 5,-4 28 6,0 0-6,0-25-7,0 25-3,0 0 10,0 0 6,0 0-4,5-26-11,-5 26-20,0 0-83,9-23-98,-9 23-165,0 0-213,18-30-139,-18 30-34</inkml:trace>
    <inkml:trace contextRef="#ctx0" brushRef="#br0" timeOffset="18291.7">2051 1699 591,'0'0'90,"0"0"66,0 0-7,0 0-47,0-25 7,0 25 5,0 0 21,0 0 4,0 0 4,4-21-25,-4 21-13,0 0-12,0 0 18,0 0-14,0 0-6,0 0-20,0 0 17,0 0-31,0 0 20,0 0 22,0 0 9,0 0-28,5-20-56,-5 20 6,0 0-20,9-20 4,-9 20-2,0 0 22,0 0-13,0 0-1,0 0-2,0 0-21,0 0 16,0 0-18,0 0 11,0 0-12,0 0 0,0 0 15,0 0-4,5 28 35,4 5 58,-5 5 47,-4 8 0,5 2-30,-5 3-13,0 5 9,0-6-45,4 1-11,1-5 50,-1-3-26,1-5-19,4-2-32,-5-6 10,-4-30-33,5 31 15,-5-31-4,4 25-11,-4-25 13,0 0-12,0 0-2,0 25 11,0-25-10,0 0 25,0 0-12,0 0-6,0 0 16,0 26-21,0-26-33,0 0 49,0 0-23,0 0 9,0 0-5,5 28 1,-5-28-5,0 0-4,0 0 12,0 0-8,4 28-5,-4-28 15,0 0-10,0 30 0,0-30 0,0 0 0,0 0 9,0 0-18,5 33 14,-5-33-8,0 0 3,0 0 9,0 0-18,4 31 20,-4-31-22,0 0 8,0 0 11,0 0-18,0 0 14,0 0-4,0 0-16,0 0-9,0 0-237,5 25-182,-5-25-230,0 0-483</inkml:trace>
  </inkml:traceGroup>
</inkml:ink>
</file>

<file path=ppt/ink/ink4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25.67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775A1D5-4778-4D70-B876-81972EFEB209}" emma:medium="tactile" emma:mode="ink">
          <msink:context xmlns:msink="http://schemas.microsoft.com/ink/2010/main" type="inkDrawing"/>
        </emma:interpretation>
      </emma:emma>
    </inkml:annotationXML>
    <inkml:trace contextRef="#ctx0" brushRef="#br0">9-1194 411,'0'0'160,"0"0"47,0 0 15,0 0 54,14-25-1,-14 25-17,0 0-26,0 0-8,0 0 0,0 0-9,0 0-28,0 0-56,0 0-55,-14-23-22,14 23 17,-18-20-14,18 20 8,-23-26-13,1 8-17,22 18-4,-32-25-4,5 7-21,0 0 34,0 1-34,0 4 22,-5 0 4,5 1-10,0-1 14,0 3 7,0 0-14,0-3-8,-5 3-1,-4 2 1,4 0-5,-4 3-6,0 0 0,-5 0 3,5 3-2,0-3 10,0 0 16,-5 2 4,5-2 8,0 2-8,4 1-4,-4-1 1,5 3-10,-6 0-7,1 0-10,0 0-5,0 3 4,0 2-10,4-3 7,-4 4-7,0-1 4,-5 2-4,5 1 8,0 5-2,-5-3-1,1 2-1,-5 1 8,4 0 4,0 0 9,1-3 9,3 5 18,1 0-14,0 0-3,-5-2-5,10 0-8,-5 2-4,4 0 5,-4 1-9,0 1 20,-5 4 27,0-1 47,1 0-23,-1 3-8,0 0-17,1 0-22,4 0-4,0 0-10,4-1-4,0 1 3,5 3-4,0-3 4,0 4 4,4-1-6,1-1 2,4 1-10,0 2 11,0 2 7,4 1 17,0-3-4,5 2-2,0 0-14,5-2-21,4 3 7,0-1 17,4 1 10,1 2 5,4-3 2,5 3-36,4 0 35,0-2 13,13-1-21,5 1 2,5-1 8,9-4-21,4 2-21,0-5 18,-4-3-22,4 3 3,-4-6 11,0 1-26,-1-2 19,-8-1 5,0-3-15,-1 1 11,1 0-11,4-3-7,5-2 19,-1-1-23,6-2 11,-1 0 12,0-2-34,5-3 28,0 0-16,-5 2 15,0 4 9,5-6-28,-5 2 16,0 1 15,0-1-26,1 1 9,-6-3 3,1 0-11,4-3 18,0-2-15,1 0-6,-1 0 21,4-3-10,-3 1-8,-6 2 17,-3-3-27,-1 0 28,-5 1-3,1-1-23,-9 3 22,-1-3 5,1 1-7,0-6-14,-5 6 18,4-6-8,1 3-17,0-3 43,-1 0-34,1 1-8,-32 12 29,40-21-13,-3 3-6,-37 18 6,40-22 4,-8-1-4,-32 23 2,36-28-9,-36 28 3,32-31 16,-10 3-19,-22 28-3,23-30 21,-10 4-20,-13 26-1,18-30 29,-4 2-23,-14 28-10,14-30 14,-14 30 21,9-31-41,0 8 16,-9 23 18,4-33-21,1 8-7,-1-1 18,-4 26 5,9-35-22,-9 7-7,0 28 43,5-33-23,-5 5-11,0 28 16,0-28-13,0 28 1,-5-28 13,5 28-12,-9-30-5,9 30 16,-13-33-3,13 33-17,-14-31 15,14 31 4,-18-30-32,18 30 24,-23-28 6,23 28-5,0 0 19,-36-36-28,36 36 6,-27-33 21,27 33-33,-36-30 12,36 30 12,-32-26-17,32 26 25,-31-23-30,31 23 24,-36-20-32,9 10 37,27 10-33,0 0 17,-32-15 8,32 15-19,-27-16 31,27 16-33,0 0 35,-27-17-13,27 17-23,-27-18 28,27 18-31,-32-18 34,32 18-31,-27-23 19,27 23 4,-27-25-27,27 25 29,-32-18 3,32 18-54,-27-15 0,27 15-224,-27-13-257,4 3-138,23 10-59,-31-8-231,4 8-256</inkml:trace>
  </inkml:traceGroup>
</inkml:ink>
</file>

<file path=ppt/ink/ink4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17.75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895FA25-1060-4B40-994B-161415B16EBC}" emma:medium="tactile" emma:mode="ink">
          <msink:context xmlns:msink="http://schemas.microsoft.com/ink/2010/main" type="inkDrawing"/>
        </emma:interpretation>
      </emma:emma>
    </inkml:annotationXML>
    <inkml:trace contextRef="#ctx0" brushRef="#br0">1297-343 645,'0'0'127,"0"0"6,0 0-30,0 0 11,0 0-39,0 0-12,0 0-52,0 0 7,0 0-37,0 0-135,0 0-106,9 18-121</inkml:trace>
  </inkml:traceGroup>
</inkml:ink>
</file>

<file path=ppt/ink/ink4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06.53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5D2F7B8-C206-43EA-B83A-B8D5236C1BF8}" emma:medium="tactile" emma:mode="ink">
          <msink:context xmlns:msink="http://schemas.microsoft.com/ink/2010/main" type="inkDrawing"/>
        </emma:interpretation>
      </emma:emma>
    </inkml:annotationXML>
    <inkml:trace contextRef="#ctx0" brushRef="#br0">52 174 294,'0'0'30,"-27"0"20,27 0-6,0 0 4,0 0 3,-27 0 15,27 0 10,0 0 37,0 0 28,0 0-15,0 0 5,0 0 43,0 0-34,0 0-29,0 0-30,0 0-19,0 0-40,0 0 10,0 0-26,0 0 18,41 0-1,0 0 14,4 0 18,4 0 14,10 2-15,0 1-3,4-1-11,5-2-22,-5-2 8,-4-1 0,4 1-26,-4-1 21,-9 1-1,-1-1-20,1 0 15,0-2-29,-5 0 31,5 0-17,-1 0 14,-4 3-11,-4-3-11,0 2 3,-1-2-5,-3 2 10,3 1-18,-4 2 39,-4-3-2,4 3-19,0-2-4,0-1 4,0 1-10,5-3 10,0 2-13,4-2 10,-9 0 16,5 2-21,-5 1 15,5 2 4,-1-3-23,-4 1 16,5 2 1,0-3-16,-1 3 25,6-2-25,3 2 17,-4 0 2,5 0-14,0 0 11,4 0-14,-4-3 5,4 6 18,0-6-14,0 3 3,1-2-6,-6 2 33,5-3-42,-4 0 24,0 1 10,0-3-37,-1 2 15,1 1 6,4-3 2,0 0 3,1 0-5,-1 2 9,5 0 0,-5-2-6,4 3-2,1-1-7,-5 1 13,5-1 9,0 1 2,-5 2-14,5-3-10,0 3 0,-1 0-3,1-2 8,0 2 0,-5-3-11,0 3 0,0-3 23,-4 1 2,0-1-19,-10 3 6,1 0-13,-5 0 15,-4 3-8,0-3 0,-5 2 0,4-2 4,-4 3-4,5-3 9,-5 0 13,0 0-4,-4 0-5,4 0 11,-9 0 34,5 0 47,-1 0-3,1-3-39,-23 3-3,22 0-29,-22 0-14,23 0 7,-23 0-19,22 0 15,-22 0-14,23 0-6,-23 0 10,0 0-22,18 0 23,-18 0-14,0 0 5,23 0 7,-23 0-17,0 0 14,0 0-10,0 0 4,0 0 11,0 0-21,0 0-67,0 0-154,0 0-169,0 0-239,0 0-99</inkml:trace>
    <inkml:trace contextRef="#ctx0" brushRef="#br0" timeOffset="3735.24">61 146 441,'0'0'-6,"0"0"24,0 0 6,0 0 5,0 0 44,0 0 6,0 0 34,0 0 68,0 0 33,0 0-69,0 0 19,0 0-39,0 0 23,0 0 11,0 0-49,-18 35-15,18-35 34,-22 36-16,-1-6 1,5 1 7,0-3-24,0 2 36,0 1-31,-5-1-12,5 3-12,-4-2-6,-1-3-30,5 5-18,-5-3 9,5 3 19,0-2 0,-4 2 2,4-3-22,-5 6 5,0-6-17,1 1-9,-1-1-8,1 1 8,-1-4 3,5-1-17,18-26-3,-27 38 11,4-10-5,5 0-3,-4-3 12,4 1 1,18-26-15,-27 38 5,4-5 17,5-5-17,0 2-3,0-2 10,-5-2 6,23-26 0,-27 35-3,0-7 4,0-5 0,4-5-8,23-18 1,-27 25 6,5-7 2,22-18 3,-28 20 15,28-20-20,-27 23-4,27-23 9,0 0-15,-27 31-3,27-31 7,-27 25-7,27-25 5,0 0 9,-23 30-14,23-30 3,-27 26 5,27-26-4,0 0-4,-27 30 10,27-30-14,0 0 1,-22 26 9,22-26 2,0 0 3,-27 28 46,27-28 6,0 0-21,-28 28-22,28-28 5,0 0-18,-27 22-4,27-22 4,0 0-7,0 0 0,0 0 14,0 0-17,0 0-2,0 0 13,0 0-5,0 0-7,0 0 9,0 0 8,0 0-11,0 0-2,0 0 8,0 0-11,0 0 3,0 0 4,0 0-63,0 0-124,0 0-121,0 0-221,0 0-331,0 0-87</inkml:trace>
    <inkml:trace contextRef="#ctx0" brushRef="#br0" timeOffset="987.65">4638 16 728,'0'0'124,"0"0"45,0 0 7,0 0-18,0 0-38,0 0-9,0 0 40,0 0-28,0 0 10,0 0-48,0 0-58,0 0 18,0 0-27,0 0 30,-23 28 12,23-28-23,-27 33 14,0-5-3,5-5 40,22-23-38,-28 35 19,6-7-11,22-28 20,-32 36 5,5-8-19,5-3 5,22-25-26,-32 36 14,9-6-31,-4-2 2,5 0-19,-1-2 8,23-26-12,-32 35 3,5-9 12,5-1-17,22-25 18,-27 30 4,9-2 4,18-28-12,-32 28-3,32-28 23,-27 33-21,27-33 8,-27 31-24,27-31 8,-23 30 8,23-30-23,-22 31 15,8-6-8,14-25 8,-18 36 3,0-6-19,4 1 21,-4-3-13,0 2 24,0-2 14,0 3-5,0-4-2,0 4-20,-5-6 12,5 3-17,5-5 2,-5 3-1,0-1 6,-1-2 2,1 0-12,0-3 7,18-20-10,-22 28 14,22-28-14,-27 33 3,4-8 22,23-25 8,-27 33 10,4-5-24,23-28-4,-27 33 2,5-5-17,22-28 13,-37 31-10,10-6 5,27-25 6,-36 31-18,5-9 14,8-1-5,23-21 0,-36 30 1,36-30-14,-41 36 12,41-36-4,-40 33 0,40-33 3,-32 28-8,32-28 8,0 0-3,0 0 0,-32 25 9,32-25-15,0 0 6,0 0 0,0 0-4,0 0 10,0 0-3,0 0-11,0 0 16,0 0-8,0 0-6,-31 31 12,31-31-13,0 0 4,0 0 7,0 0-12,0 0 18,0 0-15,0 0 1,0 0 8,0 0-10,0 0 12,0 0-9,0 0-6,0 0 16,0 0-11,0 0 4,-27 30 0,27-30-45,0 0-102,0 0-73,0 0-133,0 0-184,0 0-300</inkml:trace>
    <inkml:trace contextRef="#ctx0" brushRef="#br0" timeOffset="2467.28">3079 1767 533,'0'0'123,"0"0"-8,0 0 12,0 0-1,0 0 5,0 0 10,0 0 9,0 0-7,0 0 20,0 0-28,-31 16 4,-1-6-46,5-7-37,27-3-26,-45 0 27,4 0-2,0-3-38,5 0 8,0 1 34,0-1-30,0 1 5,-5 2-24,5-5-6,0 2 6,0 1 7,0-1-4,0 0-13,-1 1-17,6-1 11,-1 1 27,1-1 22,-1-2 16,5 3-8,-5-1-26,5 1-13,0-1-9,27 3 2,-41-8 3,5 6 11,5-1 7,-1 3 1,5 0-6,-5 0-26,5-2 5,0 2-4,-5-3 6,-4 1 8,5-1-6,-6 0 6,1 1-1,0-1-25,0 1 11,-5-1 5,1 1 0,4-3 8,-5 2 6,5 1-14,0-4 0,-1 4 25,1-1 44,5 1-20,-5-1-17,-1-2-12,-3 0-8,-1 0-8,0 2-4,-4-4 7,0 2 12,0 2 24,0-2 0,4 0 6,0 0 2,1 2-28,-1 1-11,5-1-12,0 1 4,-9-3 4,8 2-4,-8 0 6,5-2-10,-6 5-3,1-2 3,0 2-8,0 2 8,0-2-5,-5-2 5,5 4 0,0-2 5,4 3 6,0-3-6,1 2-19,4-2 14,-1 6 3,-3-4 3,-1 1-2,0-1-10,1 3 6,-1-2-3,0-1-2,5 1 11,-4-1 4,-1 4-6,5-4-4,0 3-14,0 0 14,-1 0-5,1-2 15,-4 0-1,-1-1-15,0 1 10,1-1-13,-1 1 3,5-1 0,-5 1 12,5-1-6,4-2 12,1 0-6,-1 0-6,5 0-7,0 3 3,27-3-3,-36 0 4,9 0 12,0-3-7,4 1 2,23 2-7,-32-3-3,10 3 6,22 0-6,0 0 3,-23-2 10,23 2 4,0 0 3,0 0 10,0 0-7,0 0-1,0 0-1,0 0-7,0 0 8,0 0-2,0 0-6,0 0-1,0 0 1,0 0-11,0 0-29,0 0-86,0 0-194,0 0-146,0 0-154,0 0-88</inkml:trace>
    <inkml:trace contextRef="#ctx0" brushRef="#br0" timeOffset="178288.67">1701 1753 513,'0'0'-17,"0"0"27,0 0 36,0 0 32,0 0 13,0 0 14,0 0-7,0 0 12,0 0-11,0 0 16,0 0-21,0 0-20,0 0-18,0 0 8,0 0-15,0 0 20,0 0-19,0 0-14,0 0-49,0 0-5,0 0 3,0 0 32,0 0-12,0 0-5,28 13 17,-28-13 16,18 31-17,-5-3 14,1 2-35,-10-2 29,5 0 2,-9 3 8,0-6-17,5 1-23,-5-1-4,0-2 46,0-23-36,0 28 8,-5-5-8,5 0 5,-4 0 11,-1 3-7,1 2-14,4 0 10,0 0-8,-5 2 17,1 1-5,-5 0 11,4-3-7,1 0-17,-1-3 4,-4-2 12,5-2-19,4-21 15,-5 25-13,5-25 5,-5 26-13,1-6 13,4-20-8,-5 28 34,1-2-33,-1-1-9,5-2 41,-4-3-28,-1 3-17,1 0 47,-1-2-33,5-21 25,-9 30-15,5-7 3,4-23 17,-9 23-20,9-23 8,-5 26-16,5-26 19,-9 25-20,9-25-7,-4 31 32,-1-11-38,5-20 32,0 26-14,0-6-9,0-20 22,-4 26-18,-1-6 26,5-20-32,-4 28 14,-1-8 3,5-20-14,-4 23 16,4-23-13,-5 23-9,5-23 27,-4 21-11,4-21-2,0 0-7,-5 23 10,5-23-15,0 0 19,0 0-12,-4 23 18,4-23-6,0 0-32,0 0 50,-5 28-32,5-28-2,0 0 5,0 0 10,0 25-6,0-25-19,0 0 36,0 0-33,0 0 30,0 0-7,0 0 19,0 0-26,0 0 65,0 0-12,0 0-32,0 0-3,0-31-18,0-4 22,-5-1-25,5-2 16,-4 2-9,-5 0-9,-5 6 15,1-1-19,-5 8 5,0 0 19,18 23-35,-23-25 45,23 25-42,-23-18 23,23 18-15,0 0 9,0 0 0,0 0 2,0 0-7,0 0 8,0 0-10,0 0-7,0 0 20,0 0-28,0 0 41,0 0-29,0 0 1,0 0 9,5 31 0,0-3 0,8 0-15,-4 2 32,5-2-24,-1 0-4,1 0 14,-1-2-18,-4-1 31,0-4-21,-9-21 5,14 25 4,-14-25-21,9 21 26,-9-21-9,0 0 13,0 0-13,0 0 0,0 0 4,0 0 7,27-3-5,5-10-21,-1-7 41,1-8-32,0-3 19,4-2-18,0 3 22,-9 4-22,-4 1-6,-5 7-36,-18 18-148,0 0-244,13-21-127</inkml:trace>
  </inkml:traceGroup>
</inkml:ink>
</file>

<file path=ppt/ink/ink5.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0:08.63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003FDEA-CF0C-42C2-9F14-20480115E85E}" emma:medium="tactile" emma:mode="ink">
          <msink:context xmlns:msink="http://schemas.microsoft.com/ink/2010/main" type="writingRegion" rotatedBoundingBox="4497,9584 9498,11612 7472,16608 2471,14579">
            <msink:destinationLink direction="with" ref="{1013E44D-AD17-49CB-9E68-CACCE2B79B2A}"/>
          </msink:context>
        </emma:interpretation>
      </emma:emma>
    </inkml:annotationXML>
    <inkml:traceGroup>
      <inkml:annotationXML>
        <emma:emma xmlns:emma="http://www.w3.org/2003/04/emma" version="1.0">
          <emma:interpretation id="{9A26CE97-C33D-4B72-A711-CE45FAB8F0CF}" emma:medium="tactile" emma:mode="ink">
            <msink:context xmlns:msink="http://schemas.microsoft.com/ink/2010/main" type="paragraph" rotatedBoundingBox="4497,9584 6888,10554 6445,11646 4054,10676" alignmentLevel="1"/>
          </emma:interpretation>
        </emma:emma>
      </inkml:annotationXML>
      <inkml:traceGroup>
        <inkml:annotationXML>
          <emma:emma xmlns:emma="http://www.w3.org/2003/04/emma" version="1.0">
            <emma:interpretation id="{96D564C0-9761-44FF-A4F4-7E636ED0B90C}" emma:medium="tactile" emma:mode="ink">
              <msink:context xmlns:msink="http://schemas.microsoft.com/ink/2010/main" type="line" rotatedBoundingBox="4497,9584 6888,10554 6445,11646 4054,10676"/>
            </emma:interpretation>
          </emma:emma>
        </inkml:annotationXML>
        <inkml:traceGroup>
          <inkml:annotationXML>
            <emma:emma xmlns:emma="http://www.w3.org/2003/04/emma" version="1.0">
              <emma:interpretation id="{08086427-E86A-4489-944D-12CB532093F6}" emma:medium="tactile" emma:mode="ink">
                <msink:context xmlns:msink="http://schemas.microsoft.com/ink/2010/main" type="inkWord" rotatedBoundingBox="4497,9584 6888,10554 6445,11646 4054,10676"/>
              </emma:interpretation>
              <emma:one-of disjunction-type="recognition" id="oneOf0">
                <emma:interpretation id="interp0" emma:lang="en-US" emma:confidence="0">
                  <emma:literal>He,</emma:literal>
                </emma:interpretation>
                <emma:interpretation id="interp1" emma:lang="en-US" emma:confidence="0">
                  <emma:literal>It</emma:literal>
                </emma:interpretation>
                <emma:interpretation id="interp2" emma:lang="en-US" emma:confidence="0">
                  <emma:literal>Hi,</emma:literal>
                </emma:interpretation>
                <emma:interpretation id="interp3" emma:lang="en-US" emma:confidence="0">
                  <emma:literal>H,</emma:literal>
                </emma:interpretation>
                <emma:interpretation id="interp4" emma:lang="en-US" emma:confidence="0">
                  <emma:literal>Hr,</emma:literal>
                </emma:interpretation>
              </emma:one-of>
            </emma:emma>
          </inkml:annotationXML>
          <inkml:trace contextRef="#ctx0" brushRef="#br0">2049 5160 374 0,'0'0'77'16,"0"0"48"-16,0 0 10 15,0 0 26-15,0 0-36 0,0 0-19 16,0 0-37-16,0 0-28 16,0 0 10-16,0 0-40 15,0 0 5-15,0 0-16 0,0 0 13 16,0 0-7-16,0 0 23 15,0 0 1-15,0 0-60 0,0 0 48 16,0 0-5-16,0 0 6 16,0 0-8-16,0 0 36 15,-25 55-7-15,25-55-28 0,-20 44 6 16,20-44-6-1,-19 48-23-15,19-48 46 0,0 0-20 16,-30 45 21-16,30-45-21 16,0 0 40-16,0 0-39 0,-34 29 25 15,34-29-26-15,-35 11-2 16,35-11-19-16,-34-18 33 15,34 18-14-15,-45-44-24 0,16-8 19 16,-1 0 7-16,11 0-31 16,-6 1 10-16,10 6 6 15,15 45 0-15,-20-55 10 0,20 55-5 16,-14-41 0-16,14 41-3 15,0 0 10-15,0 0-29 16,0 0 17-16,0 0-17 16,0 0 30-16,0 0-20 0,0 0 0 15,0 0 14-15,0 0-11 16,0 0 12-16,0 0-39 0,0 0 62 15,0 0-38-15,0 0 15 16,0 0-18-16,0 0-2 16,0 0 39-16,0 0-27 0,0 0 5 15,0 0-30-15,0 0 35 16,0 0-22-16,0 0 22 15,0 0-1-15,0 0-16 16,0 0 4-16,0 0-33 0,0 0 69 16,0 0-17-16,0 0 16 15,0 0-32-15,0 0-6 16,0 0 29-16,19 52-28 0,-19-52 24 15,25 59-35-15,-10-11 11 16,-15-48 44-16,19 52-62 0,-19-52 32 16,10 52 10-16,-10-52-22 15,15 48 21-15,-15-48-27 16,0 0 5-16,0 0 4 15,0 0 21-15,5 48-35 16,-5-48 56-16,0 0 22 0,0 0 64 16,0 0-47-16,0 0-1 15,0 0-33-15,0 0-13 0,0 0-4 16,0 0-18-16,0 0 3 15,0 0-15-15,-30 37 0 16,30-37 0-16,-39 25 7 0,14-13-17 16,-4-5 17-16,-1-3-11 15,30-4 10-15,-39-4-6 0,39 4-8 16,-40 0 25-1,40 0-21-15,-39-4 15 0,39 4-33 16,0 0 43-16,-34-3-36 16,34 3 20-16,0 0-5 15,0 0 0-15,-35-8-4 0,35 8 9 16,0 0 1-16,0 0-20 15,-34-4 18-15,34 4 4 0,0 0-2 16,-35 0-21-16,35 0 35 16,0 0-33-16,0 0 16 15,0 0-30-15,0 0 27 0,0 0-8 16,0 0 18-16,0 0 8 15,0 0-42-15,-15 41 5 16,15-41 19-16,-5 44 4 16,5-44-4-16,5 37-3 0,-5-37 3 15,5 45 15-15,-5-45-32 16,15 40 17-16,-15-40 0 15,15 34-4-15,-15-34-15 0,0 0-150 16,0 0-188-16,29 33-119 16,-29-33-39-16</inkml:trace>
          <inkml:trace contextRef="#ctx0" brushRef="#br0" timeOffset="390">1847 5747 802 0,'0'0'150'0,"0"0"13"16,0 0-46-16,0 0-39 0,0 0 79 15,39 22-24-15,-14-11-3 16,-25-11-84-16,0 0 22 15,29 11-40-15,-29-11-4 16,0 0-31-16,0 0 31 0,0 0-19 16,0 0 18-16,0 0-3 15,0 0 120-15,0 0-30 16,0 0-50-16,0 0-31 0,0 0-13 15,0-40 20-15,0 40 43 16,0 0-6-16,0 0-35 0,0 0 6 16,0 0-44-16,0 0 31 15,0 0-37-15,0 0 8 16,0 0 1-16,0 0-16 15,0 0 21-15,0 0-22 0,0 0 22 16,0 0-28-16,0 0-34 16,0 0-90-16,0 0-269 15,0 0-269-15</inkml:trace>
          <inkml:trace contextRef="#ctx0" brushRef="#br0" timeOffset="-27596.45">2862 4997 1024 0,'0'0'273'0,"0"0"-52"16,0 0-79-16,0 0-41 15,0 0-40-15,0 0 38 0,0 0 47 16,0 0-20-16,4 56-46 16,-4 6 33-16,5 5 27 15,0 7-36-15,0 3-2 16,0 1 59-16,0 3-57 0,0-3-28 15,0 3-28-15,-5-7-4 16,0-4-35-16,0-7 24 16,0-8-7-16,0 1-2 0,0-8-21 15,-5-8 19-15,5 1-31 16,0-8 23-16,0-3-20 15,0-30 18-15,0 37-12 0,0-37 11 16,0 0-21-16,0 29 17 16,0-29-7-16,0 0 3 15,0 0 0-15,0 0-73 16,0 0-103-16,0 0-119 0,0 0 0 15,0 0 51-15,0 0-30 16,0 0 26-16,0 0-35 0,0 0 76 16,-30-18 47-16,30 18 71 15,-29-11 31-15,29 11 11 16,0 0-35-16,-35-19 17 0,35 19 28 15,-34-29 26-15,34 29-1 16,-35-41 2-16,11 1 7 16,4-1 17-16,20 41 72 15,-20-48 35-15,20 48 30 0,-14-41 28 16,14 41 7-16,0 0-68 15,0 0-26-15,0 0-84 16,0 0 14-16,0 0-15 0,0 0-5 16,0 0 22-16,0 0 41 15,0 0 23-15,0 0-15 16,29 30 11-16,-29-30-52 0,40 51 16 15,-11-6-34-15,1-8 8 16,-1 3-38-16,-29-40 22 0,35 52-18 16,-35-52 24-1,34 37-19-15,-34-37 12 0,0 0-8 16,0 0 7-16,30 30 65 15,-30-30 30-15,0 0-6 0,0 0 14 16,29-19 14-16,-4-18-45 16,5 0-26-16,-6 0-32 15,1 4 0-15,4 4-33 0,-4-1 19 16,9 4-22-16,1 8-156 15,-1-1-156-15,6 8-156 16,-6 4-144-16</inkml:trace>
          <inkml:trace contextRef="#ctx0" brushRef="#br0" timeOffset="-22526.44">3999 5692 1342 0,'0'0'177'0,"0"0"61"0,0 0-15 16,0 0-24-16,0 0-46 16,0 55-67-16,-24 4-23 15,-16 11-41-15,-9 4-1 16,-10 11 1-16,-10 4-15 0,-5 3-5 15,-10 1-96-15,-9-1-294 16,-6-3-267-16</inkml:trace>
        </inkml:traceGroup>
      </inkml:traceGroup>
    </inkml:traceGroup>
    <inkml:traceGroup>
      <inkml:annotationXML>
        <emma:emma xmlns:emma="http://www.w3.org/2003/04/emma" version="1.0">
          <emma:interpretation id="{3DE8074F-99D7-4B04-8F02-40D665CD1397}" emma:medium="tactile" emma:mode="ink">
            <msink:context xmlns:msink="http://schemas.microsoft.com/ink/2010/main" type="paragraph" rotatedBoundingBox="7505,12669 4742,12701 4730,11680 7493,11648" alignmentLevel="3"/>
          </emma:interpretation>
        </emma:emma>
      </inkml:annotationXML>
      <inkml:traceGroup>
        <inkml:annotationXML>
          <emma:emma xmlns:emma="http://www.w3.org/2003/04/emma" version="1.0">
            <emma:interpretation id="{214A19BC-63F0-4C7F-BD02-496563132AA5}" emma:medium="tactile" emma:mode="ink">
              <msink:context xmlns:msink="http://schemas.microsoft.com/ink/2010/main" type="line" rotatedBoundingBox="7505,12669 4742,12701 4730,11680 7493,11648">
                <msink:destinationLink direction="with" ref="{AD3CAF8F-2679-4C3F-BDF9-0C685CAA5925}"/>
              </msink:context>
            </emma:interpretation>
          </emma:emma>
        </inkml:annotationXML>
        <inkml:traceGroup>
          <inkml:annotationXML>
            <emma:emma xmlns:emma="http://www.w3.org/2003/04/emma" version="1.0">
              <emma:interpretation id="{4527D2D6-5F60-4C0D-BBF7-DE79F1B3ADFD}" emma:medium="tactile" emma:mode="ink">
                <msink:context xmlns:msink="http://schemas.microsoft.com/ink/2010/main" type="inkWord" rotatedBoundingBox="7505,12669 4742,12701 4730,11680 7493,11648"/>
              </emma:interpretation>
              <emma:one-of disjunction-type="recognition" id="oneOf1">
                <emma:interpretation id="interp5" emma:lang="en-US" emma:confidence="0">
                  <emma:literal>It??</emma:literal>
                </emma:interpretation>
                <emma:interpretation id="interp6" emma:lang="en-US" emma:confidence="0">
                  <emma:literal>I H???</emma:literal>
                </emma:interpretation>
                <emma:interpretation id="interp7" emma:lang="en-US" emma:confidence="0">
                  <emma:literal>I Y??</emma:literal>
                </emma:interpretation>
                <emma:interpretation id="interp8" emma:lang="en-US" emma:confidence="0">
                  <emma:literal>It?</emma:literal>
                </emma:interpretation>
                <emma:interpretation id="interp9" emma:lang="en-US" emma:confidence="0">
                  <emma:literal>I H??</emma:literal>
                </emma:interpretation>
              </emma:one-of>
            </emma:emma>
          </inkml:annotationXML>
          <inkml:trace contextRef="#ctx0" brushRef="#br0" timeOffset="-24460.85">4531 7033 1583 0,'0'0'264'0,"0"0"-22"16,0 0-108-16,0 0-61 15,0 0-41-15,0 0-11 16,0 0-15-16,0 0-9 0,0 0-3 15,0 0-23-15,0 0 17 16,0 0 1-16,25-19 6 0,0 8 5 16,-1-4-4-16,6 12-5 15,-10-1 12-15,-20 4-3 16,29 4 6-16,-29-4-2 0,25 0 5 15,-25 0 13-15,0 0 4 16,0 0 6-16,-10 40-4 0,-15-3-13 16,-9-3 3-1,-6-5-18-15,1 1 2 0,-5-8 5 16,4-4-13-16,1-7 12 15,-1-7 0-15,6-4-12 0,-1-4 11 16,35 4-15-16,-34-25 10 16,34 25-11-16,-25-52 14 15,16-4-14-15,4-6 11 0,14-1 0 16,6-7-5-16,0-1 5 15,5 1-27-15,-1 15-14 0,-4 3-72 16,0 19-87-16,-15 33-146 16,0 0-91-16,0 0-40 15</inkml:trace>
          <inkml:trace contextRef="#ctx0" brushRef="#br0" timeOffset="-24195.65">4512 7520 1874 0,'0'0'229'0,"0"0"-15"16,0 0-34-16,0 0-79 15,0 0-56-15,0 0-29 16,0 0-9-16,0 0 6 0,0 0 4 15,24 15-14-15,-24-15 4 16,20 0-7-16,-20 0-4 0,0 0 4 16,0 0 4-16,0 0-10 15,0 0-12-15,0 0-166 16,0 0-201-16,0 0-178 0,-44 30-44 15</inkml:trace>
          <inkml:trace contextRef="#ctx0" brushRef="#br0" timeOffset="-23868.05">3960 6926 863 0,'0'0'150'15,"0"0"11"-15,0 0-63 0,0 0 31 16,0 0-17-16,0 0 19 16,0 0 43-16,0 0 38 15,0 40-99-15,0-40-10 16,-30 48-73-16,-4-11-22 0,-5-3 2 15,-1-9-5-15,-9-2-5 16,5-9 5-16,-6-3-2 16,6-7-3-16,5-4-7 0,9 0 20 15,30 0-8-15,-34-4-90 16,34 4-171-16,0 0-219 0,-25-7-76 15</inkml:trace>
          <inkml:trace contextRef="#ctx0" brushRef="#br0" timeOffset="-23602.85">3812 7498 1695 0,'0'0'302'0,"0"0"-62"0,35-40-88 15,-35 40-59-15,29-45-52 16,-29 45-2-16,30-29-13 0,-30 29 24 16,29-22-22-1,-29 22 2-15,0 0 0 0,35 3-7 16,-35-3 0-16,0 0-4 15,24 41-6-15,-14-4-5 0,-20 4-22 16,-9-5-171-16,-6 5-222 16,-9-8-276-16,-1-3-44 15</inkml:trace>
          <inkml:trace contextRef="#ctx0" brushRef="#br0" timeOffset="-22994.45">3369 6619 949 0,'0'0'108'0,"0"0"63"16,0 0-24-16,0 0-78 0,0 0-6 15,0 0 65-15,0 0 1 16,20 41-28-16,-11 3-23 16,-4 8-14-16,0-1-7 15,-5-3-25-15,-5 4-12 0,0-4 5 16,-4-7-19-16,-6-4 11 15,15-37-14-15,-25 44-7 16,25-44-1-16,-39 33 5 0,9-10-15 16,-4-16-39-16,4-7-72 15,1-11-37-15,29 11 105 0,-35-19 25 16,35 19-2-16,-29-18 35 15,29 18-22-15,0 0 29 16,0 0-14-16,0 0 34 0,0 0 27 16,0 0 22-16,14 41-14 15,-14-41-7-15,25 48-6 16,-10-8-3-16,-15-40 45 15,5 48 31-15,0-3-31 0,-15-1-24 16,-5 0-3-16,-5-3-38 16,-4-4-9-16,-6-4-1 0,1-3-16 15,-6-5 4-15,1-6 16 16,-1-8-24-16,1-11 13 15,-1-7 3-15,1-8-7 0,-1-11-5 16,1-7 7-16,4-8-14 16,1-3-5-16,4-1 0 15,10 1-1-15,5 7 3 16,10 37 10-16,0-48-45 0,0 8-81 15,10 3-81-15,-10 37-31 16,20-45-100-16,5 8-39 16,-25 37-43-16</inkml:trace>
          <inkml:trace contextRef="#ctx0" brushRef="#br0" timeOffset="-22807.24">2866 7070 943 0,'0'0'280'16,"0"0"6"-16,20 40-67 15,-20-40-22-15,0 0-49 16,0 0-51-16,30 30-48 0,-30-30-21 16,0 0-13-16,29 15-185 15,-29-15-281-15,25-8-255 0</inkml:trace>
          <inkml:trace contextRef="#ctx0" brushRef="#br0" timeOffset="-21543.64">2024 7358 1082 0,'0'0'233'16,"0"0"47"-16,-20 41-28 15,20-41-52-15,0 0-47 16,0 0-38-16,45 22-13 0,-11-19-25 15,6-3-45-15,-6-7-10 16,5-8 9-16,-4 0-22 0,-35 15-4 16,44-18-17-16,-9 7-61 15,-35 11-139-15,44-4-144 16,-14 4-187-16,-30 0-135 0</inkml:trace>
          <inkml:trace contextRef="#ctx0" brushRef="#br0" timeOffset="-21808.84">1945 6944 1160 0,'0'0'170'0,"0"0"68"16,0 0-51-16,0 0-80 0,0 0-61 15,0 0-46-15,0 0 9 16,0 0 8-16,0 0 17 15,0 0 20-15,40-37-30 0,-6 15-5 16,1 7 4-16,-1-3 25 16,1 3-48-16,-1 4 0 15,-4-4 3-15,-30 15-19 16,29-11 2-16,-29 11 26 0,0 0-8 15,30-11 8-15,-30 11 2 16,0 0 15-16,0 0-3 0,0 0-14 16,0 0-20-16,0 0-4 15,-30 26-5-15,1-8 19 16,29-18-11-16,-35 22 2 0,35-22 10 15,-29 15-9-15,29-15 6 16,0 0-4-16,0 0-5 0,0 0 9 16,0 0 4-1,0 0-21-15,0 0 22 0,0 0-12 16,0 0-4-16,0 0 18 15,-15 37 66-15,10 0 40 0,5 7 4 16,0 1-19-16,0 7-5 16,0-4-23-16,0 0-28 15,0-8-19-15,5-3-18 0,-5-37-2 16,-5 37 3-16,5-37-9 15,0 0 3-15,0 0-35 0,0 0-216 16,0 0-233-16,0 0-130 16,0 0 9-16</inkml:trace>
        </inkml:traceGroup>
      </inkml:traceGroup>
    </inkml:traceGroup>
    <inkml:traceGroup>
      <inkml:annotationXML>
        <emma:emma xmlns:emma="http://www.w3.org/2003/04/emma" version="1.0">
          <emma:interpretation id="{BC5A3E69-61CC-4456-B44A-444F9C4BC5B2}" emma:medium="tactile" emma:mode="ink">
            <msink:context xmlns:msink="http://schemas.microsoft.com/ink/2010/main" type="paragraph" rotatedBoundingBox="4566,14575 8110,14357 8170,15323 4625,15541" alignmentLevel="2"/>
          </emma:interpretation>
        </emma:emma>
      </inkml:annotationXML>
      <inkml:traceGroup>
        <inkml:annotationXML>
          <emma:emma xmlns:emma="http://www.w3.org/2003/04/emma" version="1.0">
            <emma:interpretation id="{F3878FD6-5D2A-4BBF-942B-086C27CE77FF}" emma:medium="tactile" emma:mode="ink">
              <msink:context xmlns:msink="http://schemas.microsoft.com/ink/2010/main" type="line" rotatedBoundingBox="4566,14575 8110,14357 8170,15323 4625,15541"/>
            </emma:interpretation>
          </emma:emma>
        </inkml:annotationXML>
        <inkml:traceGroup>
          <inkml:annotationXML>
            <emma:emma xmlns:emma="http://www.w3.org/2003/04/emma" version="1.0">
              <emma:interpretation id="{8ADB78C5-36B9-46C2-A892-ADE4452D3FB2}" emma:medium="tactile" emma:mode="ink">
                <msink:context xmlns:msink="http://schemas.microsoft.com/ink/2010/main" type="inkWord" rotatedBoundingBox="4566,14575 8110,14357 8170,15323 4625,15541">
                  <msink:destinationLink direction="to" ref="{5BEFF2FB-E3FD-4BF0-B863-E203DEE3F612}"/>
                  <msink:destinationLink direction="to" ref="{44472896-F24D-4AAB-87E5-082CA630F4F8}"/>
                </msink:context>
              </emma:interpretation>
              <emma:one-of disjunction-type="recognition" id="oneOf2">
                <emma:interpretation id="interp10" emma:lang="en-US" emma:confidence="0">
                  <emma:literal>1=122</emma:literal>
                </emma:interpretation>
                <emma:interpretation id="interp11" emma:lang="en-US" emma:confidence="0">
                  <emma:literal>1=1.2</emma:literal>
                </emma:interpretation>
                <emma:interpretation id="interp12" emma:lang="en-US" emma:confidence="0">
                  <emma:literal>1=72.2</emma:literal>
                </emma:interpretation>
                <emma:interpretation id="interp13" emma:lang="en-US" emma:confidence="0">
                  <emma:literal>1=12.2</emma:literal>
                </emma:interpretation>
                <emma:interpretation id="interp14" emma:lang="en-US" emma:confidence="0">
                  <emma:literal>1=15.2</emma:literal>
                </emma:interpretation>
              </emma:one-of>
            </emma:emma>
          </inkml:annotationXML>
          <inkml:trace contextRef="#ctx0" brushRef="#br0" timeOffset="-9952.82">3822 9564 119 0,'-10'44'-22'0,"-5"-3"-14"15</inkml:trace>
          <inkml:trace contextRef="#ctx0" brushRef="#br0" timeOffset="-159728.69">2807 10260 1442 0,'0'0'287'16,"0"0"-45"-16,0 0-36 16,24-11-25-16,6-1-3 0,-1 9 35 15,1-8-41-15,-1 3-28 0,1 1-43 16,0-1-49-16,-1 5-31 15,1-5-16-15,-6 1 3 0,6 0-12 16,-6 3-19-16,1 0-172 16,-25 4-196-16,0 0-141 0,35-3-92 15,-11-5-55-15</inkml:trace>
          <inkml:trace contextRef="#ctx0" brushRef="#br0" timeOffset="-159947.09">2797 10001 1401 0,'0'0'237'0,"0"0"-60"16,0 0-38-16,0 0 3 0,0 0-32 15,0 0-13-15,34 11-1 16,6-7-18-16,-1-4-6 15,5-4-21-15,-4-3-9 0,-1 3-1 16,-4 0-27-16,-6 1-10 16,-29 3 5-16,30-4-1 0,-30 4-33 15,0 0-107-15,0 0-180 0,0 0-224 16,-35 41-44-16,1-8 32 15</inkml:trace>
          <inkml:trace contextRef="#ctx0" brushRef="#br0" timeOffset="-151585.47">3531 9735 737 0,'0'0'174'0,"0"0"-4"16,0 0-3-16,0 0-23 15,0 0-58-15,0 0-54 0,0 0 25 16,0 0-12-1,0 0 5-15,0 0 53 0,0 0 44 16,34-22-54-16,6 7-45 16,-6-3-30-16,10-1 16 0,1 1-14 15,4-1-15-15,0-3 17 16,1 7-15-16,-1-3-19 0,-10 3 30 15,-9 4-15-15,-1 3-13 16,-9 1 15-16,0 0-2 0,-20 7-9 16,0 0 16-16,0 0-19 15,0 0 26-15,0 0-32 0,0 0-1 16,0 0-131-16,0 0-92 15,0 0-117-15,0 0-30 16,0 0 14-16</inkml:trace>
          <inkml:trace contextRef="#ctx0" brushRef="#br0" timeOffset="-150805.47">3777 10367 992 0,'0'0'174'0,"0"0"62"0,0 0-47 16,15-30-46-16,-15 30-35 16,39-26-41-16,1 4 55 0,-6 4 3 15,10 7-37-15,-4 3-15 16,4 1-8-16,-9-1-23 0,-1 8-19 15,-4 0 6-15,-11 0-2 0,1 0-30 16,-20 0 3-16,20 0 29 16,-20 0-29-16,0 0-5 0,20 0 9 15,-20 0-17-15,0 0 4 16,19-3-10-16,-19 3-154 15,0 0-167-15,25-19-125 0,-10 8-78 16</inkml:trace>
          <inkml:trace contextRef="#ctx0" brushRef="#br0" timeOffset="-151117.47">3866 9676 861 0,'0'0'183'15,"0"0"10"-15,0 0-64 0,0 0 4 16,0 0-30-16,0 0-31 15,0 0 3-15,0 0-25 16,0 0 88-16,0 0 13 0,0 0-22 16,0 0-50-16,5 29 10 15,0-6 12-15,4 2 3 0,6 1-29 16,-5 4 18-16,5 3-25 0,0 0-4 15,-6 4 9-15,1 8-4 16,0-5-16-16,-10 1-5 0,5 0-18 16,-5-1-12-16,0-7-10 15,-5-3 13-15,5-8-11 0,0-22-10 16,-5 22 0-16,5-22 9 15,0 0-7-15,0 0-10 16,0 0 15-16,0 0-7 0,0 0-6 16,0 0 6-16,0 0 9 0,0 0-12 15,0 0 0-15,0 0 15 16,0 0-8-16,0 0-11 0,0 0 3 15,0 0 13-15,0 0-15 16,0 0-5-16,0 0 11 0,0 0 11 16,0 0-14-16,0 0-5 15,0 0 17-15,0 0-9 0,-5 26-68 16,5-26-193-16,0 0-214 15,0 0-285-15,0 0-18 0</inkml:trace>
          <inkml:trace contextRef="#ctx0" brushRef="#br0" timeOffset="-150431.07">4383 9946 1038 0,'0'0'229'16,"15"-30"3"-16,-15 30-21 15,29-30-47-15,1 8-54 0,-6 7-10 16,6 4-3-16,0 4 17 15,-6-4-46-15,6 4 0 0,-11 7-38 16,1-4 0-16,-20 4-13 0,30 0-12 16,-11 4 11-16,-19-4-14 15,25 3 14-15,-25-3-13 16,25 4-3-16,-25-4 6 0,0 0-19 15,0 0 10-15,0 0-113 16,0 0-81-16,0 0-187 0,0 0-98 16,0 0-25-16</inkml:trace>
          <inkml:trace contextRef="#ctx0" brushRef="#br0" timeOffset="-148995.87">4629 9750 366 0,'-24'-26'51'0,"24"26"13"15,-25-15 4-15,25 15 21 0,0 0-14 16,-25-11-7-16,25 11 5 16,0 0-20-16,-24-26-11 0,24 26 0 15,0 0 59-15,-20-40 10 0,20 40 15 16,0 0-19-16,-15-41-2 15,15 41 24-15,0 0 5 0,0 0-38 16,0 0-1-16,0 0-41 16,0 0-21-16,0 0-12 0,0 0-26 15,0 0 5-15,0 0 46 0,0 0-1 16,0 0-3-1,5 37-2-15,10-8 12 0,0 5 13 16,-5 3-14-16,-1-8-15 0,6 4-33 16,-5 1 14-16,-10-34-17 15,20 37-10-15,-10-8-3 0,-10-29-209 16,0 0-128-16,19 37-176 15,-19-37-102-15</inkml:trace>
          <inkml:trace contextRef="#ctx0" brushRef="#br0" timeOffset="-150150.27">4590 9768 1169 0,'0'0'271'16,"0"0"-15"-16,0 0-45 16,0 0-82-16,0 0-39 0,0 0-52 15,0 0 18-15,0 0-28 16,0 0 36-16,0 0-5 0,0 0 25 15,0 0 19-15,0 0 17 0,20 4-6 16,-20-4-42-16,19 22-16 16,-4 0-29-16,0 4-8 0,-5 0 0 15,0 0-16-15,-10-26 16 16,9 44-10-16,1-3-9 15,-5-8 10-15,-5-33-18 0,5 37 12 16,0-15-9-16,-5-22-162 16,0 0-222-16,0 0-228 0,0 0-58 15</inkml:trace>
          <inkml:trace contextRef="#ctx0" brushRef="#br0" timeOffset="-149573.07">5033 9632 1158 0,'0'0'258'0,"0"0"-2"0,0 0-92 15,-20-34-66-15,20 34-50 16,0 0-23-16,0 0-3 0,0 0-32 16,0 0 27-16,-24-44-25 15,24 44 13-15,-10-48-13 0,10 48 4 16,10-48 1-16,-10 48-2 15,10-44-3-15,-10 44 8 0,29-37 12 16,1 14-9-16,-30 23 10 16,34-14-1-16,-4 10-22 0,-30 4 43 15,34 4 18-15,-34-4 30 16,25 26 28-16,-25-26-41 0,20 40-6 15,-15 4-10-15,-10 8 6 0,-10 0-5 16,0 11-25-16,-10 3 4 16,6 1-32-16,-6-4 22 0,1-8-15 15,4-7-4-15,0-11 9 16,20-37-12-16,-15 33 7 15,15-33-10-15,0 0 8 0,0 0 34 16,0 0 39-16,0 0 8 16,25 15-24-16,0-15-10 0,4-7-32 15,1-5 7-15,-1-2-14 0,6 3 1 16,-6-4 2-16,1 4-16 15,-1 0 9-15,-9 0-9 0,5 3-5 16,-10 5 7-16,-15 3-2 16,14-8 0-16,-14 8-5 0,0 0-29 15,0 0-96-15,0 0-110 0,0 0-133 16,0 0-210-16,0 0-72 15</inkml:trace>
          <inkml:trace contextRef="#ctx0" brushRef="#br0" timeOffset="-160477.49">1787 9646 937 0,'0'0'197'0,"0"0"16"16,0 0 18-16,29-14-58 16,6-5-60-16,4 1-23 0,6-1 6 15,4 4-21-15,5 1 5 16,-5-1-31-16,1 7-9 0,-6 1-30 15,0-4-10-15,-14 4 5 16,-5 3-8-16,-6 0 3 0,-19 4 8 16,20-4-8-16,-5 4 0 15,-15 0 0-15,19 0-10 0,-19 0 4 16,0 0 8-1,20 4-8-15,-20-4 6 0,0 0-29 16,0 0-43-16,0 0-39 16,0 0 11-16,-39 22-1 0,4-3 34 15,1 3 25-15,4 0 24 16,1 0 29-16,4-3-32 0,25-19 18 15,-30 18 18-15,30-18 51 16,-19 19-5-16,19-19-8 0,0 0-8 16,0 0-27-16,-20 11-13 15,20-11 13-15,0 0 114 0,-10 33 19 16,5 0-14-16,0 1 24 15,0 10-13-15,0 4-9 16,5 7 13-16,-4 8-15 0,4-4-31 16,0 4-38-16,0-4 27 15,4-7-30-15,-4-4-28 0,5-7-14 16,-5-8-8 15,0-7-15-31,0-26 0 0,0 26 6 0,0-26-6 0,0 0 7 0,0 0-16 16,0 0 14-16,0 0-14 0,0 0-58 15,0 0-65-15,0 0-48 16,0 0-62-16,0 0-70 15,0 0-205-15,0 0-160 0,0 0 10 16</inkml:trace>
          <inkml:trace contextRef="#ctx0" brushRef="#br0" timeOffset="-160243.49">1831 10396 1058 0,'0'0'254'0,"40"-26"-21"16,4 12-57-16,-5-1-69 16,6 4-7-16,-1 3-52 0,0 1 8 15,1 3-40-15,-6 4 9 0,1 4-16 16,-6-4-1-16,-4 0-87 15,-1 0-177-15,-4 0-125 0,-6 0-79 16</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5.79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08C033E-4F24-4708-9B5F-85730D3AE94B}" emma:medium="tactile" emma:mode="ink">
          <msink:context xmlns:msink="http://schemas.microsoft.com/ink/2010/main" type="inkDrawing" rotatedBoundingBox="2256,8521 17721,7269 18027,11043 2561,12295" shapeName="Other"/>
        </emma:interpretation>
      </emma:emma>
    </inkml:annotationXML>
    <inkml:trace contextRef="#ctx0" brushRef="#br0">0 0 532,'0'0'93,"0"0"-11,0 0 17,0 0-29,0 0 5,0 0 1,0 0-9,0 0-9,0 0 48,0 0 19,14 23 1,-14-23-30,22 18-34,1-3-14,-5 1-27,4-4-11,5 1 35,5 2-2,4 0 17,0 3-42,5-3-6,0 3-12,4 0 27,0 5 67,0 2-5,5-2-45,4 8-23,5-1-15,4-2-11,5 3 11,4-4 6,5-1 5,9-1-25,-5 1 27,5 2-10,0-5-15,-5 2-5,0 0 7,-8 1 30,-1 2-26,-4-3-3,-5-5-5,-4 1 15,-10-1-10,1-5 5,-14 0-13,5 1 17,-5-4 15,0 1-16,-4 0 5,4-3 33,0 0 20,5 0-7,-1 3-3,1 0 2,9-1 3,4 6 48,5 0-20,9 0-25,-1 0-9,-3 2-28,3-2-2,-3-1 30,-6 1-19,1 0-17,-9-3 3,-1 0 5,-8-2-11,0-3-2,-10 0 6,-8-2 4,0 0-6,-23-8-18,22 5 13,-22-5 0,0 0 6,23 2 10,-23-2 21,0 0 4,0 0-24,0 0-11,0 0-3,0 0 4,0 0-21,0 0 6,0 0 7,0 0-9,0 0-10,0 0-10,0 0-115,0 0-235,0 0-252,0 0-110,0-17 21</inkml:trace>
    <inkml:trace contextRef="#ctx0" brushRef="#br0" timeOffset="-2807.44">2385-1808 542,'0'0'113,"0"0"19,0 0 28,0 0-2,0 0 16,0 0-13,0 0 11,0 0-51,0 0-69,0 0-11,0 0-8,0 0 9,0 0 13,0 0 44,0 0 56,0 0-11,0 0-38,0 0-3,-13 23 15,-5-3 6,4 3-20,-4-3-14,-4 6-21,-1 2 9,-4 5-19,-5 0 0,1 2-23,-6-2-23,1 0-1,5 3 2,-10-1 7,5 1 17,0-6 23,-5 4-7,5-1-11,0 0-18,0 0 4,4-3-13,-4 1 17,0 2-9,4-3 3,-4 3-2,0 0 1,0-2-3,0-3-4,4-1-16,0-1 9,-4-1-3,5 1-9,-1-4 17,0-1-10,1 2-4,-1-6 5,5 1-15,-5 3 16,1-4-1,-1 4-2,-4-1 1,0-2-3,4 0-8,-4-1 14,4 1-5,1 0 1,-1-3-3,1 3 14,3-3 2,1 0-6,0-4-5,0 4-8,0-3 6,0 1 10,4 0-11,23-13-2,-31 10-9,13 0 6,18-10 9,0 0-9,-23 10-3,23-10-3,-27 13 9,4-3 5,23-10-13,-22 13-2,22-13 4,-23 15 10,23-15-11,0 0-1,0 0 0,-22 13 5,22-13 10,0 0-8,0 0-8,0 0 3,0 0-4,0 0-121,0 0-138,0 0-133,0 0-112,0 0-105,0 0-79</inkml:trace>
    <inkml:trace contextRef="#ctx0" brushRef="#br0" timeOffset="-1692.12">2467-1750 651,'0'0'158,"0"0"10,0 0 75,0 0-39,0 0-31,0 0-31,0 0-53,0 0-23,0 0-53,0 0 23,0 0-15,0 0-30,0 0-2,22-10 18,-22 10-30,0 0 19,0 0 24,23 13 49,-1 2-4,10 3-4,9 5 19,8 7 8,10 6 26,9 5-13,4 2-16,5 5 19,4 0-7,5 0-10,5 6-39,3-3 10,1 2-29,5 0 14,4 1-8,-1-4-8,6 1-17,-1-5 5,-4-5-3,-4-6-16,-5-2 22,-10-2-21,-8-1 3,-5-7-3,-4 0 15,-9-3-6,-5-2-11,-4 0 1,-9-6 17,-1 4-10,-4-4-1,0 4 4,1-4-6,-6-2 16,1 3-12,-1 0 11,1-3 23,0 3-1,-1-1-22,-4 1-3,5 0 3,0 0-15,-1-3 3,-4 0-3,-4 0 7,4 0 0,-4 0-4,-1-2-12,1-3 11,-23-5 11,22 8-8,-22-8 18,0 0 39,0 0 12,0 0 13,0 0-19,0 0-33,0 0-2,0 0-29,0 0 7,0 0-14,0 0 8,0 0-21,0 0-136,0 0-227,0 0-294,0 0-336</inkml:trace>
    <inkml:trace contextRef="#ctx0" brushRef="#br0" timeOffset="727.48">3031 1072 1179,'0'0'-4,"0"0"160,0 0 52,0 0-38,0 0-93,28-10-35,-28 10-5,27-12 24,-5-6 18,1 0-6,-5-2-13,4 2-1,1-5-4,4 0-2,0 0 8,-4-2 8,4 2-30,5 0-16,8-5 14,-4 5-8,5-5-11,4 0 27,0 1-36,1-1 0,-1 0 21,0-3-1,5 1 13,-5-1 24,5 1-14,-1 2-15,5-3 6,-4 3 2,4 0-17,1 0 3,-1 1 7,-9 4-6,0 0-2,-4 0 13,-1 3 7,-3-1-13,-6 1-4,5 2-1,-4 0-5,-9 1-7,4-1-13,-5 3 9,1-1 0,-23 16 2,27-17-12,-27 17-6,36-21 0,-4 6 9,-1 0 3,-4 2 2,-4 3-14,4-3 0,0-2 11,5 0-5,-1-3-9,1 0 14,4-2-11,0-6 8,1 4-8,3 1-7,-4 1 16,-4 5-12,-5 0 3,0-3 11,-27 18-7,27-18 16,-27 18 65,27-15 17,-27 15-11,0 0-12,27-18-33,-27 18-23,0 0-6,0 0 14,0 0-10,0 0-21,0 0 12,0 0-4,0 0-8,0 0-3,0 0 7,0 0 3,0 0-12,0 0 7,0 0 6,0 0-13,0 0-3,0 0 11,0 0-3,0 0-77,0 0-226,0 0-144,0 0-267,0 0-444</inkml:trace>
    <inkml:trace contextRef="#ctx0" brushRef="#br0" timeOffset="178365.74">2959 1288 379,'0'0'36,"0"0"37,0 0-3,0 0 10,0 0 5,0 0-27,0 0-22,0 0-1,0 0 2,0 0 27,0 0-27,0 0 11,0 0-27,0 0-10,0 0 5,0 0-7,0 0-13,0 0 0,0 0 27,0 0-31,0 0 5,0 0-2,27-20 18,-27 20-26,23-18 13,-23 18-4,22-15 15,-22 15-11,23-15 10,-23 15-39,0 0 46,23-18-11,-23 18-3,0 0-3,0 0 0,0 0 0,0 0-13,0 0 13,0 0 0,0 0 14,0 0 36,0 0-16,0 0-28,0 0 13,0 0 13,0 0-42,0 0 39,0 0-44,0 0 26,0 0-14,0 0 23,0 0-5,0 0-9,0 0-13,0 0 13,0 0 29,0 0-21,0 0 35,0 0-21,0 0-19,0 0 2,0 0 4,0 0-10,0 0-5,0 0-18,0 0 41,0 0-29,0 0 24,0 0 9,0 0 8,0 0 4,0 0 1,0 0-12,0 0-10,0 0 26,0 0-36,0 0 20,0 0-28,0 0-22,4-20 16,-4 20 17,0-21-11,0 21-18,-4-23-8,4 23 22,-5-22-19,5 22 12,0 0 3,0 0 18,0 0-6,0 0-4,0 0 0,0 0-21,0 0-23,0 0 33,0 0 8,0 0 11,0 0 7,0 0-9,0 0 5,0 0-8,0 0-17,0 0-1,0 0 7,0 0 8,0 0 11,0 0 7,0 0 6,0 0-24,0 0 12,0 0-8,0 0-20,0 0 23,0 0-4,0 0 1,0 0 6,0 0 7,0 0 8,0 0-40,0 0 7,0 0 2,0 0 6,0 0 8,0 0-5,0 0 16,0 0-13,0 0-1,0 0 40,0 0-9,0 0-7,0 0-24,0 0-5,0 0-3,0 0-2,0 0-4,-9-21 5,9 21-5,0 0 3,-4-18-1,4 18 2,0 0-6,0 0-3,0 0 1,0 0 8,0 0 5,0 0-3,0 0 3,0 0-5,4 23 5,-4-23 10,9 23 0,-9-23 11,5 23 14,-5-23 13,4 20-14,-4-20 24,5 23 5,-5-23-14,0 28 1,4-5-27,-4-3 16,0 1-2,0 2-5,0-3-9,0-20-26,0 25 29,0-25-17,5 28 56,-5-5-24,0-3-6,0 1 8,4-1-2,-8-2-1,4 2-1,0 0-34,0-4 7,-5-1 7,5-15-28,0 18 18,0-18-6,0 15 6,0-15-6,-4 18-3,4-18-10,0 17 10,0-17 5,0 0-1,0 18-4,0-18 5,0 0-10,0 0 5,0 15 6,0-15-17,0 0 19,0 0-13,0 0 18,0 0-16,0 0 3,0 0-4,0 0 4,0 0 9,0 0-6,0 0-3,0 0 6,0 0-9,0 0 7,0 0 0,0 0 1,0 0 5,0 0-10,0 0 18,0 0-18,0 0 0,0 0 15,0 0-15,0 0-3,0 0 18,0 0-23,0 0 8,0 0 12,0 0-23,0 0 11,0 0 2,0 0-2,0 0 9,0 0-13,0 0 4,0 0-6,0 0-3,0 0 21,0 0-12,0 0-5,0 0 1,0 0 13,0 0-9,0 0-7,0 0-1,0 18 14,0-18-2,0 15-2,0-15-8,-5 21 10,5-6-8,0 3 8,0-18-1,0 18-3,0-18 9,0 17-9,0-17-11,0 0 2,0 0 9,0 0 3,-4 16-3,4-16 10,0 0-8,0 0-12,0 0 10,0 0 0,0 0 3,0 0 3,0 0-6,0 0 0,0 0 0,0 0 2,0 0 0,0 0-14,0 0-3,0 0 19,22 0-4,1 0 4,-1-3 1,1 1-9,0-1-1,-1 0 19,14 1-6,-4-1-14,9 1 18,4 2-21,9-3 9,-4 1-5,4-1 10,0 1-9,0-1-4,5 3 8,4-2 0,-4-1 0,9 1 8,0-1-20,-1 3 12,10-3 0,-5 6 3,5-3 2,-5-3-10,1 1 10,-5-1 2,-1 1 4,1 2-17,-5-3 6,10 1 8,-10-3 0,-4 2-14,-1 3 0,-4-2-10,1-1 16,3 1 0,1-1 6,0 0-6,0 1 0,-1-3-8,1 0-1,0 0 17,0 2-14,-5-2 6,4 2 0,-3-2-3,3 3 13,-3-1-16,-1-2 6,0 3 0,0-1 0,1-2 0,-1 3-9,0-1 3,0 0 8,-4-2-2,4 3 9,0-3-6,-4 2 5,-5 1-12,5-3 4,0 0 3,-5-1-12,-5 4 9,1-3 2,0 2-17,-5 1 18,0 2-8,-4 0 5,-5 0 5,4 0-15,-4-3 10,5 3-3,0 0 3,-5 3 0,0 2-4,-5-5 4,1 0 0,0 0 0,-1 0 0,-4-3 0,-18 3 4,0 0-4,23 0-10,-23 0 16,0 0-6,13 0 4,-13 0 0,0 0 0,0 0-4,0 0 8,0 0-35,0 0-111,0 0-186,0 0-134,-22-2-91,-5-1-27</inkml:trace>
    <inkml:trace contextRef="#ctx0" brushRef="#br0" timeOffset="7892.21">5227-340 305,'0'0'100,"0"0"-4,0 0 21,0 0 10,0 0-19,0 0 7,0 0 13,0 0 41,0 0-34,0 0-43,0 0-31,0 0-12,0 0-17,0 0-45,0 0 2,0 0 55,18-2 60,14 2 41,8-3-30,15 0-28,12-2-4,19 0-25,14 0 2,4 0-34,8 0 27,10 0 9,0 5-10,0-3-7,0 1-19,-4-1 10,-5 3 5,-9-2-12,-5 2 1,-4 0-8,-5 0 15,-4 2-6,-5-2-7,-8 0-1,-1 3 16,-4-3 0,-5 0-3,0 0-9,-4 2-4,-5 1-2,-9 0-1,5-1-4,-9-2-1,-1 0 2,1 0-11,-5-2 3,-4 2-5,-5 0 4,-4 0-6,-5-3-2,-18 3-5,27 0-5,-5 0 6,-22 0 9,27 0-2,-4 0-3,-23 0-4,18 0 4,-18 0 7,27 0 2,0 0-1,-9 0-4,5 0 8,0 0-3,-5 0 8,-18 0-7,27 0 14,-5 3 10,-22-3-13,23-3-7,-23 3 1,22 0-6,-22 0-2,0 0-3,0 0-4,0 0 0,0 0 0,0 0 0,0 0 2,0 0-2,0 0-73,0 0-193,0 0-226,0 0-223,-27-15-47</inkml:trace>
    <inkml:trace contextRef="#ctx0" brushRef="#br0" timeOffset="14715.72">8773-1176 382,'0'0'95,"0"0"6,0 0 12,0 0-13,0 0-11,0 0-48,0 0 1,0 0-27,0 0 1,0 0-16,0 0-12,0 0 12,0 0 18,0 0-6,0 21 28,-4 2 16,-1 2-36,-4 3 30,-4 5 14,-1 3 9,1 4-26,-5-2-18,-5 3 0,1 0-22,-6-3-4,6 0 17,4-3-20,0-4 6,-5-3-9,10 0 19,-10 0-1,5-6-7,0 4-25,4-1 9,1 3 20,-1 0 0,-4 3-26,0-3 16,4 5 6,1-3 22,-5 1-19,0-1-24,4 1 20,1-4 4,13-27-1,-18 34 0,4-7-5,14-27-21,-14 31 2,5-3 17,9-28 4,-9 28 10,9-28-8,-9 30 10,0-7-3,9-23 22,-13 26-18,4-1 12,0-5 2,9-20 4,-14 26 5,5-1 14,-4-5-7,13-20-47,-14 28 21,14-28 15,-14 23-12,14-23-21,-18 20 9,18-20-15,0 0 7,-9 23 12,0-5 22,9-18-14,0 0 0,-13 23-2,13-23-3,0 0-9,-18 20 2,18-20-8,0 0-7,0 0 0,0 0 8,0 0 6,0 0-4,0 0-1,0 0-13,0 0 10,0 0-53,0 0-78,0 0-100,0 0-212,0 0-23,0 0-9</inkml:trace>
    <inkml:trace contextRef="#ctx0" brushRef="#br0" timeOffset="17335.46">13111 160 973,'0'0'149,"0"0"63,0 0-40,0 0-44,0 0-42,0 0-19,0 0 30,0 0 58,0 0-3,0 0-70,0 0-46,-41 8-16,0-3-14,1 0 1,-10-2 3,-9 4 17,0-1 12,-8 1-4,-1-2-18,0 0 13,0-2-12,-4 2 9,4-3 5,-4-2-12,4 3-6,-4-3 19,0 3 1,-1-3-7,1 2-14,4-2 0,-4 0-3,4 0-4,5 0-3,0 0 4,4 0-7,5 5 4,4-2-1,5 4-7,0-2 4,0 0-4,-1 3 4,6-3 9,-5 0-9,-5 3 0,-4-3-10,4 0 10,-4 0-8,0-2 8,-5 4 4,5-2-14,4 0 10,0 3-3,-4 0-4,4-1 7,1 1 0,-1 0 8,0 2-1,1-3-4,-10 1-3,5 2-12,-5-2 6,-4-1 1,-5-2 8,5 0-3,-10 1 0,10-4-5,-18-2 5,13 0 13,-4 0-5,4-2-1,5-1-7,-5 0-3,5-2 3,-1 0-11,1-2 2,-5-1-1,-4-2 4,0 0 12,-5 2 6,0-2-16,0 0-7,5 2 15,4 1 5,10-1-13,3 3 8,10 0 4,5 2-14,-1-2 1,14 3 8,4 2 0,23 0-3,-22 0-15,22 0 15,0 0 0,0 0-5,0 0 8,-27 5 6,27-5 8,-28 7-27,6-2 2,-1 1 17,-4 1-5,5-2-9,-6-2 5,1-1 13,0-2-6,-4 0-12,8-2-6,0-1 16,23 3 7,-22 0-23,22 0 11,0 0 3,0 0-12,0 0-10,0 0-46,0 0-136,0 0-178,0 0-219</inkml:trace>
    <inkml:trace contextRef="#ctx0" brushRef="#br0" timeOffset="16491.9">8755-1216 214,'0'0'48,"0"0"33,0 0 8,0 0-8,0 0 33,0 0 25,23 7-5,-5 1 4,9-5 6,0-3-6,9 0-20,5-5-5,9 2-26,4-2-15,0 2-13,0 1-2,10-1-9,-6 1-12,-3-3-6,3 2-3,1-2-6,-5 0 15,1-3-6,-1 1-21,9-1 19,-4-2 4,8 2-15,1-2-17,5 3 8,-1-4-4,5 4 10,4-3-3,-4 2-4,0-2 5,-5 2-6,0 3 5,-9-5-8,-4 5 10,0-3-1,-5 3-5,-4-2-1,-1 1 11,-3 1 6,-1 0-6,0 0-3,5 0 9,4 0-23,0 0 18,0 0-22,0 0 14,5 2-4,0 1-6,0 2-3,4 0 3,0-3 3,5 1 4,0-1-12,4 1 8,5-1 17,-5 1 0,5-1-23,-5 0 16,0 3-13,1 3 0,-1-3 0,0 0-10,1 5 15,-6-5 2,6 3-7,-6-1 24,6-2-19,-10 5-5,0-2-7,-4-1 4,0 1 3,-1-1-5,-3 1 2,-1-3-1,-5 0-3,6 2 30,3-2-17,-3 0-2,8 0-13,-4-2 11,-1 2-2,1 0 21,-5 0-24,-4 0 3,0 0 0,-10 2-4,-3-2 4,-1 0-5,-5 0 5,-31 0-9,36 0 18,-36 0-4,32 0 10,-32 0-11,0 0-15,36 3 2,-36-3 2,0 0 13,0 0-13,0 0 16,0 0-5,0 0-11,0 0 2,0 0 14,0 0-4,0 0-17,0 0-3,0 0 20,0 0-5,0 0-31,0 0-137,0 0-69,0 0-25,0 0 3,0 0 37,0 0 29,0 0 59,0 0 2,0 0 51,0 0 4,0 0 48,0 0 13,0 0-2,0 0 18,0 0 18,0 0-18,0 0 22,0 0 29,0 0 15,0 0 49,0 0-10,0 0 38,0 0 16,0 0 4,0 0 4,0 0-23,0 0-12,0 0-37,0 0 5,5 28 6,-5-28-35,-14 33-12,14-33-10,-27 36-6,27-36-5,-32 40-5,5-4-4,9-3 3,0 0-9,0 0-8,0 2-5,0 1 2,0 2 3,4 3-1,-4-1 0,5 3-8,-1-2-3,1-3-7,-1 3 13,5-1-7,-5 1-5,5 0 8,-4-1 4,4-4-9,-5 0-12,1-3 12,4-3-5,0-2-2,-5 0 7,14-28 0,-13 35 0,-6-9-4,19-26 4,-18 30-3,-4-2-2,22-28 18,-23 33-16,5-7 3,18-26 13,-27 33-13,9-8 14,18-25-11,-27 38-3,9-10 12,0 0-3,4-3 18,-4 1 3,18-26 0,-18 30-6,4-4-9,14-26-9,-18 28-1,18-28-5,0 0 4,-9 25-1,9-25-3,0 0 2,0 0-2,0 0 0,0 0 0,0 0 0,0 0 0,0 0 2,-13 23-5,13-23 7,-9 25-4,9-25-4,-9 28 4,0-2 0,0-6 0,9-20 0,-9 20 0,9-20 0,0 0-4,0 0 4,0 0 5,0 0-151,0 0-116,0 0-252,0 0-132,0 0 84</inkml:trace>
    <inkml:trace contextRef="#ctx0" brushRef="#br0" timeOffset="47704.08">13589-495 310,'0'0'16,"0"0"19,0 0 30,0 0-16,0 0 5,0 0 6,0 0-11,0 0-8,0 0 13,0 0-9,0 0 16,0 0 20,0 0-47,0 0 26,0 0-32,0 0-16,0 0 17,0 0 15,0 0-27,0 0-7,0 0 22,0 0-12,0 0-8,0 0 7,0 0 23,0 0 40,0 0-31,0 0-51,0 0 24,0 0-10,0 0-24,18-2 17,-18 2 16,0 0-16,23-3-23,-23 3 26,23-2 3,-23 2 18,0 0-37,22-3-2,-22 3 2,18 0 0,-18 0 0,0 0 6,0 0 2,0 0-5,0 0 13,0 0 17,0 0-33,0 0 14,0 0-17,0 0 9,0 0-7,0 0-6,0 0 16,0 0 7,0 0 14,0 0-35,0 0 11,0 0-5,0 0-3,0 0 18,0 0-6,0 0-21,0 0 29,0 0-16,0 0-14,23-3 24,-23 3 17,23 3-23,-23-3-20,22 0 26,-22 0 5,36 0-16,-4-3-10,-1 3 28,1 0 2,0 0-15,4 0 16,-5 0-11,6-2-9,3 2 0,1-3 35,0 3-25,4-2 4,-5-1-27,1 1 28,0 2-20,-1 0 16,1 0 7,0 0 4,-5 0-27,5 0 25,-5 0-20,4 0-15,-3 0 33,-1 2-7,0-2-7,0 0 16,5 3-12,-5-1-29,0 1 42,5 2-34,-1-2 24,1-1 1,0 1 14,-5-1-41,0 3 14,0-2 10,0-1-24,-4 1 26,4-3 10,0 2 3,-4-2-29,4 3 27,-5-3 2,1-3-45,-5 6 25,5-3 0,-10-3-22,-22 3 30,32 0 6,-32 0-14,23-2 7,-23 2-7,0 0-20,0 0 39,0 0 13,0 0-15,0 0-21,0 0 13,0 0 6,0 0 5,0 0 42,0 0-10,0 0-41,0 0 6,0 0-11,0 0 2,0 0-5,0 0-3,0 0-19,0 0 26,0 0 3,0 0-10,0 0-10,0 0 13,0 0-3,0 0 3,0 0-20,0 0 25,0 0 5,0 0-24,0 0 19,0 0 2,0 0-27,0 0 17,0 0-5,0 0-6,0 0 23,0 0-9,0 0-19,0 0 30,0 0-21,0 0-4,0 0 19,0 0 11,0 0-35,0 0 11,0 0 19,0 0-28,0 0 16,0 0-16,0 0 16,0 0-6,0 0 16,0 0-20,0 0 8,0 0 3,0 0-20,0 0 26,0 0-2,0 0-4,0 0-19,0 0 16,0 0 9,0 0-2,0 0-27,0 0 25,0 0-1,0 0 19,0 0-54,0 0 37,0 0 3,0 0-24,0 0 15,0 0 23,0 0-18,0 0-28,0 0 29,0 0 9,0 0-34,0 0 19,0 0 26,0 0-64,0 0 44,0 0 13,0 0-43,0 0 51,0 0-27,0 0-21,0 0 21,0 0 23,0 0-23,0 0-16,0 0 18,0 0 22,0 0-53,0 0 40,0 0 8,0 0-51,0 0 32,0 0 20,0 0-20,0 0-4,0 0 8,0 0-13,0 0-7,0 0 20,0 0 23,0 0-53,0 0 31,0 0 26,0 0-48,0 0 13,0 0 4,0 0-6,0 0 18,0 0-25,0 0 24,0 0 15,0 0-12,0 0-14,0 0 25,0 0-8,0 0-3,0 0 12,0 0-6,0 0-29,0 0 19,0 0 14,0 0-40,0 0 8,0 0 23,0 0 0,0 0-20,0 0-4,0 0 21,0 0 0,0 0-49,0 0 41,0 0 13,0 0-4,0 0-23,0 0 12,0 0-10,0 0 13,0 0-5,0 0 17,0 0-17,0 0-8,0 0 8,0 0 17,0 0-35,0 0 23,0 0 9,0 0-10,0 0-27,0 0 33,0 0 13,0 0-23,0 0-6,0 0 1,0 0-4,0 0-8,0 0 26,0 0 7,0 0-106,0 0-61,0 0-55,0 0-90,0 0-128</inkml:trace>
    <inkml:trace contextRef="#ctx0" brushRef="#br0" timeOffset="50059.7">15252-792 579,'0'0'36,"0"0"-4,0 0-32,0 0 0,0 0 16,0 0-2,0 23 32,0 2 30,4 6 11,6-3-30,-1 0 17,0 0-1,4-3-40,-13-25-7,18 36 53,-4-9-43,-14-27-33,27 31 43,-27-31-49,22 25-5,-22-25 29,0 0-12,0 0-12,0 0-7,0 0 41,0 0-50,0 0 3,0 0 25,23 23-22,-23-23 47,0 0-42,0 0-13,0 0 34,0 0 5,0 0-30,0 0 29,0 0-13,0 0-20,0 0 26,0 0 2,0 0-18,0 0 91,0 0 83,0 0-23,0 0-11,0 0-76,0 0 9,0 0-8,0 0-37,0 0 3,0 0 13,0 0-9,0 0 11,0 0 23,0 0 22,-9 28-32,-5-8 13,14-20-2,-27 31-15,0-3 9,0-3-16,-4 1-21,3 2 9,1 0-39,0-3 12,5 0 11,22-25-7,-28 33-7,28-33 0,-27 28-11,27-28 11,0 0-7,0 0-169,0 0-216,0 0-207,0 0-166</inkml:trace>
  </inkml:traceGroup>
</inkml:ink>
</file>

<file path=ppt/ink/ink5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26.28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E26E0C8-3773-42A4-8B49-D4928259E725}" emma:medium="tactile" emma:mode="ink">
          <msink:context xmlns:msink="http://schemas.microsoft.com/ink/2010/main" type="inkDrawing"/>
        </emma:interpretation>
      </emma:emma>
    </inkml:annotationXML>
    <inkml:trace contextRef="#ctx0" brushRef="#br0">-1767-3161 1006,'0'0'135,"9"-26"58,-9 26-50,0 0-49,0 0-49,0 0-5,0 0 21,0 0-3,-4-23 5,4 23 1,0 0 30,0 0 7,0 0 1,0 0 31,0 0 52,-18 3 8,-5 5-18,-4 2-41,-5 3-22,-8 2-21,-1 0-17,-9-2-27,-4 2-20,-5 0-11,-9-2 2,5 0-6,0-3-5,9-5-3,9-3-4,4-4 0,9-3 0,10-3-11,22 8 5,-27-13 10,27 13 2,-23-15 2,23 15-8,0 0 5,0 0-8,0 0-6,0 0 6,0 0-1,0 0 0,0 0 13,0 0 25,0 0 9,-23 33 66,5-2 62,5-3 15,-1-3-35,1 3-44,-5-5-42,4-3-31,14-20-10,-23 28-2,23-28-20,-27 23-14,27-23-119,0 0-230,-27 15-187,27-15-263,0 0-178</inkml:trace>
    <inkml:trace contextRef="#ctx0" brushRef="#br0" timeOffset="276.31">-2422-3392 1555,'0'0'335,"0"-21"-27,0 21-73,0 0-45,0 0-56,0 0-43,14-20-15,8 10-16,-22 10-12,27-3-25,-9 3-14,-18 0-2,27 8 6,-27-8 34,0 0-16,9 23 4,-4-3-11,-14 0-13,-9 3-1,-9 3-43,-14 2-323,-9 2-469</inkml:trace>
    <inkml:trace contextRef="#ctx0" brushRef="#br0" timeOffset="651.38">-2973-3166 2061,'0'0'300,"-23"5"-55,23-5-93,-22-8-77,22 8-36,0 0-13,0 0-18,-18-25-56,18 25-46,0 0-3,-5-28 25,5 28 48,0 0 2,0 0 4,32-21-1,-32 21 19,27 0 12,-27 0-3,22 11 4,-22-11 53,14 22 75,-10 1 3,-8 3-18,-10 4-32,-13 3-35,-4 0-12,-10 0-24,-4-2-10,0-1-16,-1-7-14,10-3-178,0-4-151,5-6-164,31-10-166,-32-5-12</inkml:trace>
    <inkml:trace contextRef="#ctx0" brushRef="#br0" timeOffset="1199.62">-3118-3474 1722,'0'0'336,"0"0"-27,0 0-50,0 0-60,0 0-76,0 0-55,0 0-18,-31-2 2,-1 4-18,0 6-10,1 5 5,4-1-3,-5 1-18,9 0-5,23-13-3,-22 20-3,22-20 3,-18 25-3,13-2-6,5-23-5,9 28 14,-9-28-32,18 21-26,-18-21-8,23 12 14,-23-12 7,0 0 25,23 5 8,-23-5 12,0 0 16,0 0 19,0 0 41,0 0-15,0 0-33,0 0-12,0 0-2,-28 8-1,1 2-6,0 5 4,-4-2-7,-1 5 3,5 5 10,0 0 6,4 2-10,5-2-8,5 0-5,4 0 12,4-3 8,10 3 0,-5-23-1,13 30 3,5-7 3,5-5-2,4-5-9,0-1-5,0-4-9,-4-3 0,-1-2 0,-22-3 0,23 0 14,-23 0-11,0 0-17,22-3-93,-22 3-197,0 0-215,0 0-229,23-20-106</inkml:trace>
    <inkml:trace contextRef="#ctx0" brushRef="#br0" timeOffset="2111.79">-2824-2486 628,'0'0'132,"0"0"19,0 0 26,0 0-25,0 0-74,0 0 29,0 33 254,0-7-36,4 4-19,-4 6 10,0 12-77,5 5-27,-5 6-66,-5 4-23,1 1-30,-1-3-4,5 2 9,-4-7 50,-5-2-47,4-9-49,1-7-27,-1-7-3,5-8 2,0-23-2,-4 23-11,4-23 22,0 0 36,0 0 24,0 0-11,0 0-15,0 0-31,0 0-5,0 0-4,0 0-22,0 0-33,0 0-1,0 0-305,0 0-258,0 0-553</inkml:trace>
    <inkml:trace contextRef="#ctx0" brushRef="#br0" timeOffset="30295.39">-3330-1297 1093,'0'0'224,"0"0"-9,0 0-33,0 0-46,0 0-48,0 0-20,0 0-20,0 0 6,0 0-34,0 0 25,0 0-10,0 0 5,0 0 43,23-13-12,4 3-7,4 3-8,5-1 12,1 0-7,-1 3 2,0 3-5,4-3 6,1 5-19,0-3-3,-5 1-20,-4-1 4,-1 3-13,-8 0-18,-1 0 5,-22 0 8,0 0-1,0 0-2,23 3 16,-23-3 19,0 0-11,0 0-17,0 0-7,0 0 8,0 0-7,0 0-13,0 0-12,0 0-24,-27 0-23,4 2-58,-4 1-46,-4-3 0,3 0 40,1 0 63,27 0 0,-36 0 27,36 0 19,-27 0 15,27 0 6,0 0-7,0 0 11,0 0 7,0 0 5,0 0 16,0 0 28,0 0 9,0 0-10,0 0-16,0 0-5,0 0 10,0 0-13,0 0-14,0 0 17,0 0 12,0 0-16,0 0-17,0 0-17,0 0 8,0 0-5,0 0 0,0 0-7,0 0 1,-13 25 32,8 6 24,0-1 3,10 6-14,-5 9 206,-5 4-94,5 4-64,0 5-46,0-4-12,5-6-15,-5-2 8,0-3 13,5-5-15,-5-5-12,0-33-5,0 36 6,0-36-9,0 0 5,0 0-8,0 0 20,0 0 48,0 0 1,0 0-24,0 0-9,0 0-16,0 0-11,0 0-14,0 0-10,0 0-87,0 0-91,0 0-107,0 0-154,0 0-127,0 0-96,0 0 6</inkml:trace>
    <inkml:trace contextRef="#ctx0" brushRef="#br0" timeOffset="30652.26">-3303-733 808,'0'0'234,"0"0"-2,0 0 1,0 0-42,0 0-15,32-3-43,-1-2-2,1 3 18,0-1-30,-1 1 10,5 2 70,0 0 20,1 0-57,-6 0-41,1 2-26,-1 1-5,1 2-15,-32-5-29,32 5-10,-32-5-16,0 0-15,31 3-5,-31-3 0,0 0 7,0 0-7,0 0-4,0 0 4,0 0-133,0 0-107,0 0-102,0 0-74,0 0-178,0 0-90</inkml:trace>
    <inkml:trace contextRef="#ctx0" brushRef="#br0" timeOffset="35095.02">-2476-842 1131,'0'0'385,"0"0"-62,0 0-96,0 0-85,0 0-62,0 0-14,0 0-9,0 0 11,0 0 9,31-13-2,6 5 58,8 1 4,0 2-56,5 5-7,-5 0-31,0 5-10,-4-3-10,-5 3-11,-9 3 2,-27-8-20,27 5 11,-27-5-1,0 0-11,0 0 16,0 0-14,0 0-3,0 0 1,0 0-140,0 0-129,0 0-128,0 0-133,23-2-114</inkml:trace>
    <inkml:trace contextRef="#ctx0" brushRef="#br0" timeOffset="34767.48">-2422-1005 566,'0'0'52,"0"0"88,0 0 48,0 0 118,0 0 6,0 0-26,0 0-60,0 0-77,0 0-28,0 0-22,0 0-37,0 0 5,0 0-11,0 0 12,0 0 62,23 8-6,13-6-15,9-2-38,9 3-25,-4-3-11,-5 2-29,-4-2 14,-5 0-14,-5 0-6,-13 3 5,-18-3-14,0 0 21,23 0-6,-23 0-16,0 0 14,0 0-8,0 0-14,0 0-53,0 0-158,0 0-68,0 0-80,0 0-185,0 0-2,0 0 80</inkml:trace>
    <inkml:trace contextRef="#ctx0" brushRef="#br0" timeOffset="35475.27">-1645-1472 1519,'0'0'219,"0"0"-37,0 0-50,0 0-71,0 0 25,0 0 67,0 0-27,14 40 106,-1 1 52,-8 7-46,4 1-41,-5 1-42,5 4-5,0-3-10,0-1-31,-4-4-12,4 2-13,4-7-33,-4-5-15,-9-36-16,14 38 1,-14-38-4,0 0-9,9 33 1,-9-33-7,0 0 10,0 0-35,0 0-266,0 0-199,0 0-382,0 0-264</inkml:trace>
  </inkml:traceGroup>
</inkml:ink>
</file>

<file path=ppt/ink/ink5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15.50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DC13B35-8FEA-48B5-B644-62769B6E3816}" emma:medium="tactile" emma:mode="ink">
          <msink:context xmlns:msink="http://schemas.microsoft.com/ink/2010/main" type="inkDrawing"/>
        </emma:interpretation>
      </emma:emma>
    </inkml:annotationXML>
    <inkml:trace contextRef="#ctx0" brushRef="#br0">-366-277 1468,'0'0'22,"0"0"2,0 0 17,0 0 138,23 20-15,-5 11-3,0 4-44,0 8-2,-4 0 9,-5-7-38,0 2-28,-5-5 0,1 0-2,-5-2-3,-9-9 3,-9 4-32,-5-3-17,-8-3 7,-6-2-19,-3-8 8,4-5 1,-5-5-45,9-5-10,1-5-2,-1-5-4,9-3 21,1 0 23,8-2 7,1 4 15,13 16 4,-14-15-10,14 15 0,0 0-3,0 0-5,0 0-8,0 0 1,0 0 12,0 0 0,18 5 4,5 8-4,4 0 3,0 7 9,5 3 5,-5 0 3,0 0 0,-4 2 3,-5-2 24,-9-3 14,-9-20-14,9 28-4,-9-5 8,-5 0 2,5-23-16,-31 28-17,-1-10-16,-13-8 1,-5-3-5,-4-7 9,-5-2-5,-4-6-4,0-2 0,4-8 7,5 0 18,4-4 74,5-1 16,9 0 10,4 0-13,14 0-35,4 0-32,5 0-24,14-2-12,4-3-2,9 0-7,9-2 0,5 2-3,4 7 0,4-1-1,-8 1-34,0 4-86,-10 4-116,-22 13-205,23-10-125,-23 10-100,18-5 51</inkml:trace>
    <inkml:trace contextRef="#ctx0" brushRef="#br0" timeOffset="1291.85">-772 119 821,'0'0'110,"0"0"-29,0 0-44,0 0 18,0 0 73,0 0-34,0 0 15,0 0-22,0 0-18,-9 20-46,9-20-3,0 0-15,4 21 14,-4-21-1,0 0-13,0 0-5,0 0 4,0 0 0,18 12 13,-18-12-11,0 0-1,0 0 2,0 0 7,0 0 50,0 0 47,14-17 18,-14 17-12,0 0-52,0 0-43,0 0-13,-23-3 4,23 3-5,-27 5-4,27-5-4,0 0 3,0 0-3,0 0-5,0 0-9,0 0 14,0 0 0,0 0-4,0 0 6,0 0-2,0 0-3,0 0 10,0 0-20,0 0-30,23 3-20,-23-3 13,0 0 1,18-16 13,-18 16 2,0 0 18,0 0 9,0 0-46,0 0-74,0 0-179,0 0-96</inkml:trace>
    <inkml:trace contextRef="#ctx0" brushRef="#br0" timeOffset="200.13">-709 43 1662,'0'0'179,"14"23"64,-14-23-39,0 0-62,0 0-3,13 15 43,-13-15-74,18 15-51,-18-15-34,14 10-15,-14-10 7,18 10-12,-18-10-265,0 0-254,0 0-167,22 6-69</inkml:trace>
    <inkml:trace contextRef="#ctx0" brushRef="#br0" timeOffset="615.4">366-493 352,'0'0'122,"0"0"24,0 0 7,0 0-4,0 0-30,0 0 47,0 0 19,0 0-13,0 0 35,0 0 13,0 0-43,0 0-56,-18 25-34,-13 1 18,-15-1 20,-12 0-19,-1 1-39,-9 2-32,-4-3-12,0 1-16,4-1 5,0-2-10,9 0-2,5 0-17,9-6-155,4 1-231,5-3-313</inkml:trace>
    <inkml:trace contextRef="#ctx0" brushRef="#br0" timeOffset="-920.61">696 0 730,'0'0'119,"0"0"-51,0 0 7,0 0-35,0 0 134,0 0 5,0 0-9,0 0-8,18 28-35,0-6-70,-4 1 1,-5 0-8,-9-23-16,13 23 26,-13-23 29,9 30 39,-9-30 19,0 23-14,-4-5 7,-10-3 0,-4 1-24,-9-6-29,-4 0-32,-6 0-7,-3-2-15,-10-3 3,0-3 1,1 1 7,-1-3 5,0 0 1,1-3-10,-1 1 6,5-3-3,9 2-6,-1-2-21,10 0 0,0-3-5,0-2-14,9 5-6,0-2-6,18 7-159,0 0-140,-23-16-252,23 16-284</inkml:trace>
    <inkml:trace contextRef="#ctx0" brushRef="#br0" timeOffset="-660.44">542 459 1717,'23'-5'195,"0"3"76,-23 2 33,18-10-76,-18 10-103,31-8-56,-4 3-42,1 7 4,-1 1 7,-5-1-11,-4 4-15,-18-6-1,23 15 2,-23-15 7,0 0-13,9 28-7,-18-5-25,-5-3-192,-17-2-231,-5-8-246,-5-3-121</inkml:trace>
    <inkml:trace contextRef="#ctx0" brushRef="#br0" timeOffset="-1604.07">1012 254 1442,'0'0'296,"18"-3"-3,-18 3-45,0 0-117,0 0-56,0 0-39,9-18-18,-4 1-36,-1-1-29,5 0-8,1-2 14,3-1 21,-13 21 15,23-23-5,-1 3 5,1 7 5,-1 1-4,1 7-12,-5 0 3,5 7 13,-23-2-4,27 13 9,-9 2 10,-18-15 5,18 31 9,-14-6 10,-4-2 6,-4-3 1,-5 0-1,9-20-20,-32 28 3,5-10 8,5-3 1,-10-7-18,0-5-2,5-1 32,0-7 20,0-5-21,0-5-22,4-6 7,1-7-22,4-2-5,4-8 9,5-5-18,0-6 6,5 1 2,4 2 5,-5 6-1,5 7 1,5 5 2,-5 7-12,0 21 0,0-20-15,0 20-77,0 0-129,4-20-106,-4 20-140,0 0-109,0 0-12</inkml:trace>
    <inkml:trace contextRef="#ctx0" brushRef="#br0" timeOffset="-1331.89">1261 386 1322,'0'0'323,"0"0"-53,0 0-48,0 0-75,0 0-64,0 0-35,0 0-21,27 2 4,-27-2-24,27 3-2,-27-3 7,27 5 8,-27-5-6,0 0-23,23 10-3,-23-10 24,0 0-2,0 0-4,0 0 5,0 0-11,0 0-146,0 0-204,-32 18-227,-13-8-44</inkml:trace>
    <inkml:trace contextRef="#ctx0" brushRef="#br0" timeOffset="17892.21">-1915 513 809,'0'0'167,"0"0"39,0 0 5,0 0-44,0 0-92,0 0 7,0 0-56,0 0-16,0 0 3,0 0-7,0 0 27,0 0 25,0 0-12,22-10-1,5 2-3,1 5 4,3-2-10,-4 3 27,9-3-24,1 2-2,-6-2 20,1 3-19,-5-1-23,-9 0 51,-18 3 25,0 0 72,0 0-3,23-5-53,-23 5-37,0 0-22,0 0-27,0 0-10,0 0-4,0 0-18,0 0-99,0 0-181,0 0-208,0 0-246</inkml:trace>
    <inkml:trace contextRef="#ctx0" brushRef="#br0" timeOffset="17511.1">-1861-138 567,'0'0'166,"0"0"55,0 0 16,0 0-4,0 0-34,0 0-35,0 0-30,0 0-42,-18-2-38,18 2-28,0 0-12,0 0 0,0 0-3,0 0 3,23 2 4,8 4-7,1-1-7,8 0 5,1-3 1,0 3-4,-5-2 1,0-1-7,-9 1 4,0-1 6,-9-2-20,-18 0 25,0 0-12,0 0 12,18 0-2,-18 0-9,0 0 13,0 0-3,0 0-6,0 0-4,0 0 5,0 0-9,0 0-3,0 0-13,0 0 11,0 0-11,0 0-10,0 0-2,0 0 8,-22 0 12,22 0-2,-27 8 15,0 0-11,4-3 12,23-5-6,-32 10 0,5-2 0,0-3 0,27-5-7,-22 7-2,22-7 0,0 0 2,0 0 1,-18 8-3,18-8-2,0 0 14,0 0-3,0 0 3,-10 23-7,10-23 15,5 28-3,-5-5 13,5-1-6,-5 1 12,0 3 1,0 2 34,0 0 6,-5 5-5,0 0-8,-4 0 11,5 0-19,-1-3 3,1-2 7,-1-3 22,1 3 4,-1-7-26,5-21-28,-4 28-4,4-28-3,-5 23-19,5-23 10,0 0-7,0 0-9,-4 20 11,4-20 2,0 0-18,0 0 21,0 0-10,0 0 1,0 0 2,0 0-48,0 0-169,0 0-142,0 0-75,0 0-67,0 0 33,0 0 8</inkml:trace>
  </inkml:traceGroup>
</inkml:ink>
</file>

<file path=ppt/ink/ink5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48.80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D7484A6-93BB-4777-8CBD-646C38386BE4}" emma:medium="tactile" emma:mode="ink">
          <msink:context xmlns:msink="http://schemas.microsoft.com/ink/2010/main" type="inkDrawing" rotatedBoundingBox="17850,8583 22338,8519 22365,10404 17877,10468" semanticType="enclosure" shapeName="Other">
            <msink:sourceLink direction="with" ref="{AD0AF768-22CC-466D-A893-DD9F56337E6A}"/>
          </msink:context>
        </emma:interpretation>
      </emma:emma>
    </inkml:annotationXML>
    <inkml:trace contextRef="#ctx0" brushRef="#br0">136 1557 116,'0'0'74,"0"0"23,0 0-29,0 0-8,0 0-13,0 0 8,0 0 29,0 0-11,0 0 2,0 0-21,0 0-29,0 0-41,0 0 50,0 0 34,0 0 43,0 0-35,0 0 10,22 28 23,10-13-32,-5-5-8,9-2-21,0-3-29,10-2-12,-1-1 5,5 1 13,-1-1-11,5-2 9,1 3 16,-1-1 12,0 1-8,5 2-7,0-3-12,-5-2-24,9 3-5,0-3 8,1 0-8,-6 0 5,5 0 0,-4 0 4,-5 0 0,-4 0-12,-5 0 23,-4 2-19,0 1 14,-10-3-7,5 0-9,-8 0-2,3 0 17,-4 0-9,0 0-5,-4 0 10,4 0 13,-27 0-32,36 0 11,-4-3 13,-1 1 2,-3 2-1,3-3 4,-4 3-27,5 0 18,0-2-19,4 2 13,0 0-10,0 0 26,0-3-24,9 3 3,-4 0 15,4 0-6,0-2-21,0-1 17,1 1 4,-1-1-4,-5-2-6,6-3 3,-6 6 0,-4-3 3,1 2-5,-1-2 5,0 3 5,0-3-2,0-1-3,0-1-4,5-1 4,0 1 0,-1-1-6,-4 0 6,5 3 5,-5-2 2,0 4 14,-4-2-30,0 3-5,-5-4 17,0 4-6,0-1 3,-4 1 0,4-1 0,4 1 11,-4 2-20,10-5 15,-1-3-10,4 3 7,5 0-9,-4 0 15,4 2-9,0 1-3,1-3 3,-6 2-5,1 1 13,-5-1-8,-4 3-5,-5-3 12,-9 1-7,14 2 0,-5 0 0,9 0-5,-5 0 2,6 0-5,-1 2 17,4 1-9,1 0 0,0-1-4,-1-2-1,1 5 8,-5-2 0,0-1-16,-9 1 15,1 2-6,-6-3 15,-22-2-11,18 5 0,-18-5-11,27 3 4,-27-3 16,23 3-2,-23-3-7,0 0 3,22 2-11,-22-2 1,0 0 7,0 0 8,0 0-8,0 0 25,19 5 32,-19-5 38,0 0 28,0 0 0,0 0-2,0 0 8,0 0 29,0 0 3,0 0-21,0 0-72,0 0-22,0 0-37,-19-20 3,-3 2-4,13-2-8,-9-1 7,-5 1-13,10-5 6,-5-3 8,-1-3-24,1-7-10,0-2-25,5-4 19,-5 1 15,9 0-31,0 2 17,0-4-9,4 1 31,5-1-4,0 2-2,0-3-17,5-2 0,-1-1 29,5-1-21,-4-4 4,4 1 9,4 0 6,-8 2 13,4 2-5,0 4-12,-9 4 9,4 0-3,1 8 3,-5 0 5,4 5-18,-4 1 20,0-1-7,0 2-21,-4 3-3,4-2 5,-5 0-11,1 2 13,4-3-14,0 26 18,-9-35 8,0 7-13,9 28 20,-9-33 7,0 7-16,9 26 11,-5-28 3,5 28-7,-4-27-9,4 27-6,-5-31 5,5 31 3,0-30-31,0 7 25,0 23 13,0 0-15,5-26 29,-5 26-17,0 0-2,0 0 20,0 0-22,0 0 2,0 0 17,0 0-18,0 0-3,0 0 17,0 0-27,0 0 19,0 0 13,0 0-13,0 0-16,0 0 10,0 0 28,0 0-19,0 0-3,0 0-8,0 0 26,0 0-30,0 0 20,-32 3-20,0 2 30,5 0-15,-4 3 2,-5-6 16,-5 6-31,0-3 23,1-3 2,-1 1-26,-4-1 18,0-2-4,-1 3-23,1 0 37,9-3-3,-5 5-29,1-3 22,-1 1-10,5 2-1,0-3 21,-5-2-21,5 3 22,-5-3-18,1 0-13,4 0 25,-5 2-12,5-2 11,0-2-22,4 2 3,-4 0 15,0 0-10,0 2 3,-1-2 6,1-2-1,0-1-5,0 3 0,0-2 6,0-3-19,0 2 13,-5-2 6,-4 0-3,0 0-10,-5 2 9,-4-2-2,4 3 0,0-1 4,5 3 9,-5 0-34,1 5 30,8-5-14,0 5-5,1-2 10,4-1 9,4 1-6,-4 2 5,36-5 0,-45 3-14,8-1 13,-3 1-15,40-3 4,-54 5 17,13-3-17,0 1 0,5-1-7,4 1 19,1-1-8,-1-2 2,1 0 5,31 0 0,-46-2-15,6-1 24,4 1-20,-5-1-14,5-2 26,-5 3-11,1-1-7,3-2 29,-3 3-38,4-1 28,-5 3-1,9-3-21,-4 3 29,0-2-16,4 2-9,5 0 16,27 0-26,-40 2 23,3-2 12,37 0-39,-36 6 23,5-4 19,31-2-37,-36 8 18,36-8 5,-41 7-1,9 1-7,5-6 3,0 6 0,27-8 8,-41 8-19,10-3 11,-5 0 16,4-3-36,0 4 17,-4-6 19,0 2-23,0-2 7,0 0 14,4 0-11,32 0-7,-40 0 19,3 0-34,37 0 25,-40 0-2,8 0-10,32 0 16,-36 0-18,36 0-2,0 0 22,-32 3-10,32-3-14,0 0 25,-36 2-30,36-2 17,0 0 11,-36 8-11,36-8-14,0 0 23,-32 7-14,32-7-9,-27 13 18,27-13 3,0 0-23,-27 15 24,27-15-8,0 0-6,0 0 22,0 0-29,0 0 16,0 0 12,0 0-24,0 0 2,0 0 24,0 0-34,0 0 17,0 0 14,0 0-6,0 0-8,0 0-17,0 0-21,0 0-130,0 0-106,0 0-233,0 0-4</inkml:trace>
    <inkml:trace contextRef="#ctx0" brushRef="#br0" timeOffset="-3744.5">109 0 507,'0'0'121,"0"0"35,0 0-13,0 0 25,0 0 27,0 0-16,0 0-48,0 0-37,0 0-72,0 0 8,0 0-5,0 0-13,0 0-12,0 0 3,0 0 5,0 0 0,0 0-45,0 0 44,0 0 6,0 0 19,-5 46-38,1-3 6,-5-3 28,0 4-19,4-1 22,1 3 3,-5-1 7,4 1 22,1 2-26,-1-5-3,1 1-4,4-6-8,0 0-18,-5-5 15,0 0-29,1-3 27,4-2-33,-5-2 7,5-26 34,-4 35-19,4-9-13,0-26 16,-5 30-14,5-30 7,-4 33-5,4-33-3,-5 31 17,5-31-19,-4 25 3,4-25 12,0 28-18,0-28 11,-5 23 11,5-23-7,0 0-19,0 30 24,0-30-27,0 26 9,0-26 14,9 28 13,-9-28-34,9 28 16,-9-28 16,9 27-30,-9-27 14,9 31-4,-9-31 7,14 36-1,-14-36-6,14 38 17,-5-8-16,-5-2-8,1-3 27,-5-25-4,9 36-32,-5-3 31,1-2-24,-5-1 8,4 0 11,-4-2-6,0 0-11,0-2 8,0-26 15,0 33-28,0-10 22,0-23 13,0 25-36,0-25 17,0 0 0,0 23 19,0-23-28,0 0 2,0 0 23,0 0-23,0 0 11,0 0 16,0 0-3,0 0-14,0 0-10,0 0 7,0 0 14,0 0-14,0 0-100,0 0-134,0 0-173,9-31-78</inkml:trace>
  </inkml:traceGroup>
</inkml:ink>
</file>

<file path=ppt/ink/ink5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09.12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02961077-3478-48CE-A22F-E3C45DEB55DE}" emma:medium="tactile" emma:mode="ink">
          <msink:context xmlns:msink="http://schemas.microsoft.com/ink/2010/main" type="inkDrawing" rotatedBoundingBox="4999,7136 19827,6754 19875,8616 5047,8998" semanticType="callout" shapeName="Other"/>
        </emma:interpretation>
      </emma:emma>
    </inkml:annotationXML>
    <inkml:trace contextRef="#ctx0" brushRef="#br0">15130 1667 747,'0'0'211,"0"0"107,0 0-13,0 0-100,0 0-19,0 0-53,0 0-27,0 0 4,0 0-6,0 0 19,0 0 13,0 0-70,0 0-29,0 0-22,5-31 10,-5 1 7,0-1-24,-9-5 4,4-5-18,5-2 16,0-3-13,-4-7 3,4-1-14,0-7 21,0-3-17,0-2 27,4-6-24,-4 1 7,5 0 7,-5 2-7,4 3 0,1 4-5,-5 4 5,5 4-7,-5 8 13,4 3-10,-4 2 4,5 5 0,-5 3 0,4 3-8,1 4 8,-5 26-8,0-35 2,4 9 2,-4 26 0,0-36 9,0 36-5,0-38 0,-4 7-4,4 31-2,0-40 6,-5 7-6,5 33 14,-4-36-11,4 36 14,0-31-7,0 31-7,0 0 3,-9-30 0,9 30-8,0 0 11,0 0-7,0 0 4,0 0-18,-5-31 25,5 31-7,0 0 0,0 0 3,-9-25-10,9 25 4,0 0 17,0 0-4,0 0-10,0 0-8,0 0 8,0 0-4,-14-23-8,14 23 12,0 0 2,0 0-7,0 0 12,0 0-22,0 0 28,-22-28-13,22 28 2,0 0 9,0 0-14,0 0-2,-27-16-1,27 16-4,0 0 7,-27-5 8,27 5 8,-32 0-8,32 0-12,-27 0-7,27 0 19,-32 3-11,32-3 17,-36 2-11,9-2 4,27 0-10,-36 5 2,4 3-3,5-5 0,0-1 23,0 1-13,-5-3-3,5 2-9,-4-4 3,-1 2 9,0 0-3,5 0-8,-4-3 10,-1 3-9,0-2 9,5 2-7,-4-3 8,-6 0 3,6 1 4,-5-1-2,4 1-8,-4 2-5,0 2 5,4-2 2,1 3-2,3-3-14,-3 2 7,4-2 11,0 3-10,-1-3-1,28 0 7,-36 3 22,5-3-11,4 0-6,0 0-5,-1 2-6,1-2 1,0 0 0,0 3 0,-5-1-1,5-2 6,-4-2 4,-1 2-11,0-3 20,1 3-24,-10 0 23,5-2-12,-5-1 10,1 0-10,-1 1-6,5-1 1,-5 3 8,5 3-11,0-3 8,4-3 0,1 1-4,-1-1-5,0 3 21,1 0-19,-5-2 11,4 2 11,-4 2-15,0-2 4,0 0-4,0 3-3,-5-3-10,0 0 7,1 0-4,-1-3 12,0 3 11,1 0-1,-1-2-9,5 2-3,0 0-3,-1 2 3,-3 1 6,4-3-3,0 5-3,-1-3-7,1 1 11,-4 0-13,3-1 0,-3-2 9,-1 5 7,5-2-15,-5-1 8,1 3 10,-6-2-19,1 0 20,5-1-14,-6 1 3,1 2 12,5-3-16,-1 3 4,0 0 0,1 1 0,-1-4-9,0 3 3,1 0 1,-5 0 2,-1-2 3,-3-1-8,3 1 4,1 0 4,-4-1 12,3 1-6,-3 2 2,4 0-4,4 0 4,-4 0-8,4 0-6,5-2 3,-5-1 6,5 1-3,-5-1-6,5 1-2,0-1 8,0 1 0,-5 0-3,5-3 3,-9 2 0,0-2-6,0 3 16,-5 2-10,0-5 14,5 0-14,-5 2 0,1-2 0,-1 3-4,0-3-1,1 2-8,-1-2 9,-4 6-6,0-6 16,-5 2 0,-4 1-11,4-3 1,0 2 4,-4-4 0,4-3 3,0 2-3,-4 3-9,4-3 2,1 6 7,-1-6 9,5 6-18,-1 2 2,1-2 14,0-3-1,0 0-6,0 0 0,4 2-10,0 3 13,1 0-3,3 0-3,1-2 3,0 0-9,4 2-2,-4 0 4,5 0 0,-6 3 7,6-3-13,-10 0 13,0-3 20,1 3-27,-1 0-13,-4-2 20,-5 5 0,5-6 9,-5 3-9,-4-2 9,4-1-28,-4 1 29,0 0-10,-1-3-10,1 0 3,0 2 7,0-2 4,-1 0-12,1 0 20,0 0-28,4 0 12,5 0 21,0 0-34,-1 3 26,1-3-1,0 0-24,0 2 16,0-2 0,-5 3 2,0-3 3,-4 5-13,0-3 11,-1 1-8,1-3-6,-5 0 11,1 0 0,-1 0 14,-4 0-21,4-3 3,-5 1 0,6-1 7,-1 1-10,0 2 21,5 0-14,0 0-4,4-3-10,9 3 14,-4 0 17,4 0-14,1-2-14,3 2 7,1-3 0,-4 3 12,-1 3-3,0-1-9,1-2 1,-6 3-3,6-1 16,-1 3-15,5-2-1,0 2 0,4 0-3,0 0 14,-4 3 13,4 0-18,1-1 2,-1 1-10,0-3 3,-4 0 10,5 0-8,-10 0 9,0 0 3,-4 3-5,-5-3 0,1 3-1,-6-6-13,6-2 3,-6 3 11,-3-1 2,3 1 0,6-1-6,-1 1 0,5 0-9,-1-1 9,6 3 10,-6 0-13,1 0 9,0 1-1,9-4-10,-5 3 5,0-2-9,1-1 18,-1 3 1,0 0-1,-4 3-3,4-3-12,-4 0 2,0 0 4,4 1-3,5 1 3,-5-2 4,5 3 13,0 0-9,-5-3-15,1 2 3,-1-4 0,0 2 7,1-5-9,-6 5 24,6 0-12,4-2 0,-5-1-13,5 1 4,4-3-4,0 2 2,1 3 10,4-2-2,-1 2 6,1 0-12,0 0-1,5 0 1,-1-2-2,0 2 9,1 0-4,-1 3 13,-4-1-4,4 1-15,-4-3-2,4 3 4,-4-1 7,0-1-3,0-1-4,-5 2 4,5 1 4,-4 2 10,-6-2-11,6-1 4,-1-1-5,0-1-13,5 0 11,0-3-10,0 1 10,0 2 12,0 0 2,0-2-11,-1-1 3,6 1-16,-1-1 6,1 1-7,3-1 16,1 1-13,5-1 15,-5 1 3,0 0-18,-1 2 21,6 0-16,-1-3 3,1 1-10,-1-3 2,1 2 1,-1 1 7,23-3 17,-27 5-4,27-5-13,-27 3-10,27-3-1,0 0 2,-27 0 17,27 0-3,-23 2-5,23-2 5,-27 0-1,27 0-7,0 0-8,-23 0 11,23 0 5,0 0 4,0 0-2,-22-2-7,22 2 0,0 0-9,0 0-5,-23-3 18,23 3 6,0 0-2,-22-2-8,22 2 0,-23-6-6,23 6-11,-23-2 29,23 2 0,-22 0-7,22 0-11,-23 0 6,23 0-5,-27 0-1,27 0 6,-22 0 0,22 0 11,-28 0-11,28 0-3,-22 0-1,22 0-1,0 0-1,0 0 6,0 0 2,0 0 5,0 0-13,0 0-14,0 0-6,0 0 0,0 0 16,0 0-5,0 0 15,0 0-30,0 0 15,0 0 0,0 0 15,0 0-26,0 0 4,0 0 18,0 0 10,0 0-6,0 0 0,0 0-9,0 0 5,0 0-8,0 0 12,0 0 19,0 0-24,0 0-1,0 0-61,0 0-154,0 0-128,0 0-14,0 0 50,0 0 60,27 10 59,-4 0 18,-23-10 5,22 13 32,1-3 35,-23-10 35,27 3 19,-9-8 29</inkml:trace>
  </inkml:traceGroup>
</inkml:ink>
</file>

<file path=ppt/ink/ink5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09.98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F6EF02B-C645-453F-8A4C-E38D960E07FE}" emma:medium="tactile" emma:mode="ink">
          <msink:context xmlns:msink="http://schemas.microsoft.com/ink/2010/main" type="inkDrawing"/>
        </emma:interpretation>
      </emma:emma>
    </inkml:annotationXML>
    <inkml:trace contextRef="#ctx0" brushRef="#br0">1337-2107 170,'23'-18'55,"-23"18"6,0 0 12,0 0-31,18-25 4,-18 25-7,13-26 24,-13 26-19,5-28-10,-5 28-22,4-33 12,-4 5-7,0 28 10,5-28 17,-5 28 36,0-25 8,0 25-65,0 0-1,4-25 33,-4 25 18,0 0-28,0 0 14,0 0-4,0 0-14,0 0 57,0 0-47,0 0 5,0 0-56,0 0 22,0 0 27,0 0-7,0 0 6,0 0-22,0 0 2,0 0 10,0 0 1,0 0-24,0 0-27,0 0-3,0 0 21,0 0 7,0 0-13,0 0-11,0 0 15,0 0 13,0 0-17,0 0 7,-27 28 1,0 0-8,5-3-4,-1 3 9,0-3-11,1 6 15,-5-3-12,0 0-11,-5 0 14,0-3 27,1-2 4,4-3-23,0-5-12,27-15-9,-28 13 8,28-13 0,0 0 16,-27 10 41,27-10-12,0 0-8,-27 0-19,27 0 2,0 0 7,0 0-11,0 0-11,0 0 27,0 0-27,0 0 25,0 0-9,0 0-27,0 0 11,0 0 0,0 0-13,0 0 20,0 0 24,0 0-14,0 0-20,0 0 3,0 0 0,0-20-9,0 20 23,0 0-22,0 0 16,0 0-6,0 0-2,0 0-5,0 0-8,0 0 28,0 0-2,0 0-22,0 0 24,0 0-23,0 0-7,0 0 15,27 0-21,-4 10 32,0 5-8,-5 6 17,4 1-8,1-1-12,4-1 6,0-2 11,5 0-7,-5-3-1,0-2-2,-5-1 19,-4-1-30,-18-11 25,0 0-21,23 10-9,-23-10 5,0 0 10,0 0-13,0 0 19,0 0-7,0 0 0,0 0-68,0 0-185,0 0-198,0 0-13,27 5-14</inkml:trace>
    <inkml:trace contextRef="#ctx0" brushRef="#br0" timeOffset="1519.99">1396-2237 184,'0'0'51,"0"0"-10,0 0 9,0 0 13,0 0-3,0 0-16,0 0 18,4-28-7,-4 28-9,0 0 30,0 0 24,0 0-14,0-22-22,0 22-11,0 0 18,0 0-49,0 0 18,0 0 35,0 0-31,0 0 12,0 0-3,0 0-21,0 0-8,0 0-4,0 0-14,0 0 5,-36 27-8,5 4 35,4-1-28,-1 3 26,1-2-17,0-3-36,-4 0 3,3-5 1,28-23 20,-31 28-13,31-28-4,-27 20-2,27-20 58,0 0-43,0 0 60,0 0 21,-23 13-23,23-13-37,0 0-24,0 0 0,0 0 11,-9-26-35,9 26 37,0 0-27,0 0 42,0 0-17,0 0-24,0 0 9,0 0-5,0 0-12,0 0 0,0 0 18,0 0 24,0 0-7,0 0-14,0 0 0,0 0-21,0 0 16,0 0 15,0 0 11,23 26-16,-23-26-14,36 35-6,-5-7-1,1-2-14,0-6-259,-5-2-54,-5-1-54</inkml:trace>
  </inkml:traceGroup>
</inkml:ink>
</file>

<file path=ppt/ink/ink5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3.37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8D493F2-F8CF-4543-B818-9114CB4B9068}" emma:medium="tactile" emma:mode="ink">
          <msink:context xmlns:msink="http://schemas.microsoft.com/ink/2010/main" type="inkDrawing"/>
        </emma:interpretation>
      </emma:emma>
    </inkml:annotationXML>
    <inkml:trace contextRef="#ctx0" brushRef="#br0">2899 86 521,'0'0'72,"0"0"5,0 0 28,-27-10-9,9 2-7,18 8-36,-27-7 14,5 2-44,-1-1 20,-4 4-30,0-1-3,-9 1 22,0-1-22,-5 1 7,-4-1-22,-5 3 24,0 0-16,-4-2 9,-5-1-4,5 3 1,0 0 3,-5 3-9,9-3 86,-4 0-35,5 0-10,-1 0-31,-4-3 5,4 1-18,0-1 3,5 0-1,-5 1-2,5-1 0,-4 1-17,3-1 17,1-2 17,0 3-10,4 2-12,1-3-8,4 1 27,-1 2-3,6 0-25,-1 2 11,1-2-3,3 0 3,1 3 30,0-1-30,0 1-15,-5-1 18,5 1 9,-4 2-12,-1-3 10,0 16-13,-4-10 2,5-6 14,-1 1 4,-4 0-20,0-1 26,4 1-41,1-1 18,3-2 3,1 3 22,0 2-30,27-5-20,-36 5 28,9 0 7,27-5 12,-32 5-13,32-5 2,-27 8-17,27-8-3,0 0 21,-27 7-9,27-7-9,0 0 6,-31 18-7,31-18 10,-32 20 3,32-20 15,-32 18-6,32-18-1,-27 20-28,27-20-1,-31 18 14,31-18 22,-28 18 2,28-18-23,-27 20-8,27-20-6,-22 21 43,22-21-26,0 0-21,-32 20 18,32-20-5,-27 25 11,27-25 8,-27 28-4,27-28-11,-32 33 10,32-33 27,-27 31-41,27-31 14,-22 28 0,22-28 7,-18 28 7,18-28-8,0 0-1,-19 25 2,19-25 23,-18 25-5,18-25 18,-13 28-12,-1-7 6,14-21-8,-13 23-4,13-23-4,-14 22-18,14-22-14,-9 23 5,9-23 8,-13 21 0,13-21-12,-5 22 8,5-22-4,0 23 2,0-23 25,5 26 13,-5-26-31,13 23-2,-13-23 3,23 25-2,-23-25 3,27 23 11,-5-5-6,1-6-16,-23-12 0,27 18 7,-9-8-7,-18-10-4,27 10-2,-27-10 9,23 16-3,-1-11-6,-22-5 13,23 10-1,0-2-13,-5-1 15,0 1-14,4-3 10,1 2-1,4-1-8,0 1 15,0-2-17,0 3 7,1-3 6,-1 3-3,4-1-3,1 1-11,-1-6 18,6 6-11,-1 0 7,9-3-3,-4 0-3,4 2 3,-5-2 3,6 1-3,-1-1 7,-5 0-12,1 2-1,0 1 17,-1 0-17,-3-3 15,-1 0-9,0 0 3,5-3 2,-5 1-8,4-3 9,1-3-4,4 3-2,0-2-4,1-1 4,-1 3-6,0 0-6,-4 0 22,-5 3-18,0-3 12,-5 0-8,1 0 9,0 0-9,-5-3 14,0 3-7,-5 0-7,6-2 4,-6 2 0,14-3-8,-9 1 14,1-3 3,-1-1-12,0 4 3,0 2 0,0-3-4,5 1 4,-5 2 5,4-3 12,-4 1-23,5-1 2,0-2 7,-1 5-8,-4-5 1,5 3 4,4-4 0,0 1 0,0 3-3,5-6 3,4 3-5,0 0 0,1 0 5,-1-3 0,0 1 0,0-3 8,-4 2-2,0 0-6,-1 3 9,-4-5-9,-4 0-7,0-3 12,-1 6-8,-4-4 3,-4-1-6,-1-1 9,1 0-9,0 3 6,-1-2 0,-4-6 0,5 8-3,-1-3 5,-22 13 1,28-20-3,-6 4 0,-4 4-4,-18 12 0,23-23 4,-5 5 5,-5-2 5,1-1-5,-5-2-5,0 1 3,-4-1-3,-1 0 5,-4 0-5,0-2-7,0 2 7,-4 0 16,4 23-29,-9-33 30,0 7-29,9 26 9,-19-30-11,19 30 33,-27-33-23,5 10-5,22 23 9,-41-28 3,9 5-10,1 6 7,-1 1 0,1 4-6,-1-1 6,0 0 5,-4 3-10,5-3 15,-6 3-8,1 0 6,0 5-3,5-3-1,-1 1-4,5 2-6,0 0 6,4 2 0,-4 0 4,0 3-7,4-2 9,-4 2-2,5 2-11,-1-2-2,5 3-1,-5 0 6,23-3 7,-22 2-8,-1-2-9,23 0 20,-27 3-3,27-3-3,0 0-124,0 0-98,-27 5-143,27-5-116</inkml:trace>
  </inkml:traceGroup>
</inkml:ink>
</file>

<file path=ppt/ink/ink5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3.93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FF24208-8E42-4000-B2D3-9E9198CBBD92}" emma:medium="tactile" emma:mode="ink">
          <msink:context xmlns:msink="http://schemas.microsoft.com/ink/2010/main" type="inkDrawing"/>
        </emma:interpretation>
      </emma:emma>
    </inkml:annotationXML>
    <inkml:trace contextRef="#ctx0" brushRef="#br0">249 195 522,'0'0'36,"0"0"29,0 0 26,0 0 15,0 0-13,0 0-27,0 0 9,0 0-8,0 0-8,14 18-11,-14-18 20,0 0-21,0 0-7,0 28-4,0-28 7,0 0 53,-23 28 6,23-28-9,-31 23-27,3-8-28,28-15-4,-31 10 3,13 0 59,18-10 12,0 0 2,-27 3-13,27-3-19,0 0-10,-23-8-19,23 8-15,0 0-6,-23-28-18,5 0 2,0 6 7,9-4-19,9 26 12,-4-33-9,-1 8-11,1-3 26,4 2-21,0 1 0,0 25 9,0-30-6,0 30-9,0-28 9,0 28 0,0 0 4,0 0-8,0-23 0,0 23 4,0 0-21,0 0-59,0 0-114,0 0-85,0 0-87,0 0-38,0 0 36,0 0 41</inkml:trace>
    <inkml:trace contextRef="#ctx0" brushRef="#br0" timeOffset="463.55">195 467 322,'0'0'49,"0"0"19,0 0-9,0 0-15,0 0-17,0 0 1,0 0-3,0 0-14,27-10 12,-27 10-20,23-8 12,-1 1 4,-4 4-12,-18 3 17,27 0 9,-8 0-14,-19 0 20,22 8-15,-22-8 7,0 0 14,23 13-30,-23-13 15,0 0-14,0 0 9,0 0 30,0 0-14,0 25 5,0-25 4,-14 20-34,14-20 16,-31 21-23,8-9-18,0-2 35,23-10-32,-27 13-1,5-5 11,22-8-10,-27 5 12,27-5-75,-28 0-111,1 0-31,9-8-40</inkml:trace>
    <inkml:trace contextRef="#ctx0" brushRef="#br0" timeOffset="926.66">-180 198 369,'0'0'36,"0"0"11,0 0 8,0 0 47,0 0 24,0 0-25,0 20 4,0-20 6,-5 21-7,5-21 28,0 0-37,-13 27-4,13-27-14,0 0 2,-18 26 11,18-26 44,0 0 8,0 0 4,-18 20-4,18-20 2,0 0 27,0 0 14,0 0-73,0 0-44,0 0-43,-23-25-7,5-1-12,9-4-2,5-3-7,-1-8 3,1 3 13,-1 0-9,5 5-4,0 0 0,5 8-10,-5 2 3,0 23 7,0-23 9,0 23-9,0 0-14,0 0-55,0 0-54,0 0-55,0 0-59,0 0-39,0 0-61,0 0-4,0 0 30,0-23-28</inkml:trace>
    <inkml:trace contextRef="#ctx0" brushRef="#br0" timeOffset="1175.85">-334 581 649,'0'0'226,"0"0"44,28 18-9,-6-10-14,1-1-76,4-1-82,4-1-45,-3-3-9,3-2-1,-4 0-16,-4 0-13,-23 0-10,0 0-15,0 0-219,27-10-194,-27 10-68</inkml:trace>
    <inkml:trace contextRef="#ctx0" brushRef="#br0" timeOffset="1736.19">-668 71 926,'0'0'165,"0"0"-3,0 0-46,0 0-62,0 0-43,0 0-7,0 0 0,0 0 32,0 0-8,-4 25 38,8 6-14,5-3 29,0 5 1,0-3-19,0 3 17,0-2-24,-4-3-15,-5-3-14,0 0 21,0-25 38,-5 28 14,-4-5-29,9-23-12,-36 28-31,-5-10-21,1-3-7,-5-5 4,-5-2 5,0-5 6,5-3-15,0 0-3,4-6 3,1-1 23,3-1 36,6-4 41,8-1-20,1 0-22,22 13-11,-23-25-17,9 2 3,10-3-10,-5-2-18,9 1-8,4-1 3,5 0 0,5 2-7,4 1 3,-4-1-4,4 4 3,0 1 5,-18 21-34,18-20-78,-18 20-37,0 0-53,0 0-64,22-25-101,-22 25-80,0 0-47</inkml:trace>
    <inkml:trace contextRef="#ctx0" brushRef="#br0" timeOffset="2055.74">-925 231 611,'0'0'77,"4"23"54,-4-23-17,0 0-70,0 0 0,0 23-17,0-23-25,0 0 0,0 0 30,0 0 12,0 0-4,0 0 27,0 0-15,0 0 17,0 0-15,0 0 28,27 10-15,-27-10-22,0 0-23,0 0 11,18-28 68,-9 5 72,-9 23 21,0 0-44,0 0-45,0 0-33,0 0-22,0 0-28,0 0-12,0 0 6,0 0-12,0 0-4,0 0 0,0 0-7,0 0 3,0 0 19,0 0-24,0 0-67,0 0-122,0 0-249,0 0-84,0 0-18</inkml:trace>
  </inkml:traceGroup>
</inkml:ink>
</file>

<file path=ppt/ink/ink5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5.02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D49B24C-F905-4047-A435-DBF3BC3E3FE8}" emma:medium="tactile" emma:mode="ink">
          <msink:context xmlns:msink="http://schemas.microsoft.com/ink/2010/main" type="inkDrawing"/>
        </emma:interpretation>
      </emma:emma>
    </inkml:annotationXML>
    <inkml:trace contextRef="#ctx0" brushRef="#br0">-931 44 348,'0'0'10,"0"0"26,0 0-21,0 0 18,0 0 57,-18 26-15,18-26 39,-18 20 18,-4-2-23,22-18-12,-46 23-28,10-3 43,-4-2 39,-6-1-28,6 4-33,-5-1-7,-1-2-22,6-3-6,-1-2-21,5 2-1,0-7-4,4-1 84,10 1-34,22-8-31,-23 8-18,23-8-19,-23 5-14,23-5 9,-18 7-4,18-7 6,0 0-8,-22 10-12,22-10 17,0 0-5,0 0 12,0 0-28,0 0 23,0 0 11,0 0-29,0 0-27,0 0-194,0 0-161,0 0-86,0 0-9</inkml:trace>
    <inkml:trace contextRef="#ctx0" brushRef="#br0" timeOffset="3844.54">1211-126 489,'0'0'71,"0"0"39,0 0-1,22-18 13,-22 18 17,0 0-2,0 0 14,0 0 67,0 0-29,0 0-28,0 0-35,0 0-10,0 0-22,0 0-17,0 0-7,0 0 1,0 0-23,0 0-7,0 0 9,0 0-31,0 0 14,0 0-17,0 0-8,0 0-1,0 0 8,0 0-11,0 0 3,0 0 18,0 0 2,0 0 31,0 0-19,0 0 18,0 0 3,-22 23 9,-1-3-25,-9 1 12,1-1-18,-1 6 20,-8-1-34,-1 0 6,-4 3-23,4-2-7,0 2 11,1-3-11,4 0 5,-1-2-5,6-5 8,8 0-21,23-18 24,-27 15-21,27-15 17,0 0-12,0 0 12,0 0-7,0 0 3,0 0 9,0 0-21,0 0 19,0 0-10,0 0 3,0 0-1,0 0 9,0 0-11,0 0-3,0 0 14,0 0-18,0 0 13,0 0-10,0 0 13,0 0-22,0 0 24,0 0-20,0 0 6,0 0 11,0 0-14,0 0 11,0 0-13,0 0 8,0 0 4,0 0-12,0 0 11,0 0-12,0 0 12,0 0-3,5 23 29,-5-23 5,31 25 7,14-2 12,5 0 4,9-3 18,9 3-18,4 0-20,-4 2-9,4-4-12,-13-1 1,-5-2-17,-9-5-3,-13-1 15,-10-4-8,-22-8 1,23 8 17,-23-8-9,0 0 2,0 0 14,0 0-22,0 0 14,0 0-16,0 0-5,0 0 6,0 0-6,0 0-6,0 0 6,0 0-58,0 0-94,0 0-181,0 0-312,0 0-248</inkml:trace>
    <inkml:trace contextRef="#ctx0" brushRef="#br0" timeOffset="2568.69">0 37 957,'0'0'106,"0"0"43,0 0 85,22-11-49,1 4 7,0 4-31,4 1-3,4 2-15,6 0-22,3-3-11,-4 3 26,5-2 6,-9 2-46,-1-3-43,1 1-18,-10 2-23,-22 0 5,23-3-20,-23 3 9,18-2-3,-18 2 3,0 0 5,0 0-11,0 0-9,0 0 2,0 0-31,0 0-61,0 0-39,0 0-10,0 0 4,0 0 32,-22 2 24,22-2 35,-23 3 30,23-3-5,0 0 28,-32 2 10,32-2 7,0 0-14,0 0-8,0 0 8,0 0 24,0 0 1,0 0 17,0 0-12,0 0-22,-18 3-1,18-3 21,0 0 0,0 0 0,0 0 35,0 0 70,0 0-2,-22 25-47,4-2-22,9 0-9,0-3 3,-1 6 15,1-1-13,5 0-6,-1 1 10,1-6 10,4 8-17,0-3-18,4 6-6,-8-6-4,4-2-2,0-3-15,0-20 15,0 28 6,0-7 0,0-1 25,0-20 4,0 28-15,0-5-17,0-23-19,0 25-2,0-25 0,0 23-5,0-23-10,0 0 18,0 0-4,0 0-9,0 0 5,0 0-2,0 0 0,0 0-41,0 0-123,0 0-113,0 0-188,0 0-134,0 0-86,0 0 57</inkml:trace>
    <inkml:trace contextRef="#ctx0" brushRef="#br0" timeOffset="2907.92">135 468 1319,'0'0'203,"0"0"49,0 0-29,0 0-79,0 0-51,0 0-36,0 0-9,0 0-20,0 0-14,0 0 28,0 0 13,0 0 63,0 0 56,0 0-8,28 11-14,-1-4-32,9-2-34,0 0-29,0 0-12,5-2-11,-1 2-27,-8-2 10,4-1-4,-4-2-9,-5 0-14,-5 0 13,-3 0 5,-19 0-12,0 0 1,0 0-81,13-2-106,-13 2-175,0 0-263,0 0-121</inkml:trace>
    <inkml:trace contextRef="#ctx0" brushRef="#br0" timeOffset="6596.36">3840-24 383,'0'0'32,"0"0"28,0 0-15,0 0 23,0 0-9,0 0 26,0 0-33,0 0 22,0 0-35,0 0 1,0 0-2,0 0 6,0 0-32,0 0 4,0 0-21,0 0 25,-5 25-6,1-5 16,4-20-5,-5 31-4,5-31 8,-4 28-8,-5-8-11,9-20 17,-5 28-27,5-28 11,-13 31-11,13-31 14,-14 33-7,1-8-10,13-25 10,-18 33 12,18-33 4,-14 28-54,14-28 55,0 0-42,0 0-90,-13 28-191,13-28-124</inkml:trace>
    <inkml:trace contextRef="#ctx0" brushRef="#br0" timeOffset="7745.12">3700 115 136,'0'0'-10,"0"0"6,0 0-19</inkml:trace>
    <inkml:trace contextRef="#ctx0" brushRef="#br0" timeOffset="9657.38">5769-860 722,'0'0'196,"0"0"21,0 0 18,0 0-77,0 0-55,0 0-34,0 0-11,0 0-23,0 0-23,0 0-7,0 0-1,0 0 22,0 0 7,0 23 0,5-3 16,-1 3-14,-4-3 4,0-20-10,5 28 11,-5-7-28,0-21 6,-5 22 38,-4 1 23,0-2-3,0-1-10,9-20-31,-23 28-9,5-5-17,5-5 8,13-18-17,-18 17 29,18-17 40,0 0 51,0 0 34,0 0-4,-23 8-51,23-8-44,-22-13-19,-1-5-25,0-7-11,5-5 14,-4-9-14,4-6-6,-5-11-16,5-8 11,0-9 11,4-3-13,5-6 7,0 6 11,0 10-5,5 10-4,4 8 10,-5 10 0,5 10-1,0 28-2,-4-26 8,4 26-7,0 0-11,0 0-4,0 0 16,0 0-10,0 0-9,0 0 1,0 0 17,0 0 3,0 33-17,-5 6 6,10 1 10,-1 11-2,1 2-8,-1 1-3,1 4 7,4-2 8,0 2-11,0-4 3,0-3 0,0-8 7,-5-3-5,1-7-10,-1 0 4,-4-5 9,5-2 5,-10-3-14,1-1 4,4-22 5,-5 26 1,5-26-6,-4 20-3,4-20 14,0 0 2,0 0-6,0 0 20,0 0 42,0 0-25,-32 13-31,1-11-7,-5-7 1,-1-5 0,-3-5-7,-1-3 0,0 0 5,5 1-5,0-1-9,0 3 31,9 2-27,0 5 5,27 8-4,-27-5-2,27 5 0,-32 5 0,32-5 1,-27 21 5,4-1 0,10 5 0,-1 1-10,10-3 13,-1 2 3,1-2-9,4 0-3,4-3 10,-4-20 1,14 28 10,4-3-10,4-7 4,6 0-9,-1-8-4,4-2 1,1-6-19,0 1-157,-32-3-239,31 0-109,-8-3-106,-23 3-7</inkml:trace>
    <inkml:trace contextRef="#ctx0" brushRef="#br0" timeOffset="10079.66">5629-395 836,'18'25'75,"-9"-4"91,-9-21 20,0 0-8,23 27-77,-23-27-22,0 0-24,27 18-11,-27-18-1,0 0-10,18 13 24,-18-13 47,0 0 13,0 0-60,0 0-26,22-15 10,-22 15 89,0 0-11,0 0-6,14-21 25,-14 21-19,0 0-29,0 0-20,0 0-40,-18-7-18,-9 9-9,9 1 12,0 2-3,18-5-12,-14 5 0,14-5 5,0 0 2,0 0-11,0 0 4,0 0 12,0 0-6,0 0-9,0 0 0,0 0 12,0 0 1,0 0-10,0 0-12,0 0-50,0 0-75,0 0-110,0 0-11,0 0-93,14-20-221,-14 20-152</inkml:trace>
    <inkml:trace contextRef="#ctx0" brushRef="#br0" timeOffset="180430.61">438 2140 717,'0'0'76,"-22"-16"25,22 16-7,0 0 16,0 0-47,-32-27-59,32 27-2,-14-26 5,14 26-2,0-30-14,0 4 17,0 26-17,5-30 32,-5 30-18,9-33-12,-9 33-1,9-26-3,-9 26 19,0 0-4,0 0-28,0 0 48,0 0-10,27-2-4,-27 2 21,36 15-27,-4 3 24,-1 0-28,-3-6 20,3 4-5,1-4-6,-1 4 3,6-6 10,-6 2 3,-8-1-40,-1-4 24,-22-7 7,0 0 26,18 8-9,-18-8 12,0 0 31,0 0-24,-9 23-31,9-23 17,-36 25-51,0-2 20,-5-5 3,1-6-10,-1 1-10,-4-5 24,-5-3-11,5-3 0,-5-2-15,1-5 21,4 0-3,4-2-11,0-4 16,1-4-25,3 2 10,10-4 10,0 1-6,5 1 7,22 15-1,-32-20 4,9 5-31,23 15 21,0 0-4,-18-16 11,18 16-7,0 0-15,0 0 30,0 0-22,0 0 0,0 0-2,0 0 16,0 0-23,0 0 9,0 0 15,0 0-8,0 0-8,27 23 36,-4-2-23,0-9 5,-23-12-31,22 15 24,-22-15-6,0 0 3,18 13 12,-18-13 2,0 0 16,0 0-34,-4 23 21,4-23-20,-32 20-7,5-4 25,-5-6-21,1-5 30,-1 0-49,0-5 32,-4-3-13,5-7 15,4 3 3,0-4-20,27 11 42,-28-7-1,28 7-10,0 0-8,0 0-2,0 0 9,0 0-43,-18-10 21,18 10 12,0 0 3,0 0-11,0 0 30,0 0-19,0 0 12,5 25 36,-5-2 75,0 2-4,-9 3-19,-9 5-45,-5 0-40,-8 0-4,-1 0-10,-4-2 0,0-3-23,-1-3 7,6-7 13,-1-3-88,1-5-122,4-2-171,-5-13-134,9-5-93</inkml:trace>
    <inkml:trace contextRef="#ctx0" brushRef="#br0" timeOffset="180918.84">-113 2434 1124,'0'0'195,"36"13"72,-4-10-8,-1-6-32,5-5-42,5 1-66,0-6-50,-1 0-19,6 1-37,-6 2-8,-4-1-23,-8 4-231,-28 7-280,27-8-156</inkml:trace>
    <inkml:trace contextRef="#ctx0" brushRef="#br0" timeOffset="180702.42">-54 1695 1159,'0'0'43,"31"-12"123,-31 12 25,0 0 28,0 0-42,0 0-45,0 0-60,0 0-24,0 0-12,23-6-3,-23 6-28,0 0 9,0 0 3,0 0 0,0 0-8,0 0 0,0 0-31,0 0-204,0 0-201,0 0-138,0 0 17</inkml:trace>
    <inkml:trace contextRef="#ctx0" brushRef="#br0" timeOffset="186025.69">5439 1817 398,'0'0'92,"-18"-20"10,18 20-18,0 0 2,0 0 5,0 0-44,0 0 19,-22-5-25,22 5 34,0 0 37,0 0-3,-5 25-9,10 6 0,4-3-41,4 5-14,1 0-13,-1-3 38,5 1-63,0-3 32,1-1-29,3-1 18,1-3-23,-1-6 11,1-1-19,-1-6-8,1-2 8,-9-3-2,4-3 12,-18-2 15,13-2-5,-13 2-13,18-11-12,-18 11 8,14-15 0,-14 15-11,0 0 20,4-15-9,-4 15-6,0 0 11,0 0 9,-18-10-8,5 15-6,-5-5 2,0 0-2,0 2 16,-1 6 5,1-3 18,-4 8-3,4 0 10,-5-3-29,1 5 16,3 0-21,1 0 4,0 1 5,18-16-21,-22 20 15,8-5-24,14-15 15,0 0-18,-18 18 23,18-18-29,0 0-29,0 0-182,0 0-139,0 0-123</inkml:trace>
  </inkml:traceGroup>
</inkml:ink>
</file>

<file path=ppt/ink/ink5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35.17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6FD5EA1-1838-47FD-8256-F148F0EDC598}" emma:medium="tactile" emma:mode="ink">
          <msink:context xmlns:msink="http://schemas.microsoft.com/ink/2010/main" type="inkDrawing"/>
        </emma:interpretation>
      </emma:emma>
    </inkml:annotationXML>
    <inkml:trace contextRef="#ctx0" brushRef="#br0">-2395 430 527,'0'0'135,"0"0"22,0 0 16,0 0-15,0 0 24,-4-28-38,4 28-55,0 0 9,-9-22-16,9 22-12,-14-21-2,14 21-9,0 0 10,-18-23-2,18 23-2,0 0 11,0 0 11,-14-20-32,14 20-14,0 0-24,0 0-10,0 0-20,0 0 16,0 0 19,0 0-13,0 0-13,23 20 22,4 1 44,-4 2 19,4-1-35,0 1-3,-5 3 0,-22-26-21,37 33-10,-15-8-3,-22-25 2,27 28-3,-27-28-4,0 0 3,23 25 1,-23-25 1,0 0-5,0 0 7,0 0 45,0 0 52,0 0 9,0 0-21,0 0-9,0 0-10,0 0-44,22-5-17,-22 5-8,23-20 3,-23 20-1,18-25-10,0-1-3,-4 3 16,-1 3-4,1-3-18,-5-2 9,4-1 4,1 1-1,-5 0-7,5 2 12,-14 23-13,9-26-5,-9 26 19,13-23-9,-13 23 5,0 0-1,14-20-8,-14 20 0,0 0 4,0 0 0,0 0 0,0 0 6,0 0-12,0 0 6,0 0-7,0 0-4,0 0-49,0 0-240,0 0-293,0 0-330</inkml:trace>
  </inkml:traceGroup>
</inkml:ink>
</file>

<file path=ppt/ink/ink6.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19:58.88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5B827F6-2EC9-43C3-877A-E471ED97641A}" emma:medium="tactile" emma:mode="ink">
          <msink:context xmlns:msink="http://schemas.microsoft.com/ink/2010/main" type="inkDrawing" rotatedBoundingBox="6204,15729 6301,15945 6269,15959 6173,15743" shapeName="Other"/>
        </emma:interpretation>
      </emma:emma>
    </inkml:annotationXML>
    <inkml:trace contextRef="#ctx0" brushRef="#br0">304 2738 314 0,'0'29'-6'0,"0"-29"10"16,10 41-4-16,-5-8-12 15,5-3 15-15,-10-30-7 16,20 33 18-16,-20-33-18 0,29 29 4 16,-29-29-8-16,25 19-9 0,-25-19-53 15</inkml:trace>
  </inkml:traceGroup>
</inkml:ink>
</file>

<file path=ppt/ink/ink6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13.67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A09B457-B3A7-4A4B-92D8-44BB21022EE1}" emma:medium="tactile" emma:mode="ink">
          <msink:context xmlns:msink="http://schemas.microsoft.com/ink/2010/main" type="inkDrawing"/>
        </emma:interpretation>
      </emma:emma>
    </inkml:annotationXML>
    <inkml:trace contextRef="#ctx0" brushRef="#br0">-1577 1134 606,'0'0'88,"0"0"-20,0 0 36,0 0-82,0 0-9,0 25-13,0-25 33,0 0-52,0 0-42,0 0-112,0 0-18</inkml:trace>
    <inkml:trace contextRef="#ctx0" brushRef="#br0" timeOffset="1012.39">-1387 1220 1242,'0'0'287,"0"0"-30,-23-25-43,23 25-55,0 0-56,-5-23-53,5 23 1,0 0 7,0-30-30,0 30-23,9-26 5,-9 26-23,0 0 8,0 0 13,19-25-2,-19 25-11,0 0 11,27-13-16,-27 13 10,0 0 8,0 0 16,27 23-4,-27-23 10,18 38-26,-14-2 20,1-6 0,-5 1-5,0-1 1,-5-2-13,1-3 19,4-25 7,-14 31-2,14-31 0,-9 25-9,9-25 13,0 0 11,0 0 3,0 0-2,0 0 9,0 0 15,0 0 23,0 0-5,0 0-39,0 0-36,0 0-11,9-23-3,5-2 13,-1-3-7,5-5-9,5 3-2,4-4-2,0-1 12,0 4-16,-4 1 6,4-1 10,-4 6 4,-1 5-9,-22 20-8,23-21 0,-23 21 5,22-15-5,-22 15 3,0 0 7,23-12 6,-23 12-8,0 0-11,0 0 2,0 0 9,23 5 7,-23-5 2,13 25 6,-8 5-4,-5 3 8,0 0-6,0 3 14,-9 0 13,4 4 12,1-2 1,-1 0-23,1-5 11,-1 0-3,5-2 2,-4-6 17,4-2-20,0-23-27,0 23 5,0-23-5,0 0-10,0 0 0,-5 20 5,5-20 8,0 0-17,0 0 8,0 0-66,0 0-169,0 0-225,0 0-283,0 0-192</inkml:trace>
    <inkml:trace contextRef="#ctx0" brushRef="#br0" timeOffset="1715.13">-2228 880 1465,'0'0'191,"0"0"-50,0 0-48,0 0 71,0 0-1,0 0 5,-4 25-15,-1 6 18,1 4 7,4 1-29,0 5-13,-5 2-7,5 0-46,-4-2-29,4-3-19,-5-3-13,1-2-9,-1-5-4,5-2-19,-4-6-117,4-20-191,0 0-293,0 0-341</inkml:trace>
    <inkml:trace contextRef="#ctx0" brushRef="#br0" timeOffset="2399.62">-2503 1083 1713,'0'0'150,"0"0"0,0 0-17,0 0-22,0 0-18,0 0 13,0 0-7,0 0 1,0 0 17,0 0-38,-36 25-32,-1-2-21,1 0-7,-9-2-8,0 1-17,4-1 6,5-3 0,9-3-12,27-15 7,-27 15-1,27-15-2,0 0 0,0 0 8,0 0-10,4 28 2,-4-28-5,37 23-2,-6-3 11,1-5-3,-5-2 12,-27-13-5,32 15 0,-32-15-10,0 0 10,27 16 18,-27-16-6,0 0 6,0 0-1,0 0-6,-41 27-6,5-9-1,0-3 12,0-4-8,-1-6-14,1-5 6,0-3-4,0-2 7,4-5 8,5-5-2,27 15-13,-31-23-12,31 23-20,0 0-5,-14-26-12,14 26 28,0 0 1,0 0 17,0 0-3,0 0 12,32-15 5,-32 15 10,31 5 9,-31-5 15,0 0 14,18 26 11,-18-26 10,9 35 7,-9-4 23,0-31 7,-22 40-35,-5-7-27,-5-7-26,0-3-11,1-6-5,-1-4-14,5-3-103,27-10-139,-32 8-202,32-8-389,0 0-78</inkml:trace>
    <inkml:trace contextRef="#ctx0" brushRef="#br0" timeOffset="2587.3">-2743 1761 2333,'27'8'347,"-27"-8"1,0 0-68,0 0-124,0 0-73,23 5-41,-23-5-77,0 0-262,0 0-270,0 0-280</inkml:trace>
    <inkml:trace contextRef="#ctx0" brushRef="#br0" timeOffset="2804.12">-2824 1103 2724,'0'0'216,"0"0"-40,0 0-82,0 0-41,0 0-36,0 0-14,0 0-3,0 0-125,0 0-289,0 0-476</inkml:trace>
    <inkml:trace contextRef="#ctx0" brushRef="#br0" timeOffset="3062.98">-3217 865 2335,'0'0'187,"0"0"14,0 0-70,0 0-55,0 0 7,0 0 8,-9 33-37,0 5-20,9 5-22,-5 3-12,5 4 3,0 1 0,-4 0-121,4 0-197,-5-3-172,1-5-192,-1-2-16</inkml:trace>
    <inkml:trace contextRef="#ctx0" brushRef="#br0" timeOffset="1414.84">-1911 1248 1378,'0'0'304,"0"0"-68,0 0-51,0 0-29,0 0-16,0 0 37,0 0 55,0 0 4,0 0-32,9 28-9,-14 3-5,-4 2-41,-5 2-28,-4 3 18,0 0-14,-4-5-54,-1 0-32,-4-2-26,4-3-4,23-28-5,-31 30-4,31-30 0,-32 28 4,32-28-8,0 0-67,-27 23-138,27-23-85,0 0-56,0 0-56,0 0-244,0 0-81,-23-7 3</inkml:trace>
    <inkml:trace contextRef="#ctx0" brushRef="#br0" timeOffset="3475">-3493 1131 2048,'0'0'59,"0"0"-30,0 0 86,0 0 33,0 0-41,14 33-7,-1 3-1,5 5-20,-4 2-37,-5 0-8,0 3 3,-9-3 2,0 0 12,-18-2 36,-5-1-11,-17-4-17,-5-8-31,-10-5-18,-8-8-6,0-7 9,4-6 34,5-7 32,4-10-9,5-11-3,4-12-12,14-5 31,0-3 18,14 1-33,8 1-15,10 4-18,13-1-16,4 3-6,14 0-3,5 5-7,4 2-3,5 4-1,-9 4-55,-5 5-132,0 5-165,-36 13-194,0 0-147,36-5 26,-36 5 48</inkml:trace>
    <inkml:trace contextRef="#ctx0" brushRef="#br0" timeOffset="3660.2">-3728 1236 2056,'0'0'263,"0"0"-11,0 0 55,0 0-35,14 25-24,-14-25 6,23 23-53,-23-23-86,31 23-54,-31-23-31,32 17-21,-32-17-31,0 0-242,0 0-257,0 0-563</inkml:trace>
  </inkml:traceGroup>
</inkml:ink>
</file>

<file path=ppt/ink/ink61.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2:58.593"/>
    </inkml:context>
    <inkml:brush xml:id="br0">
      <inkml:brushProperty name="width" value="0.06667" units="cm"/>
      <inkml:brushProperty name="height" value="0.06667" units="cm"/>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C83EEEC-F6BE-4288-AC84-6EA4D5DBE7C1}" emma:medium="tactile" emma:mode="ink">
          <msink:context xmlns:msink="http://schemas.microsoft.com/ink/2010/main" type="inkDrawing" rotatedBoundingBox="10543,575 22661,408 22735,5844 10618,6010" shapeName="Other"/>
        </emma:interpretation>
      </emma:emma>
    </inkml:annotationXML>
    <inkml:trace contextRef="#ctx0" brushRef="#br0">1153 491 768 0,'0'0'222'0,"0"0"53"15,-10-33-41-15,10 33 6 16,-20-29-45-16,20 29-55 0,-20-26-39 15,20 26-47-15,-19-37-11 16,-1 0-29-16,5-4 3 0,0-3-17 16,6-8-23-16,4-7 34 15,0 7-11-15,5 8-20 0,-5 7 31 16,5 37-14-16,0 0-20 15,0 0 12-15,0 0 24 0,0 0-6 16,39 11-25-16,-4 19 27 16,4 7 9-16,6 7-22 15,4 8 4-15,5-4 16 0,-5 0-13 16,0-4-26-16,-9-7 36 15,-1-8-11-15,-9-3 1 0,-30-26 3 16,0 0 23-16,0 0 62 16,0 0-26-16,-20 37-41 15,-19-22-28-15,-30-8 7 0,-10-7 2 16,-15-7-21-16,-4-4-62 15,-6-4-28-15,-9-3 11 0,10-4 24 16,4-1 32-16,10-2 9 16,16-1 15-16,18 0 9 15,11 4 6-15,10 3 0 0,34 19 0 16,0 0-15-16,0 0 20 15,0 0-14-15,0 0 17 0,0 0-2 16,29 4 6-16,11 7 32 16,4 15 61-16,0 11 3 0,-4 11 49 15,-6 7 31-15,-4 8 16 16,-11 4-39-16,-14 3-19 0,-15 0-33 15,-19 0-51-15,-15-3-32 16,-16-5-13-16,-13-2-4 16,-16-12-13-16,-5-8-69 15,6-3-172-15,-1-15-265 0,15-11-380 16</inkml:trace>
    <inkml:trace contextRef="#ctx0" brushRef="#br0" timeOffset="202.8">828-599 2108 0,'-15'-37'121'0,"15"37"104"16,0 0-45-16,5-29-84 0,-5 29-40 15,29-15-38-15,1 11-171 16,-30 4-433-16,29 15-359 0</inkml:trace>
    <inkml:trace contextRef="#ctx0" brushRef="#br0" timeOffset="514.8">-59 465 1622 0,'0'0'284'16,"-35"-18"-23"-16,6 0-18 0,29 18-63 16,-35-34-66-16,35 34-51 15,-14-44-41-15,23 11-14 0,11 3 3 16,10 12-6-16,4 10-5 15,6 8 5-15,-6 15-2 0,1 11 15 16,-16 11 95 0,-9 11 43-16,-15 7 1 0,-14 12-51 15,-16-4-52-15,-9 3-27 16,-6-3-13-16,-4-4-101 0,-10-7-223 15,0-4-299-15,0-15-301 16</inkml:trace>
    <inkml:trace contextRef="#ctx0" brushRef="#br0" timeOffset="998.4">-631 114 1511 0,'15'-40'271'0,"5"-8"-34"15,0 0-95-15,9-4-56 16,1 4-41-16,4 4-22 0,1 10-9 16,-6 9 17-16,-29 25-42 15,40-15 11-15,-40 15 53 0,29 7 32 16,-29-7-23-16,0 41-22 15,-15 3 4-15,-9 4-20 0,-16 8-3 16,-9-1-11-16,0 8-10 16,-10 3 15-16,0 5-7 15,5-1 2-15,-6 4 3 0,11 0-3 16,5-1-3-16,-1 5 6 15,11-4 13-15,4-4-8 0,6 0 22 16,4-3 60-16,5-4-33 16,1-4 7-16,-1-8 17 0,0-6 13 15,-5-1-5-15,-4-7-26 16,-11-4-4-16,1-11-3 0,-11-10-31 15,6-12-9-15,-5-8 10 16,9-10 18-16,1-12-9 16,4-18-25-16,10-22-20 15,6-26-6-15,9-26 3 0,10-11 3 16,14 7-12-16,6 12 12 15,5 14-10-15,4 19 4 0,0 18-3 16,11 22-51-16,4 19-243 16,5 18-356-16,5 16-419 0</inkml:trace>
    <inkml:trace contextRef="#ctx0" brushRef="#br0" timeOffset="1170">-685 1430 2642 0,'0'0'288'16,"0"0"-90"-16,0 0-99 0,40 22-46 16,-40-22-42-16,44 0-164 15,-44 0-408-15,0 0-550 16</inkml:trace>
    <inkml:trace contextRef="#ctx0" brushRef="#br0" timeOffset="1528.8">-1532 314 1902 0,'25'-18'199'15,"-25"18"80"-15,0 0-14 16,0 0-69-16,0 0-82 16,0 0-61-16,0 0-34 0,-30-30 16 15,-9 19 28-15,-6 3 10 16,-4 16 9-16,-10 14 17 0,-5 19 16 15,-10 14 29-15,-5 19 27 16,10 15 1-16,-5 7-12 0,5 3-62 16,-4 1-20-16,4-4-13 15,-5-3-37-15,10-12 12 0,0-7-44 16,0-11-13-16,4-8-187 15,6-14-205-15,0-12-255 16,5-7-579-16</inkml:trace>
    <inkml:trace contextRef="#ctx0" brushRef="#br0" timeOffset="1700.4">-1852 1208 2879 0,'0'0'26'16,"0"0"-71"-16,0 0-275 0,0 0-570 15</inkml:trace>
    <inkml:trace contextRef="#ctx0" brushRef="#br0" timeOffset="2246.4">-2493-466 2215 0,'0'0'242'15,"25"4"-50"-15,-25-4-99 0,0 0-50 16,0 0-53-16,0 0-274 16,0 0-377-16</inkml:trace>
    <inkml:trace contextRef="#ctx0" brushRef="#br0" timeOffset="2059.2">-2626 96 2472 0,'15'30'207'0,"-5"3"14"0,-5 0 8 15,-20 11-44-15,-9 1-81 16,-21-1-50-16,-4-3-34 0,-10-4 1 16,5-8 4-16,4-10 37 15,6-12 51-15,5-18 7 0,4-15-35 16,1-18-23-16,9-23-34 15,0-29-8-15,11-26-20 0,-1-22-10 16,5-11 15 0,5-4-13-16,10 8 5 0,0 7-3 15,10 18-9-15,-5 26 4 16,-5 26 2-16,-5 19-150 0,0 22-145 15,0 33-180-15,0 0-322 16,0 0-244-16</inkml:trace>
    <inkml:trace contextRef="#ctx0" brushRef="#br0" timeOffset="2605.2">-3670 55 1569 0,'0'0'196'0,"35"-11"-1"16,-1 8-48-16,-34 3-60 15,35 18-15-15,-35-18-18 0,0 0-14 16,29 48-22-16,-29-48-8 15,15 48 12-15,-15-48-2 0,0 0-25 16,0 0 23-16,0 0-6 16,0 0-17-16,0 0 13 15,-44 19 4-15,-1-27-3 0,6-7-16 16,-6-3 60-16,1 7 89 15,0 7 15-15,-10 15-24 0,9 8-35 16,-4 18 19-16,-5 14-2 16,10 12-26-16,4 7-43 0,6 4-9 15,9 0-18-15,10-4-19 16,15-3 10-16,5-4-24 0,10-8-110 15,5-7-358-15,-20-48-570 16</inkml:trace>
    <inkml:trace contextRef="#ctx0" brushRef="#br0" timeOffset="2854.8">-4763 429 2506 0,'0'0'220'0,"0"0"7"16,19-12-34-16,-19 12 16 0,0 0-37 15,5 60 1-15,-20 13-82 16,-24 12-39-16,-10 4-15 0,-15 0-32 15,0-4-20-15,-5-4-121 16,5-11-154-16,5-11-208 16,9-18-531-16</inkml:trace>
    <inkml:trace contextRef="#ctx0" brushRef="#br0" timeOffset="3042">-4695-277 2437 0,'0'0'41'0,"0"0"-17"16,0 0-27-16,0 0-66 0,0 0-318 15,0 0-422-15</inkml:trace>
    <inkml:trace contextRef="#ctx0" brushRef="#br0" timeOffset="3478.8">-5537 1807 2405 0,'84'-37'169'15,"5"0"-104"-15,-6 0-20 16,1 0-86-16,-15 7-419 0,-5 1-468 15</inkml:trace>
    <inkml:trace contextRef="#ctx0" brushRef="#br0" timeOffset="3291.6">-5192 236 2073 0,'0'0'266'15,"-35"-7"-16"-15,-4 11-5 16,0 10-53-16,-6 20-2 0,-9 17-34 15,-5 20-5-15,-10 21 12 16,0 8-55-16,-5 14-38 16,0 5-36-16,-5 6-23 0,-4 1 8 15,-6 7-111-15,0 3-160 16,6-3-122-16,4-7-245 0,15-19-272 15</inkml:trace>
    <inkml:trace contextRef="#ctx0" brushRef="#br0" timeOffset="4134">-6502 517 1543 0,'5'-48'20'0,"9"-4"12"16,11 4-32-16,5-3 26 0,9 3-20 15,10 7-6-15,-4 8 4 16,-1 11 8-16,-5 11-6 0,-4 7 50 15,-35 4 48-15,34 22 28 16,-24 15-19-16,-10 7-3 16,-20 12-28-16,-4-1-53 15,-16 8-4-15,1-4-1 0,-10 0-28 16,-6-3 15-16,1-12 2 15,10-11 3-15,0-11-21 0,4-14 7 16,11-16-2-16,29 8-33 16,-35-48-32-16,20 0 41 0,6 4 12 15,4 3-17-15,5 41 40 16,-5-37-19-16,5 37-10 15,0 0 30-15,0 0 15 0,0 0 40 16,-30 45 35-16,1 3-5 16,4 3-28-16,0-3-5 15,-4-3-30-15,-1-1-25 0,-4-11-5 16,4-7 20-16,1-7-27 15,-6-5-20-15,-4-10-27 0,9-11-140 16,-4-12-47-16,4-14 53 16,5-11 72-16,-4-4 36 15,4 3 54-15,1 5 70 0,-11 18 21 16,-4 7 109-16,-15 18 84 15,-15 12 33-15,-10 11-21 0,-20 4-42 16,-14 3-22-16,0 0-65 16,-15-7-41-16,-5 0-1 15,9-11 11-15,1-8-12 0,10-11-56 16,14-10-13-16,16-9-13 15,14-14-17-15,15 1 0 16,9-9-33-16,11 1-43 0,9 0-160 16,10 3-90-16,10 0-178 15,5 41-313-15,30-40-118 0</inkml:trace>
    <inkml:trace contextRef="#ctx0" brushRef="#br0" timeOffset="4383.6">-7355 1526 2418 0,'0'0'234'15,"0"0"-33"-15,0 0-43 0,35 33-78 16,-35-33-16-16,44 22-36 15,1-7-22-15,4-8-56 0,-10 8-287 16,-39-15-352-16,54 19-240 16</inkml:trace>
    <inkml:trace contextRef="#ctx0" brushRef="#br0" timeOffset="4492.8">-7719 2560 2488 0,'0'0'192'0,"0"0"-81"0,0 0-29 16,44-33-44-16,15-11-23 15,10-8 1-15,10-11-120 0,0 4-405 16,-5-7-401-16</inkml:trace>
    <inkml:trace contextRef="#ctx0" brushRef="#br0" timeOffset="4680">-8231-155 2222 0,'0'0'146'0,"39"-56"6"16,25 1-65-16,25 3-53 15,9 4-39-15,-4 4-266 16,-10 7-481-16</inkml:trace>
    <inkml:trace contextRef="#ctx0" brushRef="#br0" timeOffset="5101.2">-9896-288 2241 0,'9'-48'165'0,"21"-8"10"15,14-10-58-15,11-4-61 16,4-1-13-16,5-6-29 16,-10-1 3-16,0-7-14 0,-15-7-3 15,-14-4-6-15,-10-4 9 16,-15 8 6-16,-15 14 6 0,-14 23-15 15,-11 25-7-15,-9 38-10 16,-10 40 31-16,0 37 18 16,0 29 11-16,9 19-3 0,11 8-6 15,19 6 37-15,10 1 21 16,25-11-15-16,10-4-24 0,24-11-17 15,10-8-15-15,10-7-11 16,0-3 0-16,-5 3-22 0,-10 0-116 16,-9 11-255-16,-11 12-327 15,-19 10-191-15</inkml:trace>
    <inkml:trace contextRef="#ctx0" brushRef="#br0" timeOffset="5210.4">-9463 1585 3118 0,'-20'44'359'16,"20"-44"-8"-16,0 0-134 15,0 0-104-15,0 0-63 0,0 0-55 16,0 0-246-16,-9-48-204 16,9 48-388-16,-15-52-386 0</inkml:trace>
    <inkml:trace contextRef="#ctx0" brushRef="#br1" timeOffset="97406.57">2025 2028 1795 0,'0'0'380'0,"-25"-18"29"16,25 18-88-16,-20 37-73 15,10 14-59-15,6 16-67 0,-1 11-7 16,0 10-21-16,5 5-27 15,10 3-41-15,4 0-8 16,6-4-1-16,5-7-20 0,-1-11-98 16,1-11-161-16,0-8-176 15,-6-14-263-15,-19-41-143 0</inkml:trace>
    <inkml:trace contextRef="#ctx0" brushRef="#br1" timeOffset="98186.57">1783 2649 1244 0,'-5'-37'321'0,"5"37"-6"15,0 0-141-15,0 0-70 16,0 0-73-16,-34-18 8 0,4 18-32 16,30 0 17-16,-44 29 10 15,14 1-10-15,30-30 34 16,-34 48-28-16,19-4 21 15,10 4-35-15,10-7 19 0,5 3-15 16,15-3-1-16,4-1-30 16,1 1 19-16,-1-4-8 0,1-11 15 15,-30-26-27-15,29 29 22 16,-29-29 12-16,0 0-14 0,0 0 2 15,0 0-13-15,0 0 11 16,-29-11-22-16,-6-7 27 0,-4-12-16 16,-5-7 3-1,-6 0-18-15,-4-3 26 0,0-8-17 16,5 3 9-16,-1 1-7 15,6 0 19-15,10 3-16 0,-1 4-15 16,35 37 33-16,-29-41-27 16,29 41 22-16,0 0-6 0,0 0-16 15,-25-33 15-15,25 33-2 16,0 0 12-16,0 0-12 15,0 0 0-15,0 0 11 0,0 0-8 16,39 30 23-16,-9-1-5 16,0 1-13-16,-30-30 14 15,49 33-12-15,-15-7-13 0,-34-26 19 16,0 0-16-16,35 26 18 15,-35-26 3-15,0 0 61 0,0 0-6 16,0 0-58-16,0 0 10 16,0 0-17-16,0 0 14 15,0 0 8-15,0 0 1 0,0 0 48 16,-35 37 13-16,6 7 22 15,4-3-30-15,-4 3 8 16,-1-3-19-16,0 3 20 0,1-3-17 16,-6 3 12-16,1-11-29 15,4 0-17-15,-4-7-26 16,4-7-3-16,30-19-12 0,-34 15 3 15,34-15-21-15,-35 7-127 16,35-7-49-16,-39-15-99 0,39 15-203 16,-25-44-367-16,15 0-81 15</inkml:trace>
    <inkml:trace contextRef="#ctx0" brushRef="#br1" timeOffset="98514.17">783 1965 1392 0,'0'0'308'0,"0"0"-33"15,0 0-81-15,0 0-65 16,0 0-40-16,0 0 29 0,0 0 47 15,0 0-32-15,0 0-18 16,0 0 21-16,0 0 19 0,0 0-38 16,30 60-14-1,-6 2-15-15,-4 16-3 0,5 7-17 16,-6 7-37-16,1 4-14 15,5-3-3-15,4 3-23 0,1-8-103 16,4-6-159-16,-4-16-109 16,-5-10-273-16,-25-56-169 0</inkml:trace>
    <inkml:trace contextRef="#ctx0" brushRef="#br1" timeOffset="98857.37">576 2412 1246 0,'0'0'145'0,"0"0"-47"15,0 0 76-15,0 0-29 0,0 0-30 16,35 19 28-16,4 11-30 16,1-1 26-16,-1 12-45 15,-9-8-4-15,-1 8-9 16,-4-4 24-16,-10-1 22 0,-15-36 18 15,5 56-35-15,-5-12 16 16,-10 4 2-16,-5-3-16 0,-10-1-55 16,-4 0-2-16,-6-3-15 15,-9 0-1-15,4-8-25 0,-4-4 1 16,0-6-30-16,-1-5-67 15,1-7-149-15,5-7-206 16,4-8-473-16</inkml:trace>
    <inkml:trace contextRef="#ctx0" brushRef="#br1" timeOffset="99621.77">1118 1175 1997 0,'0'0'427'0,"-24"44"-100"0,-16 8-90 16,-9 7-105-16,-20 11-58 15,-15 8-36-15,-4 14-22 16,-11 4-41-16,-9 4-178 0,-1 3-461 15,1-7-421-15</inkml:trace>
    <inkml:trace contextRef="#ctx0" brushRef="#br1" timeOffset="99387.77">39 2172 1188 0,'-14'-48'271'0,"14"48"-10"16,0 0-73-16,0 0-121 15,0 0-20-15,0 0 22 0,0 0 10 16,0 0 26-16,39 52 5 16,-4 0 17-16,-6 3-39 0,-4 4-7 15,-1 0-9-15,-9-3-39 16,-5 3 38-16,-10 0 14 0,-5-4-48 15,-20-3-12-15,-4-4-13 16,-11-3-1-16,-9-12-7 16,-5-7-8-16,5-15 15 15,0-8-11-15,-1-14-10 0,16-11 4 16,34 22-23-16,-35-59 6 15,21 7-3-15,9 8 9 0,5 44 8 16,19-48 1-16,-19 48-7 16,40-30 18-16,-6 16-16 15,1 17 20-15,-35-3 1 0,34 26 4 16,-34-26 56-16,30 56 31 15,-16-1 40-15,-18 0-39 0,-11 5-3 16,-20 6-28-16,-14-7-10 16,-5 4-31-16,-10-4-13 15,0-7-2-15,5-12-19 16,4-6-11-16,11-12-165 0,5-15-253 15,39-7-502-15</inkml:trace>
    <inkml:trace contextRef="#ctx0" brushRef="#br1" timeOffset="100526.57">-1000 2701 1535 0,'0'0'441'0,"-25"14"-112"16,25-14-120-1,0 0-110-15,0 0-49 0,-19-40-25 16,19-1-13-16,5-11-22 15,9-3-14-15,11-4-3 0,0 3-43 16,-6 1-46-16,11 7 0 16,-30 48 35-16,29-44 15 0,-29 44 50 15,35-19 16-15,-35 19-22 16,39 19 36-16,-9 10-30 15,-30-29 35-15,44 48-19 0,-9-7 18 16,-35-41-18-16,44 48-7 16,-44-48 10-16,39 44-15 15,-39-44 16-15,0 0 57 0,20 59 36 16,-15-14-33-1,-15-8-9-15,10-37-24 0,-49 48-14 16,-10-8-26-16,5-10 32 0,-10-4-31 31,0-15 13-31,0-4-12 0,0-14 15 0,9-12-28 0,-4-14 20 16,10-11-12-16,5-8-11 15,4-11 23-15,6-3-10 0,9 3 0 16,1-4 1-16,9 12 12 16,0 7-6-16,15 48-14 15,-15-52 21-15,15 52 0 16,0 0-4-16,-15-44-3 0,15 44-18 15,0 0 25-15,0 0-27 16,0 0 32-16,0 0 8 0,30 44 0 16,-5 1 86-16,4 3-22 15,6 3 11-15,9 1-38 0,-5 0-7 16,1 3 8-16,-1-3 9 15,-9 0-30-15,-6-4 11 16,-4-4-13-16,-10-7 15 0,-10-37-32 16,-20 48 6-16,-4-11-21 15,-16-4 10-15,1-14-17 16,-6-8 11-16,-4-8-11 0,0-10 7 15,0-15-11-15,4-8 1 16,6-7-18-16,0 0 28 16,9 1-16-16,30 36 23 0,-30-41-14 15,30 41 15-15,0 0-27 16,-29-37 22-16,29 37-14 0,0 0 8 15,0 0-8-15,0 0 11 16,0 0 10-16,-30 22-4 0,30-22 15 16,-34 59 2-1,9 4 51-15,-4 0-4 0,-1 0 18 16,0 3-5-16,1 1-10 15,-10-1 6-15,9-10-52 0,0-5 3 16,6-6-26-16,24-45 11 16,-30 44-22-16,30-44-20 0,0 0-195 15,0 0-335-15,0 0-504 16</inkml:trace>
    <inkml:trace contextRef="#ctx0" brushRef="#br1" timeOffset="100807.37">-1089 3299 1938 0,'35'-29'260'0,"-1"-1"5"0,1 1-3 16,-1 3-80-16,6 0-35 15,4 7-51-15,0 8-26 0,1 8 1 16,-6 3 19-16,-4 7 15 16,-35-7-13-16,0 0 7 15,34 33-46-15,-34-33-8 16,5 48-28-16,-5-48 2 0,-20 59-38 15,-14-14-124-15,-6-12-154 16,-9-7-205-16,0-11-283 0,0-12-40 16</inkml:trace>
    <inkml:trace contextRef="#ctx0" brushRef="#br1" timeOffset="101088.17">-488 1393 870 0,'0'0'301'0,"30"-19"58"15,-30 19-85-15,0 0-107 16,0 0-18-16,0 0-23 0,0 0-6 15,0 0-31-15,0 0-13 16,-35 30-39-16,-4 7 9 0,-10 0-29 16,-10 7-2-1,-10 0-35-15,-15 8-41 0,-5 4-275 16,1-5-286-16,-1 1-105 15</inkml:trace>
    <inkml:trace contextRef="#ctx0" brushRef="#br1" timeOffset="101322.17">-1857 2209 1742 0,'0'0'293'0,"39"26"-99"16,11-18-100-16,-1-8-38 15,10 0-33-15,0-4-23 0,-5 0-262 16,-9 4-386-16</inkml:trace>
    <inkml:trace contextRef="#ctx0" brushRef="#br1" timeOffset="101602.97">-2512 2139 2331 0,'0'0'304'16,"0"0"18"-16,34 52-60 15,-9 11-74-15,-1 18-69 16,1 8-60-16,-5 18-14 15,4 7-26-15,-9 8-40 0,0-4-190 16,-5-10-254 15,-5-16-312-31,-5-11-142 0</inkml:trace>
    <inkml:trace contextRef="#ctx0" brushRef="#br1" timeOffset="101805.77">-2621 2930 2377 0,'-29'33'384'0,"-6"15"-38"0,-9 11-83 16,-5 8-111-16,-5 7-57 15,-10-4-56-15,-1 7-16 0,1-10-16 16,5-8-69-16,10-7-160 15,0-15-260-15,9-15-428 16</inkml:trace>
    <inkml:trace contextRef="#ctx0" brushRef="#br1" timeOffset="101992.97">-3153 2505 2680 0,'25'-30'278'16,"-25"30"37"-16,0 0-68 15,30-14-124-15,-30 14-59 0,29-4-31 16,-29 4-55-16,30 7-220 16,-30-7-302-16,39 26-595 15</inkml:trace>
    <inkml:trace contextRef="#ctx0" brushRef="#br1" timeOffset="103864.98">-5182 2985 2063 0,'0'0'455'0,"20"59"-69"16,-16 4-94-16,-13 4-90 0,-6 3-46 15,0 0-30-15,-15-4-60 16,1 1-30-16,-6-12-17 15,6-3-8-15,29-52-56 0,-44 56-161 16,44-56-263-16,-40 36-447 16,40-36-146-16</inkml:trace>
    <inkml:trace contextRef="#ctx0" brushRef="#br1" timeOffset="103552.98">-4768 2553 750 0,'0'0'304'0,"0"0"67"15,0 0-72-15,0 0-71 0,0 0-39 16,0 0-51-16,0 0-61 15,24-37-53-15,-24 37 0 0,30-48-27 16,-11 4-5-16,6 7 13 16,-25 37-11-16,35-41 6 15,-35 41-3-15,39-26-8 16,-9 19-7-16,-1 22 44 0,-4 14-26 15,-1 19 26-15,-4 22 52 16,-5 12-12-16,-10 14 38 16,-5 7-21-16,-5 1-9 0,-10-1-31 15,-10-3-2-15,1-15 8 16,-1-8-3-16,1-14 18 15,4-11-9-15,20-52 28 0,-25 40 19 16,25-40 29-16,0 0-61 16,0 0-33-16,0 0-19 15,10-51-18-15,15-27 8 16,4-25-27-16,16-23 8 0,4-14-43 15,0-4 16-15,0 7 10 16,1 11 14-16,-11 15 6 0,0 23-12 16,-9 14 22-16,-5 18 3 15,-6 20-12-15,-19 36 7 16,0 0-15-16,0 0 17 0,0 0-11 15,30-8 17-15,-30 8-8 16,29 56 7-16,-14 10 21 16,-5 15 27-16,0 8 21 15,-5 7-15-15,0 0 22 0,0-4-9 16,0 1 9-16,0-8-14 15,-5-11 27-15,9-8-17 16,-9-10 28-16,5-8-42 0,-5-48-12 16,5 51-28-16,-5-51 9 15,0 0-26-15,0 0 6 0,0 0-3 16,5 45-15-16,-5-45 9 15,0 0-17-15,0 0-74 16,0 0-130-16,0 0-91 0,0 0-157 16,0 0-383-1,0 0-234-15</inkml:trace>
    <inkml:trace contextRef="#ctx0" brushRef="#br1" timeOffset="104910.18">-6177 3635 1826 0,'0'0'347'0,"0"0"-101"15,0 0-94-15,0 0-76 16,0 0-17-16,0 0-4 16,24-44-10-16,-24 44 14 15,40-30-12-15,-11 16 36 0,1 10 0 16,-30 4 3-16,29 11-20 15,-29-11 0-15,0 0-17 16,0 0-31-16,25 48 2 0,-25-48-27 16,-5 48-24-16,5-48-181 15,0 0-224-15,-59 52-298 16,5-26-120-16</inkml:trace>
    <inkml:trace contextRef="#ctx0" brushRef="#br1" timeOffset="104613.78">-5911 3233 1650 0,'-35'-19'277'0,"35"19"-45"16,0 0-103-16,-10-52-55 0,5 8-48 16,15-4-3-16,5 4-30 15,5 3 7-15,4 4-6 16,-24 37 11-16,35-29-5 15,-10 18-7-15,-25 11 14 0,34 11-18 16,-34-11 26-16,30 37-28 16,-30-37 53-16,14 48 2 15,-4-8 18-15,-15-3 14 0,5-37 1 16,-24 48-16-16,-11-11-28 15,-9-7 10-15,-5-4-17 0,-1-4 28 16,-4-15-8-16,-5-7 15 16,5-4 26-16,10-18-18 15,4-4 23-15,6-11-25 16,-1-11 9-16,15-3-15 15,11-12-1-15,-1 4-19 0,5-4-10 16,5 0-15-16,0 8-9 16,10 3 0-16,-5 8-12 0,4-1 10 15,-9 8-21-15,10 4-58 16,-10 33-106-16,0 0-130 15,0 0-271-15,0-40-281 0</inkml:trace>
    <inkml:trace contextRef="#ctx0" brushRef="#br1" timeOffset="104161.38">-5552 2191 1622 0,'0'0'353'0,"0"-41"-47"15,0 41-132-15,0 0-67 16,0 0-47-16,0 0 99 0,0 0 22 15,0 0-36-15,15 67-12 16,-5 10-48-16,0 8-32 0,0 15-27 16,0 7 0-16,-6 4-26 15,6-4 0-15,-5-7-186 16,0-11-330-16,-5-12-381 0</inkml:trace>
    <inkml:trace contextRef="#ctx0" brushRef="#br1" timeOffset="105518.58">-7468 3983 1969 0,'0'0'249'0,"30"-48"-23"16,-11 7-107-16,-19 41-40 15,35-44-50-15,-35 44 69 16,44-37 29-16,-9 22-23 0,-35 15-42 15,44 0-4-15,-44 0 2 16,0 0-41-16,0 0 5 16,34 63-8-16,-19-8-40 0,-15-10-132 15,0-45-301-15,-24 62-455 16</inkml:trace>
    <inkml:trace contextRef="#ctx0" brushRef="#br1" timeOffset="105268.98">-6640 3044 1360 0,'0'0'245'0,"0"0"149"0,0 0-12 16,0 0-120-16,0 0-52 15,-30 41-48-15,1-4 13 16,-1 11-6-16,-14-4-11 0,-10 4-61 16,-11 0-29-16,-8-7-23 15,-6 3 6-15,-10-7 29 16,-5-7-35-16,-4-8-28 15,-5-7 11-15,9-8-31 0,0-3 11 16,6-12-4-16,-1 1-10 16,10-8 2-16,0 4 1 15,15 0 9-15,10 0-13 0,15 4 13 16,4-1-28-16,35 8 11 15,0 0-120-15,0 0-87 0,0 0-95 16,0 0-205-16,0 0-266 16,0 0-110-16</inkml:trace>
    <inkml:trace contextRef="#ctx0" brushRef="#br1" timeOffset="106080.18">-8340 2885 1860 0,'0'0'317'0,"0"0"-82"0,25 45-83 16,-25-45-46-1,20 37-59-15,-20-37 0 0,29 22-28 16,-29-22-1-16,40 4-15 15,-16-12 8-15,1-3-2 16,-25 11-9-16,24-33 0 0,-4 0-7 16,-20 33 7-16,10-37 0 15,-10 37 7-15,-5-30-14 0,5 30 9 16,-30-7 19-16,1 21 11 15,-6 20 20-15,-4 6 30 16,0 16-7-16,-6 3-13 0,6 11-2 16,-5 0-5-16,-1 4-12 15,1-4-3-15,0 1-2 16,4-16 16-16,1-7 3 15,-1-7-15-15,40-41-4 0,-39 29 26 16,39-29 35-16,-40 0-1 16,40 0-18-16,-24-44-41 0,14-12-14 15,15-14-17-15,10-15-8 16,4-3-7-16,6-8 7 15,0 11 0-15,4 7 5 0,-9 8-11 16,0 14-30-16,-1 12-173 16,-19 44-192-16,0 0-402 15,15-37-291-15</inkml:trace>
    <inkml:trace contextRef="#ctx0" brushRef="#br1" timeOffset="106641.78">-9034 2231 1871 0,'0'0'361'15,"0"0"-9"-15,19 30-102 0,-4 29-37 16,-5 22-85-16,0 8-55 15,-5 7-31-15,-5 4-21 0,-5 0-2 16,0-12-13-16,-10-10-3 16,0-8 1-16,-4-14-1 15,-1-16 1-15,20-40-1 0,-39 37-3 16,9-22 0-16,0-23-12 15,1-14-22-15,4-18-4 0,1-16 3 16,-1-3 13-16,5 7 11 16,1 8 8-16,9 11-7 15,10 33-5-15,0 0 3 16,0 0 5-16,-15 37 14 0,5 15 4 15,0 14 11-15,-5 1 8 16,1-1-12-16,-1 1 2 0,-5-8-14 16,0-8-3-16,6-10 9 15,14-41-1-15,-25 37 0 16,25-37-8-16,-29 18-1 0,29-18-16 15,0 0 2-15,-35-48 7 16,15-14-4-16,6-12-9 0,4 0 8 16,0 7 4-16,5 16 3 15,0 6 3-15,5 16-7 16,0 29-6-16,0 0 24 15,0 0 39-15,-34 48 18 0,-1 7-4 16,-4 12-13-16,-1 3-13 16,-9 0-13-16,5 0-11 0,-1-11-5 15,1-7-4-15,9-11-30 16,35-41-94-16,-39 40-228 0,39-40-371 15,0 0-389-15</inkml:trace>
    <inkml:trace contextRef="#ctx0" brushRef="#br1" timeOffset="106797.78">-9690 2686 2371 0,'30'4'169'0,"-30"-4"-25"16,0 0-87-16,0 0-101 15,0 0-373-15,39-19-410 0</inkml:trace>
    <inkml:trace contextRef="#ctx0" brushRef="#br1" timeOffset="107000.58">-7729 1515 2283 0,'25'-15'149'0,"-25"15"-25"0,0 0-46 16,-55 29-16-16,-23 20-27 16,-6 13-23-16,-15 9-15 15,-9 17-225-15,-10 5-477 16</inkml:trace>
    <inkml:trace contextRef="#ctx0" brushRef="#br1" timeOffset="107203.38">-9965 3026 2639 0,'0'0'113'16,"0"0"-12"-16,0 0-64 15,0 0-6-15,0 0-64 0,0 0-345 16,0 0-513-16</inkml:trace>
  </inkml:traceGroup>
</inkml:ink>
</file>

<file path=ppt/ink/ink62.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3:10.34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F156406C-E019-4022-AC35-14CA1D1E6644}" emma:medium="tactile" emma:mode="ink">
          <msink:context xmlns:msink="http://schemas.microsoft.com/ink/2010/main" type="inkDrawing"/>
        </emma:interpretation>
      </emma:emma>
    </inkml:annotationXML>
    <inkml:trace contextRef="#ctx0" brushRef="#br0">34 310 605 0,'0'0'70'16,"0"0"9"-16,0 0-17 0,0 0-21 15,0 0-23-15,0 0-11 16,0 0-7-16,5-51 36 0,0 6-36 16,0 5 3-16,5 3-11 15,-10 37 29-15,14-48-4 16,-14 48-22-16,15-37 14 0,-15 37 14 15,0 0-8-15,0 0-9 16,0 0 7-16,35-30 22 16,-35 30-4-16,34 0 81 0,-34 0 66 15,30 26-14-15,-30-26-32 16,19 48-33-16,-9-4-48 15,-10 4 15-15,-5 4 40 0,-4 0-17 16,-6 3-36-16,-5 4-20 16,-5 0 15-16,-4 1-26 0,-1-1-22 15,1-8 7-15,29-51-7 16,-30 67 17-16,6-26-17 0,24-41-16 15,0 0 30-15,0 0 9 16,0 0-23-16,0 0 66 16,0 0-6-16,0 0-25 15,0 0-12-15,0 0-9 0,0 0-14 16,0 0 6-16,0 0-2 15,24-60-21-15,-4 5 24 0,5 0-2 16,4-4-18-16,1-1 19 16,4-2 1-16,1-1-18 15,-1 4 6-15,1 3 20 0,-1 5-11 16,1 2-14-16,-6 9 13 15,-29 40 5-15,30-41-14 0,-30 41-5 16,29-29 15-16,-29 29-9 16,25-4 5-16,-25 4 9 15,0 0-3-15,24 37-15 16,-4 4 45-16,-20-41-33 0,20 51 4 15,-5-10 11-15,-6 0 16 16,-9-41 47-16,15 55-13 0,0-11-7 16,-10 1 28-16,-5-5-4 15,0 5-22-15,-5 3-21 0,-5-4-15 16,0-3-9-16,0-4 12 15,10-37-8-15,-9 40-19 16,9-40 11-16,0 0-8 16,0 0-14-16,-10 37 10 0,10-37 5 15,0 0-13-15,0 0 0 16,0 0 16-16,0 0-10 0,0 0-6 15,0 0 10-15,0 0-217 16,0 0-548-16</inkml:trace>
  </inkml:traceGroup>
</inkml:ink>
</file>

<file path=ppt/ink/ink6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51.07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D0AF768-22CC-466D-A893-DD9F56337E6A}" emma:medium="tactile" emma:mode="ink">
          <msink:context xmlns:msink="http://schemas.microsoft.com/ink/2010/main" type="writingRegion" rotatedBoundingBox="18474,9018 21537,9131 21506,9969 18443,9855">
            <msink:destinationLink direction="with" ref="{CD7484A6-93BB-4777-8CBD-646C38386BE4}"/>
          </msink:context>
        </emma:interpretation>
      </emma:emma>
    </inkml:annotationXML>
    <inkml:traceGroup>
      <inkml:annotationXML>
        <emma:emma xmlns:emma="http://www.w3.org/2003/04/emma" version="1.0">
          <emma:interpretation id="{0FFB4C67-6A9E-443A-B58A-C79D3B60B5AD}" emma:medium="tactile" emma:mode="ink">
            <msink:context xmlns:msink="http://schemas.microsoft.com/ink/2010/main" type="paragraph" rotatedBoundingBox="18474,9018 21537,9131 21506,9969 18443,9855" alignmentLevel="1"/>
          </emma:interpretation>
        </emma:emma>
      </inkml:annotationXML>
      <inkml:traceGroup>
        <inkml:annotationXML>
          <emma:emma xmlns:emma="http://www.w3.org/2003/04/emma" version="1.0">
            <emma:interpretation id="{E1AB466A-A126-4249-9A0F-55D09D683076}" emma:medium="tactile" emma:mode="ink">
              <msink:context xmlns:msink="http://schemas.microsoft.com/ink/2010/main" type="line" rotatedBoundingBox="18474,9018 21537,9131 21506,9969 18443,9855"/>
            </emma:interpretation>
          </emma:emma>
        </inkml:annotationXML>
        <inkml:traceGroup>
          <inkml:annotationXML>
            <emma:emma xmlns:emma="http://www.w3.org/2003/04/emma" version="1.0">
              <emma:interpretation id="{B9BA4874-6A66-447C-B899-0EE37BC90DF0}" emma:medium="tactile" emma:mode="ink">
                <msink:context xmlns:msink="http://schemas.microsoft.com/ink/2010/main" type="inkWord" rotatedBoundingBox="18474,9018 21537,9131 21506,9969 18443,9855"/>
              </emma:interpretation>
              <emma:one-of disjunction-type="recognition" id="oneOf0">
                <emma:interpretation id="interp0" emma:lang="en-US" emma:confidence="0">
                  <emma:literal>It</emma:literal>
                </emma:interpretation>
                <emma:interpretation id="interp1" emma:lang="en-US" emma:confidence="0">
                  <emma:literal>I+1</emma:literal>
                </emma:interpretation>
                <emma:interpretation id="interp2" emma:lang="en-US" emma:confidence="0">
                  <emma:literal>I+I</emma:literal>
                </emma:interpretation>
                <emma:interpretation id="interp3" emma:lang="en-US" emma:confidence="0">
                  <emma:literal>I+l</emma:literal>
                </emma:interpretation>
                <emma:interpretation id="interp4" emma:lang="en-US" emma:confidence="0">
                  <emma:literal>Its</emma:literal>
                </emma:interpretation>
              </emma:one-of>
            </emma:emma>
          </inkml:annotationXML>
          <inkml:trace contextRef="#ctx0" brushRef="#br0">4170-310 1333,'0'0'174,"0"0"-20,0 0-26,32-5-74,9 5-2,-1 0 5,5 2-34,1 1-16,3-3 6,-4 2 4,1 4-17,-6-4-4,-8 1-14,-9-1 24,-23-2 3,0 0 6,22 0-38,-22 0-60,0 0-154,0 0-106,0 0-18,-27 0 49,-9 0 19</inkml:trace>
          <inkml:trace contextRef="#ctx0" brushRef="#br0" timeOffset="507.54">4152 239 925,'0'0'288,"0"0"36,0 0-50,41 20-95,0-13-61,4-1-29,4-6-27,1 0-12,9-3-30,0 3-20,-5-3 13,-5 1-20,-8 2 11,-5 0-17,-9 0-59,-27 0-180,28-3-227,-28 3-77</inkml:trace>
          <inkml:trace contextRef="#ctx0" brushRef="#br0" timeOffset="254.87">4347-272 580,'0'0'108,"0"0"68,-5 30 106,5-30 21,9 34-82,0-7 36,0 1-46,5 0-41,-5 3-44,0 2-4,0 2-34,-9 3-23,0 1 3,0 1-32,0 3-16,-5-5-3,5-2-8,0 0-9,0-11 5,0-25-5,-4 25 0,4-25 11,0 0-24,0 0-102,0 0-186,0 0-324,0 0-154</inkml:trace>
          <inkml:trace contextRef="#ctx0" brushRef="#br0" timeOffset="791.74">4880 7 1100,'0'0'167,"0"0"48,0 0-24,40 18-27,1-5-21,4-8-48,0 0-40,5 3-3,0-6-3,-1 1-24,-8-1-36,-5-2 28,-9 0 7,-27 0-36,27 0-5,-27 0-66,0 0-165,0 0-243,23-15-40</inkml:trace>
          <inkml:trace contextRef="#ctx0" brushRef="#br0" timeOffset="1059.2">5128-132 1109,'0'0'142,"0"0"-53,0 0 54,0 0 104,0 0-30,0 0 17,0 0-11,18 35-79,-4-4-20,-1 2-2,-4 0-54,0 0-28,-4-3-19,4 1-12,0-3 5,-9-28-21,4 35 7,5-7-86,-9-28-220,0 0-295,0 0-180</inkml:trace>
          <inkml:trace contextRef="#ctx0" brushRef="#br0" timeOffset="1370.73">5462-478 1507,'0'0'205,"0"0"120,0 0-12,9 43-94,-4 6-2,-1 1-36,1 4-45,-5-1-26,4 1-36,1-1-13,0-5-8,-1-2-29,-4-3-4,9-7-14,0-1-6,-4-7 13,-1-5-13,-4-23-5,9 23 12,-9-23-14,0 0-104,0 0-310,0 0-344</inkml:trace>
          <inkml:trace contextRef="#ctx0" brushRef="#br0" timeOffset="-1432.4">2494-445 990,'0'0'243,"0"0"-29,0 0-64,0 0-23,0 0-14,0 0 66,0 0-3,0 0-27,36 0-30,1 0-13,3 0 8,1 3-8,9-1 0,-5-2-25,0 3-38,0-1-7,-4 1-28,-10 0-2,-4-3 1,-27 0-7,19 2-3,-19-2 14,0 0-22,0 0 16,0 0-11,0 0-27,0 0-18,0 0-63,0 0-44,0 0-26,-32 25 6,0-7 53,1-3 56,-1-2-19,0 0 33,1-3 18,4-2 14,0-1 19,27-7 4,-32 3 0,32-3 10,0 0-25,-27 5 28,27-5 36,0 0 12,0 0-6,0 0-29,0 0-17,0 0-6,0 0 7,0 0 28,0 0-47,0 0 1,0 0 81,-9 23-32,4 2 50,10 1-3,-5 4 3,4 3-25,1 5-5,-1 0 54,5 3-31,-4 2-3,4-2-48,0 2 8,-5-8-21,6 1 3,-6-6 7,1-4-21,-5-26 10,4 33-19,-4-33 7,5 28-7,-5-28 0,0 0 10,0 0-21,0 0 14,0 0 8,0 0-6,0 0 4,0 0 0,0 0-14,0 0 11,0 0-49,0 0-129,0 0-193,0 0-210,0 0-120</inkml:trace>
          <inkml:trace contextRef="#ctx0" brushRef="#br0" timeOffset="-1103.75">2530 198 1764,'0'0'222,"0"0"-20,0 0-51,0 0-87,0 0-11,0 0 13,0 0 107,0 0 35,37 10-78,3-5-47,10-2-35,0-1-22,-1 1-3,1-3-21,0 0 7,-5 2 8,-9-2-17,-9 3 10,-4-6-14,-23 3 4,0 0 4,22 0-65,-22 0-202,0 0-157,0 0-278,0 0-206</inkml:trace>
          <inkml:trace contextRef="#ctx0" brushRef="#br0" timeOffset="-615.79">3402 15 1168,'0'0'192,"0"0"-2,0 0 40,0 0-65,32-5-42,0 0-13,4 2-39,9 1-11,-4-1-20,-1 1 7,5 2-26,-4 2-19,0 1 19,-5-1-32,-9-2 23,0 3-24,-27-3 17,0 0-17,23 2 4,-23-2 8,0 0-177,0 0-170,0 0-201,0 0 8</inkml:trace>
          <inkml:trace contextRef="#ctx0" brushRef="#br0" timeOffset="-344.12">3502 134 1156,'0'0'168,"0"0"72,0 0 21,0 0-66,0 0-23,0 0-52,36 8-3,0-5-11,-4-3-7,13 2 65,0-2-31,0 0-49,0 3-59,-9-3 4,-4 0-24,-32 0 2,32 0-2,-32 0-11,0 0-92,0 0-151,27-3-38,-27 3-89,0 0-123,18-5-138</inkml:trace>
        </inkml:traceGroup>
      </inkml:traceGroup>
    </inkml:traceGroup>
  </inkml:traceGroup>
</inkml:ink>
</file>

<file path=ppt/ink/ink6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45.85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796FE61-25CC-421F-B24C-A179495BB899}" emma:medium="tactile" emma:mode="ink">
          <msink:context xmlns:msink="http://schemas.microsoft.com/ink/2010/main" type="inkDrawing" rotatedBoundingBox="2866,2856 7212,2880 7198,5386 2852,5361" hotPoints="2707,3250 7232,2964 0,0" semanticType="underline" shapeName="RightTriangle">
            <msink:sourceLink direction="with" ref="{5B01FCB4-61E2-49AF-8429-76086664FD5C}"/>
            <msink:destinationLink direction="with" ref="{7F7597CF-A3F8-4A17-AF31-75B022AAC46A}"/>
          </msink:context>
        </emma:interpretation>
      </emma:emma>
    </inkml:annotationXML>
    <inkml:trace contextRef="#ctx0" brushRef="#br0">0 328 509,'0'0'80,"0"0"19,0 0-61,0 0-17,0 0-11,0 0-6,0 0 23,0 0-16,0 0 15,0 0 38,0 0 7,0 0-32,0 0 10,0 0 19,27-15 12,-27 15-44,27-10-15,-27 10 0,27-8 22,-27 8-37,32-8 13,-5 3-10,-27 5 25,32-5-48,-5-2 20,4 4 10,-4-2 3,5 0-32,0 0-5,4 0 8,-5 0-13,1 2 16,-5 1 7,0-1 51,0 1-46,-4 2 4,0-3 2,-23 3-16,22-3-4,-22 3 14,23-2-10,-23 2 9,18-5 12,4 2-13,-22 3-3,23-5-21,0 3 36,-23 2 9,27-5-44,-5 2 40,-4 0 2,-18 3-20,27-2 7,1-1-17,-28 3 39,27-5-45,-5 0 27,1 3 11,-1-3-27,1 2 21,0-2 0,-1 0-23,1 2 49,4 1-44,-5-3-8,1 2 40,-23 3-32,27-5 12,-27 5-5,32-3-14,-32 3 11,22-5 3,-22 5-24,27-2 33,-27 2-23,28-3 33,-28 3-34,31-5 1,-31 5 25,32 0-28,-5-2 10,5-1 24,-10 3 1,5-2-34,0 2 9,-27 0 9,36-3-43,-8 0 52,3 1 3,-4 2-52,0-3 31,5 3 15,-5-2-24,5-1 6,-1 3 22,6-2-36,-6 2 39,10-3 3,-1 3-8,1 0 69,4 0-53,-4 0 8,4 0-20,0 0 11,-4-2-18,4 2-14,0-3 3,1 1 1,-6-1 3,5 0-1,1 3-15,-6-2 3,1 2 19,0 0-13,-1 0 29,-4 0-18,5 0 4,0 2-15,-1 1-10,1-3 14,4 0-1,5 0-3,0-3 21,-1 3-10,1-2-22,0 2 6,4-3-2,-4-2 7,-1 3 8,1-3-13,0 0 10,-1-1-5,6 1 0,3 0 0,1-2 5,4 4-5,-9-2-5,5 0 9,-5 0 21,-8 0-28,-1 2 3,-5 3-4,1-2 13,-5-1 7,0 3-6,-4 0-20,4-2 2,-4 2 8,-1 0 19,-4-3-14,5 3 1,-5-3 6,0 3-12,-4-2 12,-23 2-6,27-3 0,-27 3-11,0 0 33,0 0-9,18-2-22,-18 2 18,0 0 76,0 0 3,0 0-40,0 0-5,0 0-29,0 0 2,0 0 1,0 0-8,0 0 5,0 0-9,0 0-3,0 0 8,0 0-16,0 0 14,0 0-26,0 0 20,0 0-17,0 0 5,0 0 7,0 0-7,0 0 37,9 25-14,-9-25 7,9 26 9,-4-3 7,-5-23-28,4 30 10,-4-4-3,0-26-14,9 25-13,-4-2 14,-5-23 4,4 28 8,-4-8-20,0-20-4,5 26 15,-5-26-6,4 25-13,1-4 17,-5-21-1,4 25-6,-4-25-7,5 28 5,-5-5 0,0-23-4,4 25 4,-4-2 9,0-23-9,0 23 5,0-23-8,0 26 10,0-26-5,0 28 6,0-28-16,0 25 0,0-5 16,0-20-12,5 23-3,-5-23 7,0 28 13,4-5-7,-4-23-16,0 26 10,0-26 14,0 33-7,0-5-13,0-28 9,0 30 0,0-2-7,0-28-8,0 31 18,0-31 0,0 35 0,0-35-23,0 31 17,0-6 8,0-25-8,0 28-5,0-28 7,0 28 14,0-28-26,5 28 10,-5-28 4,0 0 2,0 39-6,0-39 0,0 30 0,0-30 3,0 33-8,0-33 20,0 0-15,0 36-4,0-36-3,0 33 7,0-33 4,0 0 3,0 0-22,4 30 15,-4-30 9,0 0-7,0 0 2,0 0-14,0 28 1,0-28 15,0 0 4,0 0-10,0 31 0,0-31 3,0 0-1,-9 25 3,9-25-17,0 0 7,-4 28 11,4-28 3,0 0-21,0 0 12,-5 31 6,5-31-2,0 0-4,-4 30-12,4-30 21,-5 31-1,5-31-16,-4 31 2,4-31 17,-5 33-8,5-33-15,-4 28 6,4-28 16,0 0-10,-5 25-3,5-25-7,0 0 19,0 0-6,0 0-1,-4 28-11,4-28 13,0 0 1,0 0-12,0 0 7,0 0 10,0 0 5,0 0-21,0 0-6,0 0 18,0 0 3,0 0-9,0 0 0,-27 23 0,27-23 0,-23 15 17,23-15-17,-32 10 6,32-10-20,0 0 20,-31 13 2,31-13-8,-32 10-5,10-5 0,-6 3 5,6 0 3,-5-3-1,0 2 9,4-1-19,-4-4 8,-5 6 11,5-6-8,0 1-13,5-1 10,-1 1 9,0 2-9,-4-5-6,0 2 8,0 1-2,-9 0 4,0-3-4,-5 2-6,0-2 6,-4 0 0,5 3 6,-1-1-6,0-2-8,5 3 13,-4-3 4,8 0-2,-4 0-13,4 0 6,-4-3 7,0 1-12,0-1 1,-5 3 9,5 3 8,0-6-26,-5 3 13,0 3 9,1-3-2,4 0-20,-1 0 13,6 2 14,-5-2-7,4-2-7,-4-1-15,0 3 19,0 0 5,0-2-5,-5-1-11,-4 0 7,-5 1 0,0-1 3,-4-2-8,0 3-4,0 2 9,-1 0 13,6 0-16,4-3-1,-1 3 9,6 0 8,-1 0-13,-4-5 3,4 5-9,1-2 15,-6-1-2,-3 1-10,-1-1-5,0 0 17,1 1 0,-6-1-23,-3 3 18,3 3 0,-3-1-4,4-2 2,-1 3 55,6 0 55,3-3-41,6 2-33,-1-4-19,5 2-19,0 0 15,0 0-11,4-3 2,0 0-12,5 1 6,0 2 8,0-3-8,27 3-4,-32-2-7,1-1 11,4 1 7,0-3-12,0 0 5,-5-1 0,-4 4 7,4-1-3,1 1-15,-1-1 11,0 1 4,1 2 4,-1-5-14,5 5 0,-5 0 11,5 0-10,27 0-3,-36 0 12,4 0 8,32 0-16,-31 0-4,4 0 11,27 0 2,-27-3-5,27 3-4,0 0 10,-28 0-6,28 0-7,0 0 7,0 0 4,0 0-8,0 0 1,0 0 13,0 0-6,0 0-4,0 0-5,0 0 12,-27-8 12,27 8-6,0 0 0,0 0 12,0 0 7,0 0-12,0 0-13,0 0 3,0 0 2,0 0-17,-18-25 1,18 25 11,0 0-3,-9-23-9,9 23 5,0 0 14,0 0-6,0-30-8,0 30 3,0 0 8,0-31 2,0 31-13,0-28 9,0 28 1,0-31 8,0 31-7,5-30-4,-5 30 8,0-33-4,0 33-11,4-31 0,-4 31 0,5-30 5,-5 30-9,4-31-2,-4 31 15,5-30 0,-5 30-9,9-33-10,-9 33 24,0-33-10,0 33-10,4-36 1,-4 36 14,5-38-9,-5 38-3,4-36 8,-4 36 2,0-33-1,0 33-12,5-31 10,-5 31 23,0-25 21,0 25-27,0-25 6,0 25-4,-5-26-10,5 26-10,0-30-3,0 30 8,-4-31-2,4 6-11,0 25 0,0-28 7,0 28 3,-5-33-12,5 7 3,0 26 11,0-25-7,0 25-6,0-31 6,0 31 6,-4-28-2,4 28-13,0-28 9,0 28 4,0-25 2,0 25-14,0 0 3,4-26 13,-4 26-4,0 0-4,0-28-9,0 28 9,0 0 4,0 0-4,0 0 0,5-25-5,-5 25 5,0 0 3,0 0 1,0-26-4,0 26-8,0 0 4,0 0 14,0-25-7,0 25-12,0 0 4,0-26 13,0 26-8,4-25-9,-4 25 9,0 0 7,5-25-2,-5 25-14,0 0 6,0 0 11,0 0-4,0 0-4,0 0-3,0-26-6,0 26 9,0 0 10,0 0-10,0 0-8,0 0 2,0 0 15,0 0-9,0 0-5,0 0 5,0 0 0,0 0 10,0 0-10,0 0-5,4-28 5,-4 28 6,0 0-6,0-25-7,0 25-3,0 0 10,0 0 6,0 0-4,5-26-11,-5 26-20,0 0-83,9-23-98,-9 23-165,0 0-213,18-30-139,-18 30-34</inkml:trace>
    <inkml:trace contextRef="#ctx0" brushRef="#br0" timeOffset="18291.7">2051 1699 591,'0'0'90,"0"0"66,0 0-7,0 0-47,0-25 7,0 25 5,0 0 21,0 0 4,0 0 4,4-21-25,-4 21-13,0 0-12,0 0 18,0 0-14,0 0-6,0 0-20,0 0 17,0 0-31,0 0 20,0 0 22,0 0 9,0 0-28,5-20-56,-5 20 6,0 0-20,9-20 4,-9 20-2,0 0 22,0 0-13,0 0-1,0 0-2,0 0-21,0 0 16,0 0-18,0 0 11,0 0-12,0 0 0,0 0 15,0 0-4,5 28 35,4 5 58,-5 5 47,-4 8 0,5 2-30,-5 3-13,0 5 9,0-6-45,4 1-11,1-5 50,-1-3-26,1-5-19,4-2-32,-5-6 10,-4-30-33,5 31 15,-5-31-4,4 25-11,-4-25 13,0 0-12,0 0-2,0 25 11,0-25-10,0 0 25,0 0-12,0 0-6,0 0 16,0 26-21,0-26-33,0 0 49,0 0-23,0 0 9,0 0-5,5 28 1,-5-28-5,0 0-4,0 0 12,0 0-8,4 28-5,-4-28 15,0 0-10,0 30 0,0-30 0,0 0 0,0 0 9,0 0-18,5 33 14,-5-33-8,0 0 3,0 0 9,0 0-18,4 31 20,-4-31-22,0 0 8,0 0 11,0 0-18,0 0 14,0 0-4,0 0-16,0 0-9,0 0-237,5 25-182,-5-25-230,0 0-483</inkml:trace>
  </inkml:traceGroup>
</inkml:ink>
</file>

<file path=ppt/ink/ink6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25.67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7412F78-D6ED-4D9A-9EDB-8DA738831EAE}" emma:medium="tactile" emma:mode="ink">
          <msink:context xmlns:msink="http://schemas.microsoft.com/ink/2010/main" type="inkDrawing" rotatedBoundingBox="2946,905 5835,727 5926,2189 3036,2368" hotPoints="5937,1525 4463,2272 2952,1603 4426,857" semanticType="underline" shapeName="Ellipse">
            <msink:sourceLink direction="with" ref="{4A255B8B-C7F0-473E-8BEC-2C745E3711E9}"/>
          </msink:context>
        </emma:interpretation>
      </emma:emma>
    </inkml:annotationXML>
    <inkml:trace contextRef="#ctx0" brushRef="#br0">9-1194 411,'0'0'160,"0"0"47,0 0 15,0 0 54,14-25-1,-14 25-17,0 0-26,0 0-8,0 0 0,0 0-9,0 0-28,0 0-56,0 0-55,-14-23-22,14 23 17,-18-20-14,18 20 8,-23-26-13,1 8-17,22 18-4,-32-25-4,5 7-21,0 0 34,0 1-34,0 4 22,-5 0 4,5 1-10,0-1 14,0 3 7,0 0-14,0-3-8,-5 3-1,-4 2 1,4 0-5,-4 3-6,0 0 0,-5 0 3,5 3-2,0-3 10,0 0 16,-5 2 4,5-2 8,0 2-8,4 1-4,-4-1 1,5 3-10,-6 0-7,1 0-10,0 0-5,0 3 4,0 2-10,4-3 7,-4 4-7,0-1 4,-5 2-4,5 1 8,0 5-2,-5-3-1,1 2-1,-5 1 8,4 0 4,0 0 9,1-3 9,3 5 18,1 0-14,0 0-3,-5-2-5,10 0-8,-5 2-4,4 0 5,-4 1-9,0 1 20,-5 4 27,0-1 47,1 0-23,-1 3-8,0 0-17,1 0-22,4 0-4,0 0-10,4-1-4,0 1 3,5 3-4,0-3 4,0 4 4,4-1-6,1-1 2,4 1-10,0 2 11,0 2 7,4 1 17,0-3-4,5 2-2,0 0-14,5-2-21,4 3 7,0-1 17,4 1 10,1 2 5,4-3 2,5 3-36,4 0 35,0-2 13,13-1-21,5 1 2,5-1 8,9-4-21,4 2-21,0-5 18,-4-3-22,4 3 3,-4-6 11,0 1-26,-1-2 19,-8-1 5,0-3-15,-1 1 11,1 0-11,4-3-7,5-2 19,-1-1-23,6-2 11,-1 0 12,0-2-34,5-3 28,0 0-16,-5 2 15,0 4 9,5-6-28,-5 2 16,0 1 15,0-1-26,1 1 9,-6-3 3,1 0-11,4-3 18,0-2-15,1 0-6,-1 0 21,4-3-10,-3 1-8,-6 2 17,-3-3-27,-1 0 28,-5 1-3,1-1-23,-9 3 22,-1-3 5,1 1-7,0-6-14,-5 6 18,4-6-8,1 3-17,0-3 43,-1 0-34,1 1-8,-32 12 29,40-21-13,-3 3-6,-37 18 6,40-22 4,-8-1-4,-32 23 2,36-28-9,-36 28 3,32-31 16,-10 3-19,-22 28-3,23-30 21,-10 4-20,-13 26-1,18-30 29,-4 2-23,-14 28-10,14-30 14,-14 30 21,9-31-41,0 8 16,-9 23 18,4-33-21,1 8-7,-1-1 18,-4 26 5,9-35-22,-9 7-7,0 28 43,5-33-23,-5 5-11,0 28 16,0-28-13,0 28 1,-5-28 13,5 28-12,-9-30-5,9 30 16,-13-33-3,13 33-17,-14-31 15,14 31 4,-18-30-32,18 30 24,-23-28 6,23 28-5,0 0 19,-36-36-28,36 36 6,-27-33 21,27 33-33,-36-30 12,36 30 12,-32-26-17,32 26 25,-31-23-30,31 23 24,-36-20-32,9 10 37,27 10-33,0 0 17,-32-15 8,32 15-19,-27-16 31,27 16-33,0 0 35,-27-17-13,27 17-23,-27-18 28,27 18-31,-32-18 34,32 18-31,-27-23 19,27 23 4,-27-25-27,27 25 29,-32-18 3,32 18-54,-27-15 0,27 15-224,-27-13-257,4 3-138,23 10-59,-31-8-231,4 8-256</inkml:trace>
  </inkml:traceGroup>
</inkml:ink>
</file>

<file path=ppt/ink/ink6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17.75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0A2F28C-8DFD-4FF0-89D1-C65078CD4EE1}" emma:medium="tactile" emma:mode="ink">
          <msink:context xmlns:msink="http://schemas.microsoft.com/ink/2010/main" type="inkDrawing" rotatedBoundingBox="6764,2005 6773,2024 6759,2030 6750,2012" shapeName="Other"/>
        </emma:interpretation>
      </emma:emma>
    </inkml:annotationXML>
    <inkml:trace contextRef="#ctx0" brushRef="#br0">1297-343 645,'0'0'127,"0"0"6,0 0-30,0 0 11,0 0-39,0 0-12,0 0-52,0 0 7,0 0-37,0 0-135,0 0-106,9 18-121</inkml:trace>
  </inkml:traceGroup>
</inkml:ink>
</file>

<file path=ppt/ink/ink6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06.53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EACFADE-56BC-4041-A1B1-F691D3DDD79F}" emma:medium="tactile" emma:mode="ink">
          <msink:context xmlns:msink="http://schemas.microsoft.com/ink/2010/main" type="inkDrawing" rotatedBoundingBox="1783,5700 7695,4284 8472,7528 2560,8943" hotPoints="2207,6860 3307,5367 8181,5172 6246,6862" semanticType="underline" shapeName="Quadrilateral">
            <msink:sourceLink direction="with" ref="{565BCBAA-DE33-4476-BFB7-8D8C767A09C3}"/>
            <msink:sourceLink direction="with" ref="{2D8305CB-DEB1-4A84-A75A-B6370306117F}"/>
            <msink:destinationLink direction="with" ref="{670684D8-9168-470B-8D7C-81622FB0DE10}"/>
            <msink:destinationLink direction="with" ref="{7B645C89-40F6-471D-A60A-313417529EEB}"/>
            <msink:destinationLink direction="with" ref="{7F7597CF-A3F8-4A17-AF31-75B022AAC46A}"/>
          </msink:context>
        </emma:interpretation>
      </emma:emma>
    </inkml:annotationXML>
    <inkml:trace contextRef="#ctx0" brushRef="#br0">52 174 294,'0'0'30,"-27"0"20,27 0-6,0 0 4,0 0 3,-27 0 15,27 0 10,0 0 37,0 0 28,0 0-15,0 0 5,0 0 43,0 0-34,0 0-29,0 0-30,0 0-19,0 0-40,0 0 10,0 0-26,0 0 18,41 0-1,0 0 14,4 0 18,4 0 14,10 2-15,0 1-3,4-1-11,5-2-22,-5-2 8,-4-1 0,4 1-26,-4-1 21,-9 1-1,-1-1-20,1 0 15,0-2-29,-5 0 31,5 0-17,-1 0 14,-4 3-11,-4-3-11,0 2 3,-1-2-5,-3 2 10,3 1-18,-4 2 39,-4-3-2,4 3-19,0-2-4,0-1 4,0 1-10,5-3 10,0 2-13,4-2 10,-9 0 16,5 2-21,-5 1 15,5 2 4,-1-3-23,-4 1 16,5 2 1,0-3-16,-1 3 25,6-2-25,3 2 17,-4 0 2,5 0-14,0 0 11,4 0-14,-4-3 5,4 6 18,0-6-14,0 3 3,1-2-6,-6 2 33,5-3-42,-4 0 24,0 1 10,0-3-37,-1 2 15,1 1 6,4-3 2,0 0 3,1 0-5,-1 2 9,5 0 0,-5-2-6,4 3-2,1-1-7,-5 1 13,5-1 9,0 1 2,-5 2-14,5-3-10,0 3 0,-1 0-3,1-2 8,0 2 0,-5-3-11,0 3 0,0-3 23,-4 1 2,0-1-19,-10 3 6,1 0-13,-5 0 15,-4 3-8,0-3 0,-5 2 0,4-2 4,-4 3-4,5-3 9,-5 0 13,0 0-4,-4 0-5,4 0 11,-9 0 34,5 0 47,-1 0-3,1-3-39,-23 3-3,22 0-29,-22 0-14,23 0 7,-23 0-19,22 0 15,-22 0-14,23 0-6,-23 0 10,0 0-22,18 0 23,-18 0-14,0 0 5,23 0 7,-23 0-17,0 0 14,0 0-10,0 0 4,0 0 11,0 0-21,0 0-67,0 0-154,0 0-169,0 0-239,0 0-99</inkml:trace>
    <inkml:trace contextRef="#ctx0" brushRef="#br0" timeOffset="3735.24">61 146 441,'0'0'-6,"0"0"24,0 0 6,0 0 5,0 0 44,0 0 6,0 0 34,0 0 68,0 0 33,0 0-69,0 0 19,0 0-39,0 0 23,0 0 11,0 0-49,-18 35-15,18-35 34,-22 36-16,-1-6 1,5 1 7,0-3-24,0 2 36,0 1-31,-5-1-12,5 3-12,-4-2-6,-1-3-30,5 5-18,-5-3 9,5 3 19,0-2 0,-4 2 2,4-3-22,-5 6 5,0-6-17,1 1-9,-1-1-8,1 1 8,-1-4 3,5-1-17,18-26-3,-27 38 11,4-10-5,5 0-3,-4-3 12,4 1 1,18-26-15,-27 38 5,4-5 17,5-5-17,0 2-3,0-2 10,-5-2 6,23-26 0,-27 35-3,0-7 4,0-5 0,4-5-8,23-18 1,-27 25 6,5-7 2,22-18 3,-28 20 15,28-20-20,-27 23-4,27-23 9,0 0-15,-27 31-3,27-31 7,-27 25-7,27-25 5,0 0 9,-23 30-14,23-30 3,-27 26 5,27-26-4,0 0-4,-27 30 10,27-30-14,0 0 1,-22 26 9,22-26 2,0 0 3,-27 28 46,27-28 6,0 0-21,-28 28-22,28-28 5,0 0-18,-27 22-4,27-22 4,0 0-7,0 0 0,0 0 14,0 0-17,0 0-2,0 0 13,0 0-5,0 0-7,0 0 9,0 0 8,0 0-11,0 0-2,0 0 8,0 0-11,0 0 3,0 0 4,0 0-63,0 0-124,0 0-121,0 0-221,0 0-331,0 0-87</inkml:trace>
    <inkml:trace contextRef="#ctx0" brushRef="#br0" timeOffset="987.65">4638 16 728,'0'0'124,"0"0"45,0 0 7,0 0-18,0 0-38,0 0-9,0 0 40,0 0-28,0 0 10,0 0-48,0 0-58,0 0 18,0 0-27,0 0 30,-23 28 12,23-28-23,-27 33 14,0-5-3,5-5 40,22-23-38,-28 35 19,6-7-11,22-28 20,-32 36 5,5-8-19,5-3 5,22-25-26,-32 36 14,9-6-31,-4-2 2,5 0-19,-1-2 8,23-26-12,-32 35 3,5-9 12,5-1-17,22-25 18,-27 30 4,9-2 4,18-28-12,-32 28-3,32-28 23,-27 33-21,27-33 8,-27 31-24,27-31 8,-23 30 8,23-30-23,-22 31 15,8-6-8,14-25 8,-18 36 3,0-6-19,4 1 21,-4-3-13,0 2 24,0-2 14,0 3-5,0-4-2,0 4-20,-5-6 12,5 3-17,5-5 2,-5 3-1,0-1 6,-1-2 2,1 0-12,0-3 7,18-20-10,-22 28 14,22-28-14,-27 33 3,4-8 22,23-25 8,-27 33 10,4-5-24,23-28-4,-27 33 2,5-5-17,22-28 13,-37 31-10,10-6 5,27-25 6,-36 31-18,5-9 14,8-1-5,23-21 0,-36 30 1,36-30-14,-41 36 12,41-36-4,-40 33 0,40-33 3,-32 28-8,32-28 8,0 0-3,0 0 0,-32 25 9,32-25-15,0 0 6,0 0 0,0 0-4,0 0 10,0 0-3,0 0-11,0 0 16,0 0-8,0 0-6,-31 31 12,31-31-13,0 0 4,0 0 7,0 0-12,0 0 18,0 0-15,0 0 1,0 0 8,0 0-10,0 0 12,0 0-9,0 0-6,0 0 16,0 0-11,0 0 4,-27 30 0,27-30-45,0 0-102,0 0-73,0 0-133,0 0-184,0 0-300</inkml:trace>
    <inkml:trace contextRef="#ctx0" brushRef="#br0" timeOffset="2467.28">3079 1767 533,'0'0'123,"0"0"-8,0 0 12,0 0-1,0 0 5,0 0 10,0 0 9,0 0-7,0 0 20,0 0-28,-31 16 4,-1-6-46,5-7-37,27-3-26,-45 0 27,4 0-2,0-3-38,5 0 8,0 1 34,0-1-30,0 1 5,-5 2-24,5-5-6,0 2 6,0 1 7,0-1-4,0 0-13,-1 1-17,6-1 11,-1 1 27,1-1 22,-1-2 16,5 3-8,-5-1-26,5 1-13,0-1-9,27 3 2,-41-8 3,5 6 11,5-1 7,-1 3 1,5 0-6,-5 0-26,5-2 5,0 2-4,-5-3 6,-4 1 8,5-1-6,-6 0 6,1 1-1,0-1-25,0 1 11,-5-1 5,1 1 0,4-3 8,-5 2 6,5 1-14,0-4 0,-1 4 25,1-1 44,5 1-20,-5-1-17,-1-2-12,-3 0-8,-1 0-8,0 2-4,-4-4 7,0 2 12,0 2 24,0-2 0,4 0 6,0 0 2,1 2-28,-1 1-11,5-1-12,0 1 4,-9-3 4,8 2-4,-8 0 6,5-2-10,-6 5-3,1-2 3,0 2-8,0 2 8,0-2-5,-5-2 5,5 4 0,0-2 5,4 3 6,0-3-6,1 2-19,4-2 14,-1 6 3,-3-4 3,-1 1-2,0-1-10,1 3 6,-1-2-3,0-1-2,5 1 11,-4-1 4,-1 4-6,5-4-4,0 3-14,0 0 14,-1 0-5,1-2 15,-4 0-1,-1-1-15,0 1 10,1-1-13,-1 1 3,5-1 0,-5 1 12,5-1-6,4-2 12,1 0-6,-1 0-6,5 0-7,0 3 3,27-3-3,-36 0 4,9 0 12,0-3-7,4 1 2,23 2-7,-32-3-3,10 3 6,22 0-6,0 0 3,-23-2 10,23 2 4,0 0 3,0 0 10,0 0-7,0 0-1,0 0-1,0 0-7,0 0 8,0 0-2,0 0-6,0 0-1,0 0 1,0 0-11,0 0-29,0 0-86,0 0-194,0 0-146,0 0-154,0 0-88</inkml:trace>
    <inkml:trace contextRef="#ctx0" brushRef="#br0" timeOffset="178288.67">1701 1753 513,'0'0'-17,"0"0"27,0 0 36,0 0 32,0 0 13,0 0 14,0 0-7,0 0 12,0 0-11,0 0 16,0 0-21,0 0-20,0 0-18,0 0 8,0 0-15,0 0 20,0 0-19,0 0-14,0 0-49,0 0-5,0 0 3,0 0 32,0 0-12,0 0-5,28 13 17,-28-13 16,18 31-17,-5-3 14,1 2-35,-10-2 29,5 0 2,-9 3 8,0-6-17,5 1-23,-5-1-4,0-2 46,0-23-36,0 28 8,-5-5-8,5 0 5,-4 0 11,-1 3-7,1 2-14,4 0 10,0 0-8,-5 2 17,1 1-5,-5 0 11,4-3-7,1 0-17,-1-3 4,-4-2 12,5-2-19,4-21 15,-5 25-13,5-25 5,-5 26-13,1-6 13,4-20-8,-5 28 34,1-2-33,-1-1-9,5-2 41,-4-3-28,-1 3-17,1 0 47,-1-2-33,5-21 25,-9 30-15,5-7 3,4-23 17,-9 23-20,9-23 8,-5 26-16,5-26 19,-9 25-20,9-25-7,-4 31 32,-1-11-38,5-20 32,0 26-14,0-6-9,0-20 22,-4 26-18,-1-6 26,5-20-32,-4 28 14,-1-8 3,5-20-14,-4 23 16,4-23-13,-5 23-9,5-23 27,-4 21-11,4-21-2,0 0-7,-5 23 10,5-23-15,0 0 19,0 0-12,-4 23 18,4-23-6,0 0-32,0 0 50,-5 28-32,5-28-2,0 0 5,0 0 10,0 25-6,0-25-19,0 0 36,0 0-33,0 0 30,0 0-7,0 0 19,0 0-26,0 0 65,0 0-12,0 0-32,0 0-3,0-31-18,0-4 22,-5-1-25,5-2 16,-4 2-9,-5 0-9,-5 6 15,1-1-19,-5 8 5,0 0 19,18 23-35,-23-25 45,23 25-42,-23-18 23,23 18-15,0 0 9,0 0 0,0 0 2,0 0-7,0 0 8,0 0-10,0 0-7,0 0 20,0 0-28,0 0 41,0 0-29,0 0 1,0 0 9,5 31 0,0-3 0,8 0-15,-4 2 32,5-2-24,-1 0-4,1 0 14,-1-2-18,-4-1 31,0-4-21,-9-21 5,14 25 4,-14-25-21,9 21 26,-9-21-9,0 0 13,0 0-13,0 0 0,0 0 4,0 0 7,27-3-5,5-10-21,-1-7 41,1-8-32,0-3 19,4-2-18,0 3 22,-9 4-22,-4 1-6,-5 7-36,-18 18-148,0 0-244,13-21-127</inkml:trace>
  </inkml:traceGroup>
</inkml:ink>
</file>

<file path=ppt/ink/ink6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5.79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70684D8-9168-470B-8D7C-81622FB0DE10}" emma:medium="tactile" emma:mode="ink">
          <msink:context xmlns:msink="http://schemas.microsoft.com/ink/2010/main" type="inkDrawing" rotatedBoundingBox="2256,8521 17721,7269 18027,11043 2561,12295" semanticType="underline" shapeName="Other">
            <msink:sourceLink direction="with" ref="{CEACFADE-56BC-4041-A1B1-F691D3DDD79F}"/>
            <msink:sourceLink direction="with" ref="{5DB026EC-9624-42CE-BF42-EA49CF3F081E}"/>
            <msink:sourceLink direction="with" ref="{B74970DA-2AEA-4B3F-AC35-1032C65CAFFC}"/>
          </msink:context>
        </emma:interpretation>
      </emma:emma>
    </inkml:annotationXML>
    <inkml:trace contextRef="#ctx0" brushRef="#br0">0 0 532,'0'0'93,"0"0"-11,0 0 17,0 0-29,0 0 5,0 0 1,0 0-9,0 0-9,0 0 48,0 0 19,14 23 1,-14-23-30,22 18-34,1-3-14,-5 1-27,4-4-11,5 1 35,5 2-2,4 0 17,0 3-42,5-3-6,0 3-12,4 0 27,0 5 67,0 2-5,5-2-45,4 8-23,5-1-15,4-2-11,5 3 11,4-4 6,5-1 5,9-1-25,-5 1 27,5 2-10,0-5-15,-5 2-5,0 0 7,-8 1 30,-1 2-26,-4-3-3,-5-5-5,-4 1 15,-10-1-10,1-5 5,-14 0-13,5 1 17,-5-4 15,0 1-16,-4 0 5,4-3 33,0 0 20,5 0-7,-1 3-3,1 0 2,9-1 3,4 6 48,5 0-20,9 0-25,-1 0-9,-3 2-28,3-2-2,-3-1 30,-6 1-19,1 0-17,-9-3 3,-1 0 5,-8-2-11,0-3-2,-10 0 6,-8-2 4,0 0-6,-23-8-18,22 5 13,-22-5 0,0 0 6,23 2 10,-23-2 21,0 0 4,0 0-24,0 0-11,0 0-3,0 0 4,0 0-21,0 0 6,0 0 7,0 0-9,0 0-10,0 0-10,0 0-115,0 0-235,0 0-252,0 0-110,0-17 21</inkml:trace>
    <inkml:trace contextRef="#ctx0" brushRef="#br0" timeOffset="-2807.44">2385-1808 542,'0'0'113,"0"0"19,0 0 28,0 0-2,0 0 16,0 0-13,0 0 11,0 0-51,0 0-69,0 0-11,0 0-8,0 0 9,0 0 13,0 0 44,0 0 56,0 0-11,0 0-38,0 0-3,-13 23 15,-5-3 6,4 3-20,-4-3-14,-4 6-21,-1 2 9,-4 5-19,-5 0 0,1 2-23,-6-2-23,1 0-1,5 3 2,-10-1 7,5 1 17,0-6 23,-5 4-7,5-1-11,0 0-18,0 0 4,4-3-13,-4 1 17,0 2-9,4-3 3,-4 3-2,0 0 1,0-2-3,0-3-4,4-1-16,0-1 9,-4-1-3,5 1-9,-1-4 17,0-1-10,1 2-4,-1-6 5,5 1-15,-5 3 16,1-4-1,-1 4-2,-4-1 1,0-2-3,4 0-8,-4-1 14,4 1-5,1 0 1,-1-3-3,1 3 14,3-3 2,1 0-6,0-4-5,0 4-8,0-3 6,0 1 10,4 0-11,23-13-2,-31 10-9,13 0 6,18-10 9,0 0-9,-23 10-3,23-10-3,-27 13 9,4-3 5,23-10-13,-22 13-2,22-13 4,-23 15 10,23-15-11,0 0-1,0 0 0,-22 13 5,22-13 10,0 0-8,0 0-8,0 0 3,0 0-4,0 0-121,0 0-138,0 0-133,0 0-112,0 0-105,0 0-79</inkml:trace>
    <inkml:trace contextRef="#ctx0" brushRef="#br0" timeOffset="-1692.12">2467-1750 651,'0'0'158,"0"0"10,0 0 75,0 0-39,0 0-31,0 0-31,0 0-53,0 0-23,0 0-53,0 0 23,0 0-15,0 0-30,0 0-2,22-10 18,-22 10-30,0 0 19,0 0 24,23 13 49,-1 2-4,10 3-4,9 5 19,8 7 8,10 6 26,9 5-13,4 2-16,5 5 19,4 0-7,5 0-10,5 6-39,3-3 10,1 2-29,5 0 14,4 1-8,-1-4-8,6 1-17,-1-5 5,-4-5-3,-4-6-16,-5-2 22,-10-2-21,-8-1 3,-5-7-3,-4 0 15,-9-3-6,-5-2-11,-4 0 1,-9-6 17,-1 4-10,-4-4-1,0 4 4,1-4-6,-6-2 16,1 3-12,-1 0 11,1-3 23,0 3-1,-1-1-22,-4 1-3,5 0 3,0 0-15,-1-3 3,-4 0-3,-4 0 7,4 0 0,-4 0-4,-1-2-12,1-3 11,-23-5 11,22 8-8,-22-8 18,0 0 39,0 0 12,0 0 13,0 0-19,0 0-33,0 0-2,0 0-29,0 0 7,0 0-14,0 0 8,0 0-21,0 0-136,0 0-227,0 0-294,0 0-336</inkml:trace>
    <inkml:trace contextRef="#ctx0" brushRef="#br0" timeOffset="727.48">3031 1072 1179,'0'0'-4,"0"0"160,0 0 52,0 0-38,0 0-93,28-10-35,-28 10-5,27-12 24,-5-6 18,1 0-6,-5-2-13,4 2-1,1-5-4,4 0-2,0 0 8,-4-2 8,4 2-30,5 0-16,8-5 14,-4 5-8,5-5-11,4 0 27,0 1-36,1-1 0,-1 0 21,0-3-1,5 1 13,-5-1 24,5 1-14,-1 2-15,5-3 6,-4 3 2,4 0-17,1 0 3,-1 1 7,-9 4-6,0 0-2,-4 0 13,-1 3 7,-3-1-13,-6 1-4,5 2-1,-4 0-5,-9 1-7,4-1-13,-5 3 9,1-1 0,-23 16 2,27-17-12,-27 17-6,36-21 0,-4 6 9,-1 0 3,-4 2 2,-4 3-14,4-3 0,0-2 11,5 0-5,-1-3-9,1 0 14,4-2-11,0-6 8,1 4-8,3 1-7,-4 1 16,-4 5-12,-5 0 3,0-3 11,-27 18-7,27-18 16,-27 18 65,27-15 17,-27 15-11,0 0-12,27-18-33,-27 18-23,0 0-6,0 0 14,0 0-10,0 0-21,0 0 12,0 0-4,0 0-8,0 0-3,0 0 7,0 0 3,0 0-12,0 0 7,0 0 6,0 0-13,0 0-3,0 0 11,0 0-3,0 0-77,0 0-226,0 0-144,0 0-267,0 0-444</inkml:trace>
    <inkml:trace contextRef="#ctx0" brushRef="#br0" timeOffset="178365.74">2959 1288 379,'0'0'36,"0"0"37,0 0-3,0 0 10,0 0 5,0 0-27,0 0-22,0 0-1,0 0 2,0 0 27,0 0-27,0 0 11,0 0-27,0 0-10,0 0 5,0 0-7,0 0-13,0 0 0,0 0 27,0 0-31,0 0 5,0 0-2,27-20 18,-27 20-26,23-18 13,-23 18-4,22-15 15,-22 15-11,23-15 10,-23 15-39,0 0 46,23-18-11,-23 18-3,0 0-3,0 0 0,0 0 0,0 0-13,0 0 13,0 0 0,0 0 14,0 0 36,0 0-16,0 0-28,0 0 13,0 0 13,0 0-42,0 0 39,0 0-44,0 0 26,0 0-14,0 0 23,0 0-5,0 0-9,0 0-13,0 0 13,0 0 29,0 0-21,0 0 35,0 0-21,0 0-19,0 0 2,0 0 4,0 0-10,0 0-5,0 0-18,0 0 41,0 0-29,0 0 24,0 0 9,0 0 8,0 0 4,0 0 1,0 0-12,0 0-10,0 0 26,0 0-36,0 0 20,0 0-28,0 0-22,4-20 16,-4 20 17,0-21-11,0 21-18,-4-23-8,4 23 22,-5-22-19,5 22 12,0 0 3,0 0 18,0 0-6,0 0-4,0 0 0,0 0-21,0 0-23,0 0 33,0 0 8,0 0 11,0 0 7,0 0-9,0 0 5,0 0-8,0 0-17,0 0-1,0 0 7,0 0 8,0 0 11,0 0 7,0 0 6,0 0-24,0 0 12,0 0-8,0 0-20,0 0 23,0 0-4,0 0 1,0 0 6,0 0 7,0 0 8,0 0-40,0 0 7,0 0 2,0 0 6,0 0 8,0 0-5,0 0 16,0 0-13,0 0-1,0 0 40,0 0-9,0 0-7,0 0-24,0 0-5,0 0-3,0 0-2,0 0-4,-9-21 5,9 21-5,0 0 3,-4-18-1,4 18 2,0 0-6,0 0-3,0 0 1,0 0 8,0 0 5,0 0-3,0 0 3,0 0-5,4 23 5,-4-23 10,9 23 0,-9-23 11,5 23 14,-5-23 13,4 20-14,-4-20 24,5 23 5,-5-23-14,0 28 1,4-5-27,-4-3 16,0 1-2,0 2-5,0-3-9,0-20-26,0 25 29,0-25-17,5 28 56,-5-5-24,0-3-6,0 1 8,4-1-2,-8-2-1,4 2-1,0 0-34,0-4 7,-5-1 7,5-15-28,0 18 18,0-18-6,0 15 6,0-15-6,-4 18-3,4-18-10,0 17 10,0-17 5,0 0-1,0 18-4,0-18 5,0 0-10,0 0 5,0 15 6,0-15-17,0 0 19,0 0-13,0 0 18,0 0-16,0 0 3,0 0-4,0 0 4,0 0 9,0 0-6,0 0-3,0 0 6,0 0-9,0 0 7,0 0 0,0 0 1,0 0 5,0 0-10,0 0 18,0 0-18,0 0 0,0 0 15,0 0-15,0 0-3,0 0 18,0 0-23,0 0 8,0 0 12,0 0-23,0 0 11,0 0 2,0 0-2,0 0 9,0 0-13,0 0 4,0 0-6,0 0-3,0 0 21,0 0-12,0 0-5,0 0 1,0 0 13,0 0-9,0 0-7,0 0-1,0 18 14,0-18-2,0 15-2,0-15-8,-5 21 10,5-6-8,0 3 8,0-18-1,0 18-3,0-18 9,0 17-9,0-17-11,0 0 2,0 0 9,0 0 3,-4 16-3,4-16 10,0 0-8,0 0-12,0 0 10,0 0 0,0 0 3,0 0 3,0 0-6,0 0 0,0 0 0,0 0 2,0 0 0,0 0-14,0 0-3,0 0 19,22 0-4,1 0 4,-1-3 1,1 1-9,0-1-1,-1 0 19,14 1-6,-4-1-14,9 1 18,4 2-21,9-3 9,-4 1-5,4-1 10,0 1-9,0-1-4,5 3 8,4-2 0,-4-1 0,9 1 8,0-1-20,-1 3 12,10-3 0,-5 6 3,5-3 2,-5-3-10,1 1 10,-5-1 2,-1 1 4,1 2-17,-5-3 6,10 1 8,-10-3 0,-4 2-14,-1 3 0,-4-2-10,1-1 16,3 1 0,1-1 6,0 0-6,0 1 0,-1-3-8,1 0-1,0 0 17,0 2-14,-5-2 6,4 2 0,-3-2-3,3 3 13,-3-1-16,-1-2 6,0 3 0,0-1 0,1-2 0,-1 3-9,0-1 3,0 0 8,-4-2-2,4 3 9,0-3-6,-4 2 5,-5 1-12,5-3 4,0 0 3,-5-1-12,-5 4 9,1-3 2,0 2-17,-5 1 18,0 2-8,-4 0 5,-5 0 5,4 0-15,-4-3 10,5 3-3,0 0 3,-5 3 0,0 2-4,-5-5 4,1 0 0,0 0 0,-1 0 0,-4-3 0,-18 3 4,0 0-4,23 0-10,-23 0 16,0 0-6,13 0 4,-13 0 0,0 0 0,0 0-4,0 0 8,0 0-35,0 0-111,0 0-186,0 0-134,-22-2-91,-5-1-27</inkml:trace>
    <inkml:trace contextRef="#ctx0" brushRef="#br0" timeOffset="7892.21">5227-340 305,'0'0'100,"0"0"-4,0 0 21,0 0 10,0 0-19,0 0 7,0 0 13,0 0 41,0 0-34,0 0-43,0 0-31,0 0-12,0 0-17,0 0-45,0 0 2,0 0 55,18-2 60,14 2 41,8-3-30,15 0-28,12-2-4,19 0-25,14 0 2,4 0-34,8 0 27,10 0 9,0 5-10,0-3-7,0 1-19,-4-1 10,-5 3 5,-9-2-12,-5 2 1,-4 0-8,-5 0 15,-4 2-6,-5-2-7,-8 0-1,-1 3 16,-4-3 0,-5 0-3,0 0-9,-4 2-4,-5 1-2,-9 0-1,5-1-4,-9-2-1,-1 0 2,1 0-11,-5-2 3,-4 2-5,-5 0 4,-4 0-6,-5-3-2,-18 3-5,27 0-5,-5 0 6,-22 0 9,27 0-2,-4 0-3,-23 0-4,18 0 4,-18 0 7,27 0 2,0 0-1,-9 0-4,5 0 8,0 0-3,-5 0 8,-18 0-7,27 0 14,-5 3 10,-22-3-13,23-3-7,-23 3 1,22 0-6,-22 0-2,0 0-3,0 0-4,0 0 0,0 0 0,0 0 0,0 0 2,0 0-2,0 0-73,0 0-193,0 0-226,0 0-223,-27-15-47</inkml:trace>
    <inkml:trace contextRef="#ctx0" brushRef="#br0" timeOffset="14715.72">8773-1176 382,'0'0'95,"0"0"6,0 0 12,0 0-13,0 0-11,0 0-48,0 0 1,0 0-27,0 0 1,0 0-16,0 0-12,0 0 12,0 0 18,0 0-6,0 21 28,-4 2 16,-1 2-36,-4 3 30,-4 5 14,-1 3 9,1 4-26,-5-2-18,-5 3 0,1 0-22,-6-3-4,6 0 17,4-3-20,0-4 6,-5-3-9,10 0 19,-10 0-1,5-6-7,0 4-25,4-1 9,1 3 20,-1 0 0,-4 3-26,0-3 16,4 5 6,1-3 22,-5 1-19,0-1-24,4 1 20,1-4 4,13-27-1,-18 34 0,4-7-5,14-27-21,-14 31 2,5-3 17,9-28 4,-9 28 10,9-28-8,-9 30 10,0-7-3,9-23 22,-13 26-18,4-1 12,0-5 2,9-20 4,-14 26 5,5-1 14,-4-5-7,13-20-47,-14 28 21,14-28 15,-14 23-12,14-23-21,-18 20 9,18-20-15,0 0 7,-9 23 12,0-5 22,9-18-14,0 0 0,-13 23-2,13-23-3,0 0-9,-18 20 2,18-20-8,0 0-7,0 0 0,0 0 8,0 0 6,0 0-4,0 0-1,0 0-13,0 0 10,0 0-53,0 0-78,0 0-100,0 0-212,0 0-23,0 0-9</inkml:trace>
    <inkml:trace contextRef="#ctx0" brushRef="#br0" timeOffset="17335.46">13111 160 973,'0'0'149,"0"0"63,0 0-40,0 0-44,0 0-42,0 0-19,0 0 30,0 0 58,0 0-3,0 0-70,0 0-46,-41 8-16,0-3-14,1 0 1,-10-2 3,-9 4 17,0-1 12,-8 1-4,-1-2-18,0 0 13,0-2-12,-4 2 9,4-3 5,-4-2-12,4 3-6,-4-3 19,0 3 1,-1-3-7,1 2-14,4-2 0,-4 0-3,4 0-4,5 0-3,0 0 4,4 0-7,5 5 4,4-2-1,5 4-7,0-2 4,0 0-4,-1 3 4,6-3 9,-5 0-9,-5 3 0,-4-3-10,4 0 10,-4 0-8,0-2 8,-5 4 4,5-2-14,4 0 10,0 3-3,-4 0-4,4-1 7,1 1 0,-1 0 8,0 2-1,1-3-4,-10 1-3,5 2-12,-5-2 6,-4-1 1,-5-2 8,5 0-3,-10 1 0,10-4-5,-18-2 5,13 0 13,-4 0-5,4-2-1,5-1-7,-5 0-3,5-2 3,-1 0-11,1-2 2,-5-1-1,-4-2 4,0 0 12,-5 2 6,0-2-16,0 0-7,5 2 15,4 1 5,10-1-13,3 3 8,10 0 4,5 2-14,-1-2 1,14 3 8,4 2 0,23 0-3,-22 0-15,22 0 15,0 0 0,0 0-5,0 0 8,-27 5 6,27-5 8,-28 7-27,6-2 2,-1 1 17,-4 1-5,5-2-9,-6-2 5,1-1 13,0-2-6,-4 0-12,8-2-6,0-1 16,23 3 7,-22 0-23,22 0 11,0 0 3,0 0-12,0 0-10,0 0-46,0 0-136,0 0-178,0 0-219</inkml:trace>
    <inkml:trace contextRef="#ctx0" brushRef="#br0" timeOffset="16491.9">8755-1216 214,'0'0'48,"0"0"33,0 0 8,0 0-8,0 0 33,0 0 25,23 7-5,-5 1 4,9-5 6,0-3-6,9 0-20,5-5-5,9 2-26,4-2-15,0 2-13,0 1-2,10-1-9,-6 1-12,-3-3-6,3 2-3,1-2-6,-5 0 15,1-3-6,-1 1-21,9-1 19,-4-2 4,8 2-15,1-2-17,5 3 8,-1-4-4,5 4 10,4-3-3,-4 2-4,0-2 5,-5 2-6,0 3 5,-9-5-8,-4 5 10,0-3-1,-5 3-5,-4-2-1,-1 1 11,-3 1 6,-1 0-6,0 0-3,5 0 9,4 0-23,0 0 18,0 0-22,0 0 14,5 2-4,0 1-6,0 2-3,4 0 3,0-3 3,5 1 4,0-1-12,4 1 8,5-1 17,-5 1 0,5-1-23,-5 0 16,0 3-13,1 3 0,-1-3 0,0 0-10,1 5 15,-6-5 2,6 3-7,-6-1 24,6-2-19,-10 5-5,0-2-7,-4-1 4,0 1 3,-1-1-5,-3 1 2,-1-3-1,-5 0-3,6 2 30,3-2-17,-3 0-2,8 0-13,-4-2 11,-1 2-2,1 0 21,-5 0-24,-4 0 3,0 0 0,-10 2-4,-3-2 4,-1 0-5,-5 0 5,-31 0-9,36 0 18,-36 0-4,32 0 10,-32 0-11,0 0-15,36 3 2,-36-3 2,0 0 13,0 0-13,0 0 16,0 0-5,0 0-11,0 0 2,0 0 14,0 0-4,0 0-17,0 0-3,0 0 20,0 0-5,0 0-31,0 0-137,0 0-69,0 0-25,0 0 3,0 0 37,0 0 29,0 0 59,0 0 2,0 0 51,0 0 4,0 0 48,0 0 13,0 0-2,0 0 18,0 0 18,0 0-18,0 0 22,0 0 29,0 0 15,0 0 49,0 0-10,0 0 38,0 0 16,0 0 4,0 0 4,0 0-23,0 0-12,0 0-37,0 0 5,5 28 6,-5-28-35,-14 33-12,14-33-10,-27 36-6,27-36-5,-32 40-5,5-4-4,9-3 3,0 0-9,0 0-8,0 2-5,0 1 2,0 2 3,4 3-1,-4-1 0,5 3-8,-1-2-3,1-3-7,-1 3 13,5-1-7,-5 1-5,5 0 8,-4-1 4,4-4-9,-5 0-12,1-3 12,4-3-5,0-2-2,-5 0 7,14-28 0,-13 35 0,-6-9-4,19-26 4,-18 30-3,-4-2-2,22-28 18,-23 33-16,5-7 3,18-26 13,-27 33-13,9-8 14,18-25-11,-27 38-3,9-10 12,0 0-3,4-3 18,-4 1 3,18-26 0,-18 30-6,4-4-9,14-26-9,-18 28-1,18-28-5,0 0 4,-9 25-1,9-25-3,0 0 2,0 0-2,0 0 0,0 0 0,0 0 0,0 0 0,0 0 2,-13 23-5,13-23 7,-9 25-4,9-25-4,-9 28 4,0-2 0,0-6 0,9-20 0,-9 20 0,9-20 0,0 0-4,0 0 4,0 0 5,0 0-151,0 0-116,0 0-252,0 0-132,0 0 84</inkml:trace>
    <inkml:trace contextRef="#ctx0" brushRef="#br0" timeOffset="47704.08">13589-495 310,'0'0'16,"0"0"19,0 0 30,0 0-16,0 0 5,0 0 6,0 0-11,0 0-8,0 0 13,0 0-9,0 0 16,0 0 20,0 0-47,0 0 26,0 0-32,0 0-16,0 0 17,0 0 15,0 0-27,0 0-7,0 0 22,0 0-12,0 0-8,0 0 7,0 0 23,0 0 40,0 0-31,0 0-51,0 0 24,0 0-10,0 0-24,18-2 17,-18 2 16,0 0-16,23-3-23,-23 3 26,23-2 3,-23 2 18,0 0-37,22-3-2,-22 3 2,18 0 0,-18 0 0,0 0 6,0 0 2,0 0-5,0 0 13,0 0 17,0 0-33,0 0 14,0 0-17,0 0 9,0 0-7,0 0-6,0 0 16,0 0 7,0 0 14,0 0-35,0 0 11,0 0-5,0 0-3,0 0 18,0 0-6,0 0-21,0 0 29,0 0-16,0 0-14,23-3 24,-23 3 17,23 3-23,-23-3-20,22 0 26,-22 0 5,36 0-16,-4-3-10,-1 3 28,1 0 2,0 0-15,4 0 16,-5 0-11,6-2-9,3 2 0,1-3 35,0 3-25,4-2 4,-5-1-27,1 1 28,0 2-20,-1 0 16,1 0 7,0 0 4,-5 0-27,5 0 25,-5 0-20,4 0-15,-3 0 33,-1 2-7,0-2-7,0 0 16,5 3-12,-5-1-29,0 1 42,5 2-34,-1-2 24,1-1 1,0 1 14,-5-1-41,0 3 14,0-2 10,0-1-24,-4 1 26,4-3 10,0 2 3,-4-2-29,4 3 27,-5-3 2,1-3-45,-5 6 25,5-3 0,-10-3-22,-22 3 30,32 0 6,-32 0-14,23-2 7,-23 2-7,0 0-20,0 0 39,0 0 13,0 0-15,0 0-21,0 0 13,0 0 6,0 0 5,0 0 42,0 0-10,0 0-41,0 0 6,0 0-11,0 0 2,0 0-5,0 0-3,0 0-19,0 0 26,0 0 3,0 0-10,0 0-10,0 0 13,0 0-3,0 0 3,0 0-20,0 0 25,0 0 5,0 0-24,0 0 19,0 0 2,0 0-27,0 0 17,0 0-5,0 0-6,0 0 23,0 0-9,0 0-19,0 0 30,0 0-21,0 0-4,0 0 19,0 0 11,0 0-35,0 0 11,0 0 19,0 0-28,0 0 16,0 0-16,0 0 16,0 0-6,0 0 16,0 0-20,0 0 8,0 0 3,0 0-20,0 0 26,0 0-2,0 0-4,0 0-19,0 0 16,0 0 9,0 0-2,0 0-27,0 0 25,0 0-1,0 0 19,0 0-54,0 0 37,0 0 3,0 0-24,0 0 15,0 0 23,0 0-18,0 0-28,0 0 29,0 0 9,0 0-34,0 0 19,0 0 26,0 0-64,0 0 44,0 0 13,0 0-43,0 0 51,0 0-27,0 0-21,0 0 21,0 0 23,0 0-23,0 0-16,0 0 18,0 0 22,0 0-53,0 0 40,0 0 8,0 0-51,0 0 32,0 0 20,0 0-20,0 0-4,0 0 8,0 0-13,0 0-7,0 0 20,0 0 23,0 0-53,0 0 31,0 0 26,0 0-48,0 0 13,0 0 4,0 0-6,0 0 18,0 0-25,0 0 24,0 0 15,0 0-12,0 0-14,0 0 25,0 0-8,0 0-3,0 0 12,0 0-6,0 0-29,0 0 19,0 0 14,0 0-40,0 0 8,0 0 23,0 0 0,0 0-20,0 0-4,0 0 21,0 0 0,0 0-49,0 0 41,0 0 13,0 0-4,0 0-23,0 0 12,0 0-10,0 0 13,0 0-5,0 0 17,0 0-17,0 0-8,0 0 8,0 0 17,0 0-35,0 0 23,0 0 9,0 0-10,0 0-27,0 0 33,0 0 13,0 0-23,0 0-6,0 0 1,0 0-4,0 0-8,0 0 26,0 0 7,0 0-106,0 0-61,0 0-55,0 0-90,0 0-128</inkml:trace>
    <inkml:trace contextRef="#ctx0" brushRef="#br0" timeOffset="50059.7">15252-792 579,'0'0'36,"0"0"-4,0 0-32,0 0 0,0 0 16,0 0-2,0 23 32,0 2 30,4 6 11,6-3-30,-1 0 17,0 0-1,4-3-40,-13-25-7,18 36 53,-4-9-43,-14-27-33,27 31 43,-27-31-49,22 25-5,-22-25 29,0 0-12,0 0-12,0 0-7,0 0 41,0 0-50,0 0 3,0 0 25,23 23-22,-23-23 47,0 0-42,0 0-13,0 0 34,0 0 5,0 0-30,0 0 29,0 0-13,0 0-20,0 0 26,0 0 2,0 0-18,0 0 91,0 0 83,0 0-23,0 0-11,0 0-76,0 0 9,0 0-8,0 0-37,0 0 3,0 0 13,0 0-9,0 0 11,0 0 23,0 0 22,-9 28-32,-5-8 13,14-20-2,-27 31-15,0-3 9,0-3-16,-4 1-21,3 2 9,1 0-39,0-3 12,5 0 11,22-25-7,-28 33-7,28-33 0,-27 28-11,27-28 11,0 0-7,0 0-169,0 0-216,0 0-207,0 0-166</inkml:trace>
  </inkml:traceGroup>
</inkml:ink>
</file>

<file path=ppt/ink/ink6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26.28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EFA9CBB-78DE-40D8-8AB0-3F9725ACEAB3}" emma:medium="tactile" emma:mode="ink">
          <msink:context xmlns:msink="http://schemas.microsoft.com/ink/2010/main" type="writingRegion" rotatedBoundingBox="3669,1248 5768,1294 5707,4039 3608,3993"/>
        </emma:interpretation>
      </emma:emma>
    </inkml:annotationXML>
    <inkml:traceGroup>
      <inkml:annotationXML>
        <emma:emma xmlns:emma="http://www.w3.org/2003/04/emma" version="1.0">
          <emma:interpretation id="{E121478B-8C6D-4461-B257-BAF9B6EEEFCD}" emma:medium="tactile" emma:mode="ink">
            <msink:context xmlns:msink="http://schemas.microsoft.com/ink/2010/main" type="paragraph" rotatedBoundingBox="5663,2859 3876,3125 3607,1324 5393,1057" alignmentLevel="2"/>
          </emma:interpretation>
        </emma:emma>
      </inkml:annotationXML>
      <inkml:traceGroup>
        <inkml:annotationXML>
          <emma:emma xmlns:emma="http://www.w3.org/2003/04/emma" version="1.0">
            <emma:interpretation id="{4A255B8B-C7F0-473E-8BEC-2C745E3711E9}" emma:medium="tactile" emma:mode="ink">
              <msink:context xmlns:msink="http://schemas.microsoft.com/ink/2010/main" type="line" rotatedBoundingBox="5663,2859 3876,3125 3607,1324 5393,1057">
                <msink:destinationLink direction="with" ref="{27412F78-D6ED-4D9A-9EDB-8DA738831EAE}"/>
              </msink:context>
            </emma:interpretation>
          </emma:emma>
        </inkml:annotationXML>
        <inkml:traceGroup>
          <inkml:annotationXML>
            <emma:emma xmlns:emma="http://www.w3.org/2003/04/emma" version="1.0">
              <emma:interpretation id="{E00EE5A6-C8A5-4950-991C-5CF3BD604826}" emma:medium="tactile" emma:mode="ink">
                <msink:context xmlns:msink="http://schemas.microsoft.com/ink/2010/main" type="inkWord" rotatedBoundingBox="5663,2859 3876,3125 3607,1324 5393,1057"/>
              </emma:interpretation>
            </emma:emma>
          </inkml:annotationXML>
          <inkml:trace contextRef="#ctx0" brushRef="#br0">-1767-3161 1006,'0'0'135,"9"-26"58,-9 26-50,0 0-49,0 0-49,0 0-5,0 0 21,0 0-3,-4-23 5,4 23 1,0 0 30,0 0 7,0 0 1,0 0 31,0 0 52,-18 3 8,-5 5-18,-4 2-41,-5 3-22,-8 2-21,-1 0-17,-9-2-27,-4 2-20,-5 0-11,-9-2 2,5 0-6,0-3-5,9-5-3,9-3-4,4-4 0,9-3 0,10-3-11,22 8 5,-27-13 10,27 13 2,-23-15 2,23 15-8,0 0 5,0 0-8,0 0-6,0 0 6,0 0-1,0 0 0,0 0 13,0 0 25,0 0 9,-23 33 66,5-2 62,5-3 15,-1-3-35,1 3-44,-5-5-42,4-3-31,14-20-10,-23 28-2,23-28-20,-27 23-14,27-23-119,0 0-230,-27 15-187,27-15-263,0 0-178</inkml:trace>
          <inkml:trace contextRef="#ctx0" brushRef="#br0" timeOffset="276.31">-2422-3392 1555,'0'0'335,"0"-21"-27,0 21-73,0 0-45,0 0-56,0 0-43,14-20-15,8 10-16,-22 10-12,27-3-25,-9 3-14,-18 0-2,27 8 6,-27-8 34,0 0-16,9 23 4,-4-3-11,-14 0-13,-9 3-1,-9 3-43,-14 2-323,-9 2-469</inkml:trace>
          <inkml:trace contextRef="#ctx0" brushRef="#br0" timeOffset="651.38">-2973-3166 2061,'0'0'300,"-23"5"-55,23-5-93,-22-8-77,22 8-36,0 0-13,0 0-18,-18-25-56,18 25-46,0 0-3,-5-28 25,5 28 48,0 0 2,0 0 4,32-21-1,-32 21 19,27 0 12,-27 0-3,22 11 4,-22-11 53,14 22 75,-10 1 3,-8 3-18,-10 4-32,-13 3-35,-4 0-12,-10 0-24,-4-2-10,0-1-16,-1-7-14,10-3-178,0-4-151,5-6-164,31-10-166,-32-5-12</inkml:trace>
          <inkml:trace contextRef="#ctx0" brushRef="#br0" timeOffset="1199.62">-3118-3474 1722,'0'0'336,"0"0"-27,0 0-50,0 0-60,0 0-76,0 0-55,0 0-18,-31-2 2,-1 4-18,0 6-10,1 5 5,4-1-3,-5 1-18,9 0-5,23-13-3,-22 20-3,22-20 3,-18 25-3,13-2-6,5-23-5,9 28 14,-9-28-32,18 21-26,-18-21-8,23 12 14,-23-12 7,0 0 25,23 5 8,-23-5 12,0 0 16,0 0 19,0 0 41,0 0-15,0 0-33,0 0-12,0 0-2,-28 8-1,1 2-6,0 5 4,-4-2-7,-1 5 3,5 5 10,0 0 6,4 2-10,5-2-8,5 0-5,4 0 12,4-3 8,10 3 0,-5-23-1,13 30 3,5-7 3,5-5-2,4-5-9,0-1-5,0-4-9,-4-3 0,-1-2 0,-22-3 0,23 0 14,-23 0-11,0 0-17,22-3-93,-22 3-197,0 0-215,0 0-229,23-20-106</inkml:trace>
          <inkml:trace contextRef="#ctx0" brushRef="#br0" timeOffset="2111.79">-2824-2486 628,'0'0'132,"0"0"19,0 0 26,0 0-25,0 0-74,0 0 29,0 33 254,0-7-36,4 4-19,-4 6 10,0 12-77,5 5-27,-5 6-66,-5 4-23,1 1-30,-1-3-4,5 2 9,-4-7 50,-5-2-47,4-9-49,1-7-27,-1-7-3,5-8 2,0-23-2,-4 23-11,4-23 22,0 0 36,0 0 24,0 0-11,0 0-15,0 0-31,0 0-5,0 0-4,0 0-22,0 0-33,0 0-1,0 0-305,0 0-258,0 0-553</inkml:trace>
        </inkml:traceGroup>
      </inkml:traceGroup>
    </inkml:traceGroup>
    <inkml:traceGroup>
      <inkml:annotationXML>
        <emma:emma xmlns:emma="http://www.w3.org/2003/04/emma" version="1.0">
          <emma:interpretation id="{C75C019B-D3CC-4BC6-856C-2C587983A4C1}" emma:medium="tactile" emma:mode="ink">
            <msink:context xmlns:msink="http://schemas.microsoft.com/ink/2010/main" type="paragraph" rotatedBoundingBox="3899,3223 5724,3264 5707,4039 3882,3999" alignmentLevel="1"/>
          </emma:interpretation>
        </emma:emma>
      </inkml:annotationXML>
      <inkml:traceGroup>
        <inkml:annotationXML>
          <emma:emma xmlns:emma="http://www.w3.org/2003/04/emma" version="1.0">
            <emma:interpretation id="{5B01FCB4-61E2-49AF-8429-76086664FD5C}" emma:medium="tactile" emma:mode="ink">
              <msink:context xmlns:msink="http://schemas.microsoft.com/ink/2010/main" type="line" rotatedBoundingBox="3899,3223 5724,3264 5707,4039 3882,3999">
                <msink:destinationLink direction="with" ref="{A796FE61-25CC-421F-B24C-A179495BB899}"/>
              </msink:context>
            </emma:interpretation>
          </emma:emma>
        </inkml:annotationXML>
        <inkml:traceGroup>
          <inkml:annotationXML>
            <emma:emma xmlns:emma="http://www.w3.org/2003/04/emma" version="1.0">
              <emma:interpretation id="{BCF959BB-A79B-46EF-8CF0-3AEADA99B672}" emma:medium="tactile" emma:mode="ink">
                <msink:context xmlns:msink="http://schemas.microsoft.com/ink/2010/main" type="inkWord" rotatedBoundingBox="3899,3223 5724,3264 5707,4039 3882,3999"/>
              </emma:interpretation>
            </emma:emma>
          </inkml:annotationXML>
          <inkml:trace contextRef="#ctx0" brushRef="#br0" timeOffset="30295.39">-3330-1297 1093,'0'0'224,"0"0"-9,0 0-33,0 0-46,0 0-48,0 0-20,0 0-20,0 0 6,0 0-34,0 0 25,0 0-10,0 0 5,0 0 43,23-13-12,4 3-7,4 3-8,5-1 12,1 0-7,-1 3 2,0 3-5,4-3 6,1 5-19,0-3-3,-5 1-20,-4-1 4,-1 3-13,-8 0-18,-1 0 5,-22 0 8,0 0-1,0 0-2,23 3 16,-23-3 19,0 0-11,0 0-17,0 0-7,0 0 8,0 0-7,0 0-13,0 0-12,0 0-24,-27 0-23,4 2-58,-4 1-46,-4-3 0,3 0 40,1 0 63,27 0 0,-36 0 27,36 0 19,-27 0 15,27 0 6,0 0-7,0 0 11,0 0 7,0 0 5,0 0 16,0 0 28,0 0 9,0 0-10,0 0-16,0 0-5,0 0 10,0 0-13,0 0-14,0 0 17,0 0 12,0 0-16,0 0-17,0 0-17,0 0 8,0 0-5,0 0 0,0 0-7,0 0 1,-13 25 32,8 6 24,0-1 3,10 6-14,-5 9 206,-5 4-94,5 4-64,0 5-46,0-4-12,5-6-15,-5-2 8,0-3 13,5-5-15,-5-5-12,0-33-5,0 36 6,0-36-9,0 0 5,0 0-8,0 0 20,0 0 48,0 0 1,0 0-24,0 0-9,0 0-16,0 0-11,0 0-14,0 0-10,0 0-87,0 0-91,0 0-107,0 0-154,0 0-127,0 0-96,0 0 6</inkml:trace>
          <inkml:trace contextRef="#ctx0" brushRef="#br0" timeOffset="30652.26">-3303-733 808,'0'0'234,"0"0"-2,0 0 1,0 0-42,0 0-15,32-3-43,-1-2-2,1 3 18,0-1-30,-1 1 10,5 2 70,0 0 20,1 0-57,-6 0-41,1 2-26,-1 1-5,1 2-15,-32-5-29,32 5-10,-32-5-16,0 0-15,31 3-5,-31-3 0,0 0 7,0 0-7,0 0-4,0 0 4,0 0-133,0 0-107,0 0-102,0 0-74,0 0-178,0 0-90</inkml:trace>
          <inkml:trace contextRef="#ctx0" brushRef="#br0" timeOffset="35095.02">-2476-842 1131,'0'0'385,"0"0"-62,0 0-96,0 0-85,0 0-62,0 0-14,0 0-9,0 0 11,0 0 9,31-13-2,6 5 58,8 1 4,0 2-56,5 5-7,-5 0-31,0 5-10,-4-3-10,-5 3-11,-9 3 2,-27-8-20,27 5 11,-27-5-1,0 0-11,0 0 16,0 0-14,0 0-3,0 0 1,0 0-140,0 0-129,0 0-128,0 0-133,23-2-114</inkml:trace>
          <inkml:trace contextRef="#ctx0" brushRef="#br0" timeOffset="34767.48">-2422-1005 566,'0'0'52,"0"0"88,0 0 48,0 0 118,0 0 6,0 0-26,0 0-60,0 0-77,0 0-28,0 0-22,0 0-37,0 0 5,0 0-11,0 0 12,0 0 62,23 8-6,13-6-15,9-2-38,9 3-25,-4-3-11,-5 2-29,-4-2 14,-5 0-14,-5 0-6,-13 3 5,-18-3-14,0 0 21,23 0-6,-23 0-16,0 0 14,0 0-8,0 0-14,0 0-53,0 0-158,0 0-68,0 0-80,0 0-185,0 0-2,0 0 80</inkml:trace>
          <inkml:trace contextRef="#ctx0" brushRef="#br0" timeOffset="35475.27">-1645-1472 1519,'0'0'219,"0"0"-37,0 0-50,0 0-71,0 0 25,0 0 67,0 0-27,14 40 106,-1 1 52,-8 7-46,4 1-41,-5 1-42,5 4-5,0-3-10,0-1-31,-4-4-12,4 2-13,4-7-33,-4-5-15,-9-36-16,14 38 1,-14-38-4,0 0-9,9 33 1,-9-33-7,0 0 10,0 0-35,0 0-266,0 0-199,0 0-382,0 0-264</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19:43.66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D3CAF8F-2679-4C3F-BDF9-0C685CAA5925}" emma:medium="tactile" emma:mode="ink">
          <msink:context xmlns:msink="http://schemas.microsoft.com/ink/2010/main" type="inkDrawing" rotatedBoundingBox="3252,11611 8179,10526 8667,12745 3740,13830" hotPoints="4259,11426 8316,11216 7673,12987 3616,13197" semanticType="enclosure" shapeName="Parallelogram">
            <msink:sourceLink direction="with" ref="{214A19BC-63F0-4C7F-BD02-496563132AA5}"/>
            <msink:destinationLink direction="from" ref="{44472896-F24D-4AAB-87E5-082CA630F4F8}"/>
          </msink:context>
        </emma:interpretation>
      </emma:emma>
    </inkml:annotationXML>
    <inkml:trace contextRef="#ctx0" brushRef="#br0">1738-1725 495 0,'-35'7'110'0,"6"-3"17"16,-1-1 4-16,5 1-46 0,-4-4-1 15,-6 0 42-15,1 0-28 16,-1-4-18-16,-4 4-28 0,0 0-27 16,-1 0 8-1,1 0-17-15,-1 0 21 0,6 0-23 16,-5 4 6-16,-1 0-3 15,1 3 42-15,4 1-28 0,1-5-14 16,-6 8 19-16,6-7 9 16,-1 0 15-16,6-1-14 0,-6 1 2 15,6-4-32-15,-1 4-16 16,1-1 5-16,29-3-5 15,-35 0-10-15,35 0 10 0,-39 0 4 16,14 4-7-16,25-4 10 16,-39 8-7-16,9-1 7 15,30-7-4-15,-34 15 38 0,4-8-30 16,1 1 13-16,29-8-1 15,-35 11-17-15,6-4 7 16,-1-3-2-16,30-4-16 0,-39 11 20 16,4-8-6-16,1 5 12 15,4-8-10-15,1 4 18 0,29-4-22 16,-40 7 14-16,6 0-10 15,4-3-11-15,-4-4 27 16,9 0 12-16,25 0 11 0,-39-4-8 16,4 1-14-16,10-1 9 15,1 0-7-15,24 4-17 16,-35-7-5-16,6 3-4 0,29 4 5 15,-45-4-12-15,16 1 8 16,29 3-3-16,-40-8-5 16,11 5 15-16,29 3-19 0,-39-4 7 15,9 4 10-15,30 0-14 16,-39 4 9-16,4-4-16 0,6 0 11 15,29 0 7-15,-40-4-12 16,6 4 5-16,4-4 14 0,-4 1-14 16,-1-5 4-1,1 1-4-15,-1 3 3 0,1 0 0 16,-1 1 18-16,1-5 26 15,-1 5-11-15,1-1-9 0,-6 4-11 16,6-4-5-16,-1 4-11 16,1 4 3-16,-6-4-3 15,1 0 0-15,0 4 0 0,4-4-4 16,1 0 4-16,-1 3 5 15,1-3-5-15,-6 4-10 0,6 0 14 32,-1 3-8-17,1-7 4-15,-6 4 7 0,-4 0-7 0,0-1-3 0,-1-3 0 16,1 4 13-16,5-4-10 0,-1 4 0 15,11-8 0-15,29 4 0 16,-30 4 0-16,30-4 0 0,0 0 0 16,0 0 0-16,0 0-3 15,0 0-4-15,0 0 11 0,0 0-13 16,0 0 5-16,0 0 14 15,0 0-16-15,0 0 6 16,0 0 3-16,0 0-6 0,0 0-1 16,0 0 7-16,0 0-11 15,0 0 13-15,0 0-8 16,0 0 3-16,-29 51 6 15,14 12-6-15,-5 7 30 0,5 15 71 16,-4 8 13-16,-6 10-51 16,-5 12-30-16,-4-1-20 0,-1 8 5 15,1-4-9-15,-5-11-6 16,9-10-3-16,0-16 0 0,6-11 0 15,-1-11 0-15,6-3 0 16,4-8 3-16,5-8-7 16,0-7 0-16,0 4 4 15,5 0 0-15,-5 0 0 0,1 4 0 16,-6 0 0-16,5-1 0 15,0 1-4-15,0-12 9 16,0 1-9-16,10-30 1 0,-9 33 3 16,9-33 0-16,0 0-3 15,0 0 3-15,-5 33-4 0,5-33 7 16,0 0-3-16,0 0 0 15,-10 30-7-15,10-30 4 0,0 0-3 16,0 0-14-16,0 0-40 16,0 0-15-16,0 0 38 15,0 0 12-15,34 4 18 16,11-12 0-16,4-6 7 0,5-5-6 15,15-3 6-15,5 0 4 16,15-4-4-16,4 4 3 0,6 3-3 16,4 1-7-16,-4 3 9 15,-1 0-2-15,-4 4 0 16,-6 7 2-16,1-7-2 0,-10 0 4 15,5-4-4-15,-6 4-5 16,6-3-3-16,-10 3 2 0,0-1 6 16,-5 1 0-1,-5 0-4-15,-5 4 4 0,-5 0 9 16,5-1-4-16,-4 1-5 15,-1 7 0-15,5 0 0 0,0 0-4 16,5 7 4-16,0-3 0 16,5 3 0-16,-5 1-5 0,0-1 5 15,-5-3 0-15,5-1-6 16,-10-3 10-16,6-3 4 15,-11 3-8-15,5-8 0 0,-5 1 0 16,-4 0-3-16,4-5-5 16,-5 1 11-16,1 8 2 15,4-5-17-15,5 1 7 0,0 3 5 16,5-3-6-16,0 7 9 15,-4 0 0-15,-1 0-7 16,0 3 0-16,0 1 4 0,0-4 0 16,-4 4-3-16,-1 0 3 15,-10-4-9-15,1 3 1 0,-11-3 8 16,1 4 14-16,-6-4-6 15,-9-4-8-15,-15 4-3 0,20 0-11 16,-20 0 14-16,0 0 14 16,0 0-9-16,0 0-12 15,0 0 20-15,20-3-13 16,-20 3-10-16,14-15 17 0,-14 15-7 15,25-19-12-15,-25 19 20 16,0 0 2-16,25-33 4 0,-25 33-21 16,24-33 32-16,-24 33 5 15,25-37 9-15,0 7 16 16,-11 1-11-16,1-8-20 0,0-4-24 15,5 1 9-15,-11-12-1 16,6-11-14-16,5 0-1 0,0-11-45 16,4-3-64-16,11-8-37 15,-1-8 48-15,6-3 25 16,4 0 40-16,0 0 23 15,6 4 11-15,-1 3-8 0,-5 8 14 16,-4 14 12-16,-6 8-17 16,-9 19 16-16,-11 10-5 0,-14 30-20 15,0 0 23-15,25-29 10 16,-25 29-19-16,0 0 6 0,0 0-6 15,0 0 0-15,0 0 9 16,5-34-9-16,-5 34-8 16,0 0 8-16,0-26 2 15,0 26-7-15,0-29 8 0,0 29 5 16,-10-33-22-16,10 33 4 15,-10-26 19-15,10 26-2 0,0 0-12 16,0 0 12-16,-29-30-5 16,29 30-7-16,-30-7 9 15,6 3 10-15,-6 4-31 0,5 0 22 16,1 4-1-16,-6-4-12 15,-4 7 8-15,-6 4 0 0,-4-3-13 16,-5 10 26-16,-6 1-4 16,-9 3-9-16,5 7-16 15,-5 1 30-15,5-1-9 16,5-3-16-16,0-4 7 0,5-7 23 15,4 0-19-15,6-8-8 16,4-3 22-16,6 0-10 0,4-4-23 16,25 0 13-16,-29 3 3 15,29-3-39-15,0 0-162 0,0 0-255 16,-30 0-237-16</inkml:trace>
  </inkml:traceGroup>
</inkml:ink>
</file>

<file path=ppt/ink/ink7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15.50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25EFD18-ED78-49F5-988F-3372A80FCF62}" emma:medium="tactile" emma:mode="ink">
          <msink:context xmlns:msink="http://schemas.microsoft.com/ink/2010/main" type="writingRegion" rotatedBoundingBox="11510,8906 14788,8959 14771,10010 11493,9957"/>
        </emma:interpretation>
      </emma:emma>
    </inkml:annotationXML>
    <inkml:traceGroup>
      <inkml:annotationXML>
        <emma:emma xmlns:emma="http://www.w3.org/2003/04/emma" version="1.0">
          <emma:interpretation id="{937BAEFF-E1DA-4B51-A0B2-408B569B410D}" emma:medium="tactile" emma:mode="ink">
            <msink:context xmlns:msink="http://schemas.microsoft.com/ink/2010/main" type="paragraph" rotatedBoundingBox="11510,8906 14788,8959 14771,10010 11493,9957" alignmentLevel="1"/>
          </emma:interpretation>
        </emma:emma>
      </inkml:annotationXML>
      <inkml:traceGroup>
        <inkml:annotationXML>
          <emma:emma xmlns:emma="http://www.w3.org/2003/04/emma" version="1.0">
            <emma:interpretation id="{A1734F8E-269E-4782-BE66-3907AC90E264}" emma:medium="tactile" emma:mode="ink">
              <msink:context xmlns:msink="http://schemas.microsoft.com/ink/2010/main" type="line" rotatedBoundingBox="11510,8906 14788,8959 14771,10010 11493,9957"/>
            </emma:interpretation>
          </emma:emma>
        </inkml:annotationXML>
        <inkml:traceGroup>
          <inkml:annotationXML>
            <emma:emma xmlns:emma="http://www.w3.org/2003/04/emma" version="1.0">
              <emma:interpretation id="{64E6B8D1-B2A4-4A41-8414-F52F973459BF}" emma:medium="tactile" emma:mode="ink">
                <msink:context xmlns:msink="http://schemas.microsoft.com/ink/2010/main" type="inkWord" rotatedBoundingBox="11510,8906 14788,8959 14771,10010 11493,9957"/>
              </emma:interpretation>
            </emma:emma>
          </inkml:annotationXML>
          <inkml:trace contextRef="#ctx0" brushRef="#br0">-366-277 1468,'0'0'22,"0"0"2,0 0 17,0 0 138,23 20-15,-5 11-3,0 4-44,0 8-2,-4 0 9,-5-7-38,0 2-28,-5-5 0,1 0-2,-5-2-3,-9-9 3,-9 4-32,-5-3-17,-8-3 7,-6-2-19,-3-8 8,4-5 1,-5-5-45,9-5-10,1-5-2,-1-5-4,9-3 21,1 0 23,8-2 7,1 4 15,13 16 4,-14-15-10,14 15 0,0 0-3,0 0-5,0 0-8,0 0 1,0 0 12,0 0 0,18 5 4,5 8-4,4 0 3,0 7 9,5 3 5,-5 0 3,0 0 0,-4 2 3,-5-2 24,-9-3 14,-9-20-14,9 28-4,-9-5 8,-5 0 2,5-23-16,-31 28-17,-1-10-16,-13-8 1,-5-3-5,-4-7 9,-5-2-5,-4-6-4,0-2 0,4-8 7,5 0 18,4-4 74,5-1 16,9 0 10,4 0-13,14 0-35,4 0-32,5 0-24,14-2-12,4-3-2,9 0-7,9-2 0,5 2-3,4 7 0,4-1-1,-8 1-34,0 4-86,-10 4-116,-22 13-205,23-10-125,-23 10-100,18-5 51</inkml:trace>
          <inkml:trace contextRef="#ctx0" brushRef="#br0" timeOffset="1291.85">-772 119 821,'0'0'110,"0"0"-29,0 0-44,0 0 18,0 0 73,0 0-34,0 0 15,0 0-22,0 0-18,-9 20-46,9-20-3,0 0-15,4 21 14,-4-21-1,0 0-13,0 0-5,0 0 4,0 0 0,18 12 13,-18-12-11,0 0-1,0 0 2,0 0 7,0 0 50,0 0 47,14-17 18,-14 17-12,0 0-52,0 0-43,0 0-13,-23-3 4,23 3-5,-27 5-4,27-5-4,0 0 3,0 0-3,0 0-5,0 0-9,0 0 14,0 0 0,0 0-4,0 0 6,0 0-2,0 0-3,0 0 10,0 0-20,0 0-30,23 3-20,-23-3 13,0 0 1,18-16 13,-18 16 2,0 0 18,0 0 9,0 0-46,0 0-74,0 0-179,0 0-96</inkml:trace>
          <inkml:trace contextRef="#ctx0" brushRef="#br0" timeOffset="200.13">-709 43 1662,'0'0'179,"14"23"64,-14-23-39,0 0-62,0 0-3,13 15 43,-13-15-74,18 15-51,-18-15-34,14 10-15,-14-10 7,18 10-12,-18-10-265,0 0-254,0 0-167,22 6-69</inkml:trace>
          <inkml:trace contextRef="#ctx0" brushRef="#br0" timeOffset="615.4">366-493 352,'0'0'122,"0"0"24,0 0 7,0 0-4,0 0-30,0 0 47,0 0 19,0 0-13,0 0 35,0 0 13,0 0-43,0 0-56,-18 25-34,-13 1 18,-15-1 20,-12 0-19,-1 1-39,-9 2-32,-4-3-12,0 1-16,4-1 5,0-2-10,9 0-2,5 0-17,9-6-155,4 1-231,5-3-313</inkml:trace>
          <inkml:trace contextRef="#ctx0" brushRef="#br0" timeOffset="-920.61">696 0 730,'0'0'119,"0"0"-51,0 0 7,0 0-35,0 0 134,0 0 5,0 0-9,0 0-8,18 28-35,0-6-70,-4 1 1,-5 0-8,-9-23-16,13 23 26,-13-23 29,9 30 39,-9-30 19,0 23-14,-4-5 7,-10-3 0,-4 1-24,-9-6-29,-4 0-32,-6 0-7,-3-2-15,-10-3 3,0-3 1,1 1 7,-1-3 5,0 0 1,1-3-10,-1 1 6,5-3-3,9 2-6,-1-2-21,10 0 0,0-3-5,0-2-14,9 5-6,0-2-6,18 7-159,0 0-140,-23-16-252,23 16-284</inkml:trace>
          <inkml:trace contextRef="#ctx0" brushRef="#br0" timeOffset="-660.44">542 459 1717,'23'-5'195,"0"3"76,-23 2 33,18-10-76,-18 10-103,31-8-56,-4 3-42,1 7 4,-1 1 7,-5-1-11,-4 4-15,-18-6-1,23 15 2,-23-15 7,0 0-13,9 28-7,-18-5-25,-5-3-192,-17-2-231,-5-8-246,-5-3-121</inkml:trace>
          <inkml:trace contextRef="#ctx0" brushRef="#br0" timeOffset="-1604.07">1012 254 1442,'0'0'296,"18"-3"-3,-18 3-45,0 0-117,0 0-56,0 0-39,9-18-18,-4 1-36,-1-1-29,5 0-8,1-2 14,3-1 21,-13 21 15,23-23-5,-1 3 5,1 7 5,-1 1-4,1 7-12,-5 0 3,5 7 13,-23-2-4,27 13 9,-9 2 10,-18-15 5,18 31 9,-14-6 10,-4-2 6,-4-3 1,-5 0-1,9-20-20,-32 28 3,5-10 8,5-3 1,-10-7-18,0-5-2,5-1 32,0-7 20,0-5-21,0-5-22,4-6 7,1-7-22,4-2-5,4-8 9,5-5-18,0-6 6,5 1 2,4 2 5,-5 6-1,5 7 1,5 5 2,-5 7-12,0 21 0,0-20-15,0 20-77,0 0-129,4-20-106,-4 20-140,0 0-109,0 0-12</inkml:trace>
          <inkml:trace contextRef="#ctx0" brushRef="#br0" timeOffset="-1331.89">1261 386 1322,'0'0'323,"0"0"-53,0 0-48,0 0-75,0 0-64,0 0-35,0 0-21,27 2 4,-27-2-24,27 3-2,-27-3 7,27 5 8,-27-5-6,0 0-23,23 10-3,-23-10 24,0 0-2,0 0-4,0 0 5,0 0-11,0 0-146,0 0-204,-32 18-227,-13-8-44</inkml:trace>
          <inkml:trace contextRef="#ctx0" brushRef="#br0" timeOffset="17892.21">-1915 513 809,'0'0'167,"0"0"39,0 0 5,0 0-44,0 0-92,0 0 7,0 0-56,0 0-16,0 0 3,0 0-7,0 0 27,0 0 25,0 0-12,22-10-1,5 2-3,1 5 4,3-2-10,-4 3 27,9-3-24,1 2-2,-6-2 20,1 3-19,-5-1-23,-9 0 51,-18 3 25,0 0 72,0 0-3,23-5-53,-23 5-37,0 0-22,0 0-27,0 0-10,0 0-4,0 0-18,0 0-99,0 0-181,0 0-208,0 0-246</inkml:trace>
          <inkml:trace contextRef="#ctx0" brushRef="#br0" timeOffset="17511.1">-1861-138 567,'0'0'166,"0"0"55,0 0 16,0 0-4,0 0-34,0 0-35,0 0-30,0 0-42,-18-2-38,18 2-28,0 0-12,0 0 0,0 0-3,0 0 3,23 2 4,8 4-7,1-1-7,8 0 5,1-3 1,0 3-4,-5-2 1,0-1-7,-9 1 4,0-1 6,-9-2-20,-18 0 25,0 0-12,0 0 12,18 0-2,-18 0-9,0 0 13,0 0-3,0 0-6,0 0-4,0 0 5,0 0-9,0 0-3,0 0-13,0 0 11,0 0-11,0 0-10,0 0-2,0 0 8,-22 0 12,22 0-2,-27 8 15,0 0-11,4-3 12,23-5-6,-32 10 0,5-2 0,0-3 0,27-5-7,-22 7-2,22-7 0,0 0 2,0 0 1,-18 8-3,18-8-2,0 0 14,0 0-3,0 0 3,-10 23-7,10-23 15,5 28-3,-5-5 13,5-1-6,-5 1 12,0 3 1,0 2 34,0 0 6,-5 5-5,0 0-8,-4 0 11,5 0-19,-1-3 3,1-2 7,-1-3 22,1 3 4,-1-7-26,5-21-28,-4 28-4,4-28-3,-5 23-19,5-23 10,0 0-7,0 0-9,-4 20 11,4-20 2,0 0-18,0 0 21,0 0-10,0 0 1,0 0 2,0 0-48,0 0-169,0 0-142,0 0-75,0 0-67,0 0 33,0 0 8</inkml:trace>
        </inkml:traceGroup>
      </inkml:traceGroup>
    </inkml:traceGroup>
  </inkml:traceGroup>
</inkml:ink>
</file>

<file path=ppt/ink/ink7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48.80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DB026EC-9624-42CE-BF42-EA49CF3F081E}" emma:medium="tactile" emma:mode="ink">
          <msink:context xmlns:msink="http://schemas.microsoft.com/ink/2010/main" type="inkDrawing" rotatedBoundingBox="17850,8583 22338,8519 22365,10404 17877,10468" hotPoints="22189,8534 22242,10308 17942,10435 17889,8661" semanticType="underline" shapeName="Rectangle">
            <msink:sourceLink direction="with" ref="{35717767-EB1F-4A49-8E5A-ED1BCA9E46AA}"/>
            <msink:destinationLink direction="with" ref="{670684D8-9168-470B-8D7C-81622FB0DE10}"/>
            <msink:destinationLink direction="with" ref="{7B645C89-40F6-471D-A60A-313417529EEB}"/>
          </msink:context>
        </emma:interpretation>
      </emma:emma>
    </inkml:annotationXML>
    <inkml:trace contextRef="#ctx0" brushRef="#br0">136 1557 116,'0'0'74,"0"0"23,0 0-29,0 0-8,0 0-13,0 0 8,0 0 29,0 0-11,0 0 2,0 0-21,0 0-29,0 0-41,0 0 50,0 0 34,0 0 43,0 0-35,0 0 10,22 28 23,10-13-32,-5-5-8,9-2-21,0-3-29,10-2-12,-1-1 5,5 1 13,-1-1-11,5-2 9,1 3 16,-1-1 12,0 1-8,5 2-7,0-3-12,-5-2-24,9 3-5,0-3 8,1 0-8,-6 0 5,5 0 0,-4 0 4,-5 0 0,-4 0-12,-5 0 23,-4 2-19,0 1 14,-10-3-7,5 0-9,-8 0-2,3 0 17,-4 0-9,0 0-5,-4 0 10,4 0 13,-27 0-32,36 0 11,-4-3 13,-1 1 2,-3 2-1,3-3 4,-4 3-27,5 0 18,0-2-19,4 2 13,0 0-10,0 0 26,0-3-24,9 3 3,-4 0 15,4 0-6,0-2-21,0-1 17,1 1 4,-1-1-4,-5-2-6,6-3 3,-6 6 0,-4-3 3,1 2-5,-1-2 5,0 3 5,0-3-2,0-1-3,0-1-4,5-1 4,0 1 0,-1-1-6,-4 0 6,5 3 5,-5-2 2,0 4 14,-4-2-30,0 3-5,-5-4 17,0 4-6,0-1 3,-4 1 0,4-1 0,4 1 11,-4 2-20,10-5 15,-1-3-10,4 3 7,5 0-9,-4 0 15,4 2-9,0 1-3,1-3 3,-6 2-5,1 1 13,-5-1-8,-4 3-5,-5-3 12,-9 1-7,14 2 0,-5 0 0,9 0-5,-5 0 2,6 0-5,-1 2 17,4 1-9,1 0 0,0-1-4,-1-2-1,1 5 8,-5-2 0,0-1-16,-9 1 15,1 2-6,-6-3 15,-22-2-11,18 5 0,-18-5-11,27 3 4,-27-3 16,23 3-2,-23-3-7,0 0 3,22 2-11,-22-2 1,0 0 7,0 0 8,0 0-8,0 0 25,19 5 32,-19-5 38,0 0 28,0 0 0,0 0-2,0 0 8,0 0 29,0 0 3,0 0-21,0 0-72,0 0-22,0 0-37,-19-20 3,-3 2-4,13-2-8,-9-1 7,-5 1-13,10-5 6,-5-3 8,-1-3-24,1-7-10,0-2-25,5-4 19,-5 1 15,9 0-31,0 2 17,0-4-9,4 1 31,5-1-4,0 2-2,0-3-17,5-2 0,-1-1 29,5-1-21,-4-4 4,4 1 9,4 0 6,-8 2 13,4 2-5,0 4-12,-9 4 9,4 0-3,1 8 3,-5 0 5,4 5-18,-4 1 20,0-1-7,0 2-21,-4 3-3,4-2 5,-5 0-11,1 2 13,4-3-14,0 26 18,-9-35 8,0 7-13,9 28 20,-9-33 7,0 7-16,9 26 11,-5-28 3,5 28-7,-4-27-9,4 27-6,-5-31 5,5 31 3,0-30-31,0 7 25,0 23 13,0 0-15,5-26 29,-5 26-17,0 0-2,0 0 20,0 0-22,0 0 2,0 0 17,0 0-18,0 0-3,0 0 17,0 0-27,0 0 19,0 0 13,0 0-13,0 0-16,0 0 10,0 0 28,0 0-19,0 0-3,0 0-8,0 0 26,0 0-30,0 0 20,-32 3-20,0 2 30,5 0-15,-4 3 2,-5-6 16,-5 6-31,0-3 23,1-3 2,-1 1-26,-4-1 18,0-2-4,-1 3-23,1 0 37,9-3-3,-5 5-29,1-3 22,-1 1-10,5 2-1,0-3 21,-5-2-21,5 3 22,-5-3-18,1 0-13,4 0 25,-5 2-12,5-2 11,0-2-22,4 2 3,-4 0 15,0 0-10,0 2 3,-1-2 6,1-2-1,0-1-5,0 3 0,0-2 6,0-3-19,0 2 13,-5-2 6,-4 0-3,0 0-10,-5 2 9,-4-2-2,4 3 0,0-1 4,5 3 9,-5 0-34,1 5 30,8-5-14,0 5-5,1-2 10,4-1 9,4 1-6,-4 2 5,36-5 0,-45 3-14,8-1 13,-3 1-15,40-3 4,-54 5 17,13-3-17,0 1 0,5-1-7,4 1 19,1-1-8,-1-2 2,1 0 5,31 0 0,-46-2-15,6-1 24,4 1-20,-5-1-14,5-2 26,-5 3-11,1-1-7,3-2 29,-3 3-38,4-1 28,-5 3-1,9-3-21,-4 3 29,0-2-16,4 2-9,5 0 16,27 0-26,-40 2 23,3-2 12,37 0-39,-36 6 23,5-4 19,31-2-37,-36 8 18,36-8 5,-41 7-1,9 1-7,5-6 3,0 6 0,27-8 8,-41 8-19,10-3 11,-5 0 16,4-3-36,0 4 17,-4-6 19,0 2-23,0-2 7,0 0 14,4 0-11,32 0-7,-40 0 19,3 0-34,37 0 25,-40 0-2,8 0-10,32 0 16,-36 0-18,36 0-2,0 0 22,-32 3-10,32-3-14,0 0 25,-36 2-30,36-2 17,0 0 11,-36 8-11,36-8-14,0 0 23,-32 7-14,32-7-9,-27 13 18,27-13 3,0 0-23,-27 15 24,27-15-8,0 0-6,0 0 22,0 0-29,0 0 16,0 0 12,0 0-24,0 0 2,0 0 24,0 0-34,0 0 17,0 0 14,0 0-6,0 0-8,0 0-17,0 0-21,0 0-130,0 0-106,0 0-233,0 0-4</inkml:trace>
    <inkml:trace contextRef="#ctx0" brushRef="#br0" timeOffset="-3744.5">109 0 507,'0'0'121,"0"0"35,0 0-13,0 0 25,0 0 27,0 0-16,0 0-48,0 0-37,0 0-72,0 0 8,0 0-5,0 0-13,0 0-12,0 0 3,0 0 5,0 0 0,0 0-45,0 0 44,0 0 6,0 0 19,-5 46-38,1-3 6,-5-3 28,0 4-19,4-1 22,1 3 3,-5-1 7,4 1 22,1 2-26,-1-5-3,1 1-4,4-6-8,0 0-18,-5-5 15,0 0-29,1-3 27,4-2-33,-5-2 7,5-26 34,-4 35-19,4-9-13,0-26 16,-5 30-14,5-30 7,-4 33-5,4-33-3,-5 31 17,5-31-19,-4 25 3,4-25 12,0 28-18,0-28 11,-5 23 11,5-23-7,0 0-19,0 30 24,0-30-27,0 26 9,0-26 14,9 28 13,-9-28-34,9 28 16,-9-28 16,9 27-30,-9-27 14,9 31-4,-9-31 7,14 36-1,-14-36-6,14 38 17,-5-8-16,-5-2-8,1-3 27,-5-25-4,9 36-32,-5-3 31,1-2-24,-5-1 8,4 0 11,-4-2-6,0 0-11,0-2 8,0-26 15,0 33-28,0-10 22,0-23 13,0 25-36,0-25 17,0 0 0,0 23 19,0-23-28,0 0 2,0 0 23,0 0-23,0 0 11,0 0 16,0 0-3,0 0-14,0 0-10,0 0 7,0 0 14,0 0-14,0 0-100,0 0-134,0 0-173,9-31-78</inkml:trace>
  </inkml:traceGroup>
</inkml:ink>
</file>

<file path=ppt/ink/ink7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49.97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5717767-EB1F-4A49-8E5A-ED1BCA9E46AA}" emma:medium="tactile" emma:mode="ink">
          <msink:context xmlns:msink="http://schemas.microsoft.com/ink/2010/main" type="writingRegion" rotatedBoundingBox="18474,9018 21537,9131 21506,9969 18443,9855">
            <msink:destinationLink direction="with" ref="{5DB026EC-9624-42CE-BF42-EA49CF3F081E}"/>
          </msink:context>
        </emma:interpretation>
      </emma:emma>
    </inkml:annotationXML>
    <inkml:traceGroup>
      <inkml:annotationXML>
        <emma:emma xmlns:emma="http://www.w3.org/2003/04/emma" version="1.0">
          <emma:interpretation id="{962DB5D9-FFB1-48CA-8F45-C6212FD2BE67}" emma:medium="tactile" emma:mode="ink">
            <msink:context xmlns:msink="http://schemas.microsoft.com/ink/2010/main" type="paragraph" rotatedBoundingBox="18474,9018 21537,9131 21506,9969 18443,9855" alignmentLevel="1"/>
          </emma:interpretation>
        </emma:emma>
      </inkml:annotationXML>
      <inkml:traceGroup>
        <inkml:annotationXML>
          <emma:emma xmlns:emma="http://www.w3.org/2003/04/emma" version="1.0">
            <emma:interpretation id="{18C7B726-63F6-406C-A8AE-E3871D569226}" emma:medium="tactile" emma:mode="ink">
              <msink:context xmlns:msink="http://schemas.microsoft.com/ink/2010/main" type="line" rotatedBoundingBox="18474,9018 21537,9131 21506,9969 18443,9855"/>
            </emma:interpretation>
          </emma:emma>
        </inkml:annotationXML>
        <inkml:traceGroup>
          <inkml:annotationXML>
            <emma:emma xmlns:emma="http://www.w3.org/2003/04/emma" version="1.0">
              <emma:interpretation id="{153D5CAA-CC93-4C11-9ED2-934630B6114B}" emma:medium="tactile" emma:mode="ink">
                <msink:context xmlns:msink="http://schemas.microsoft.com/ink/2010/main" type="inkWord" rotatedBoundingBox="18474,9018 21537,9131 21506,9969 18443,9855"/>
              </emma:interpretation>
            </emma:emma>
          </inkml:annotationXML>
          <inkml:trace contextRef="#ctx0" brushRef="#br0">2530 198 1764,'0'0'222,"0"0"-20,0 0-51,0 0-87,0 0-11,0 0 13,0 0 107,0 0 35,37 10-78,3-5-47,10-2-35,0-1-22,-1 1-3,1-3-21,0 0 7,-5 2 8,-9-2-17,-9 3 10,-4-6-14,-23 3 4,0 0 4,22 0-65,-22 0-202,0 0-157,0 0-278,0 0-206</inkml:trace>
          <inkml:trace contextRef="#ctx0" brushRef="#br0" timeOffset="-328.66">2494-445 990,'0'0'243,"0"0"-29,0 0-64,0 0-23,0 0-14,0 0 66,0 0-3,0 0-27,36 0-30,1 0-13,3 0 8,1 3-8,9-1 0,-5-2-25,0 3-38,0-1-7,-4 1-28,-10 0-2,-4-3 1,-27 0-7,19 2-3,-19-2 14,0 0-22,0 0 16,0 0-11,0 0-27,0 0-18,0 0-63,0 0-44,0 0-26,-32 25 6,0-7 53,1-3 56,-1-2-19,0 0 33,1-3 18,4-2 14,0-1 19,27-7 4,-32 3 0,32-3 10,0 0-25,-27 5 28,27-5 36,0 0 12,0 0-6,0 0-29,0 0-17,0 0-6,0 0 7,0 0 28,0 0-47,0 0 1,0 0 81,-9 23-32,4 2 50,10 1-3,-5 4 3,4 3-25,1 5-5,-1 0 54,5 3-31,-4 2-3,4-2-48,0 2 8,-5-8-21,6 1 3,-6-6 7,1-4-21,-5-26 10,4 33-19,-4-33 7,5 28-7,-5-28 0,0 0 10,0 0-21,0 0 14,0 0 8,0 0-6,0 0 4,0 0 0,0 0-14,0 0 11,0 0-49,0 0-129,0 0-193,0 0-210,0 0-120</inkml:trace>
          <inkml:trace contextRef="#ctx0" brushRef="#br0" timeOffset="487.96">3402 15 1168,'0'0'192,"0"0"-2,0 0 40,0 0-65,32-5-42,0 0-13,4 2-39,9 1-11,-4-1-20,-1 1 7,5 2-26,-4 2-19,0 1 19,-5-1-32,-9-2 23,0 3-24,-27-3 17,0 0-17,23 2 4,-23-2 8,0 0-177,0 0-170,0 0-201,0 0 8</inkml:trace>
          <inkml:trace contextRef="#ctx0" brushRef="#br0" timeOffset="759.62">3502 134 1156,'0'0'168,"0"0"72,0 0 21,0 0-66,0 0-23,0 0-52,36 8-3,0-5-11,-4-3-7,13 2 65,0-2-31,0 0-49,0 3-59,-9-3 4,-4 0-24,-32 0 2,32 0-2,-32 0-11,0 0-92,0 0-151,27-3-38,-27 3-89,0 0-123,18-5-138</inkml:trace>
          <inkml:trace contextRef="#ctx0" brushRef="#br0" timeOffset="1611.28">4152 239 925,'0'0'288,"0"0"36,0 0-50,41 20-95,0-13-61,4-1-29,4-6-27,1 0-12,9-3-30,0 3-20,-5-3 13,-5 1-20,-8 2 11,-5 0-17,-9 0-59,-27 0-180,28-3-227,-28 3-77</inkml:trace>
          <inkml:trace contextRef="#ctx0" brushRef="#br0" timeOffset="1103.74">4170-310 1333,'0'0'174,"0"0"-20,0 0-26,32-5-74,9 5-2,-1 0 5,5 2-34,1 1-16,3-3 6,-4 2 4,1 4-17,-6-4-4,-8 1-14,-9-1 24,-23-2 3,0 0 6,22 0-38,-22 0-60,0 0-154,0 0-106,0 0-18,-27 0 49,-9 0 19</inkml:trace>
          <inkml:trace contextRef="#ctx0" brushRef="#br0" timeOffset="1358.62">4347-272 580,'0'0'108,"0"0"68,-5 30 106,5-30 21,9 34-82,0-7 36,0 1-46,5 0-41,-5 3-44,0 2-4,0 2-34,-9 3-23,0 1 3,0 1-32,0 3-16,-5-5-3,5-2-8,0 0-9,0-11 5,0-25-5,-4 25 0,4-25 11,0 0-24,0 0-102,0 0-186,0 0-324,0 0-154</inkml:trace>
          <inkml:trace contextRef="#ctx0" brushRef="#br0" timeOffset="1895.49">4880 7 1100,'0'0'167,"0"0"48,0 0-24,40 18-27,1-5-21,4-8-48,0 0-40,5 3-3,0-6-3,-1 1-24,-8-1-36,-5-2 28,-9 0 7,-27 0-36,27 0-5,-27 0-66,0 0-165,0 0-243,23-15-40</inkml:trace>
          <inkml:trace contextRef="#ctx0" brushRef="#br0" timeOffset="2162.95">5128-132 1109,'0'0'142,"0"0"-53,0 0 54,0 0 104,0 0-30,0 0 17,0 0-11,18 35-79,-4-4-20,-1 2-2,-4 0-54,0 0-28,-4-3-19,4 1-12,0-3 5,-9-28-21,4 35 7,5-7-86,-9-28-220,0 0-295,0 0-180</inkml:trace>
          <inkml:trace contextRef="#ctx0" brushRef="#br0" timeOffset="2474.47">5462-478 1507,'0'0'205,"0"0"120,0 0-12,9 43-94,-4 6-2,-1 1-36,1 4-45,-5-1-26,4 1-36,1-1-13,0-5-8,-1-2-29,-4-3-4,9-7-14,0-1-6,-4-7 13,-1-5-13,-4-23-5,9 23 12,-9-23-14,0 0-104,0 0-310,0 0-344</inkml:trace>
        </inkml:traceGroup>
      </inkml:traceGroup>
    </inkml:traceGroup>
  </inkml:traceGroup>
</inkml:ink>
</file>

<file path=ppt/ink/ink7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09.12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B645C89-40F6-471D-A60A-313417529EEB}" emma:medium="tactile" emma:mode="ink">
          <msink:context xmlns:msink="http://schemas.microsoft.com/ink/2010/main" type="inkDrawing" rotatedBoundingBox="4999,7136 19827,6754 19875,8616 5047,8998" semanticType="underline" shapeName="Other">
            <msink:sourceLink direction="with" ref="{CEACFADE-56BC-4041-A1B1-F691D3DDD79F}"/>
            <msink:sourceLink direction="with" ref="{5DB026EC-9624-42CE-BF42-EA49CF3F081E}"/>
          </msink:context>
        </emma:interpretation>
      </emma:emma>
    </inkml:annotationXML>
    <inkml:trace contextRef="#ctx0" brushRef="#br0">15130 1667 747,'0'0'211,"0"0"107,0 0-13,0 0-100,0 0-19,0 0-53,0 0-27,0 0 4,0 0-6,0 0 19,0 0 13,0 0-70,0 0-29,0 0-22,5-31 10,-5 1 7,0-1-24,-9-5 4,4-5-18,5-2 16,0-3-13,-4-7 3,4-1-14,0-7 21,0-3-17,0-2 27,4-6-24,-4 1 7,5 0 7,-5 2-7,4 3 0,1 4-5,-5 4 5,5 4-7,-5 8 13,4 3-10,-4 2 4,5 5 0,-5 3 0,4 3-8,1 4 8,-5 26-8,0-35 2,4 9 2,-4 26 0,0-36 9,0 36-5,0-38 0,-4 7-4,4 31-2,0-40 6,-5 7-6,5 33 14,-4-36-11,4 36 14,0-31-7,0 31-7,0 0 3,-9-30 0,9 30-8,0 0 11,0 0-7,0 0 4,0 0-18,-5-31 25,5 31-7,0 0 0,0 0 3,-9-25-10,9 25 4,0 0 17,0 0-4,0 0-10,0 0-8,0 0 8,0 0-4,-14-23-8,14 23 12,0 0 2,0 0-7,0 0 12,0 0-22,0 0 28,-22-28-13,22 28 2,0 0 9,0 0-14,0 0-2,-27-16-1,27 16-4,0 0 7,-27-5 8,27 5 8,-32 0-8,32 0-12,-27 0-7,27 0 19,-32 3-11,32-3 17,-36 2-11,9-2 4,27 0-10,-36 5 2,4 3-3,5-5 0,0-1 23,0 1-13,-5-3-3,5 2-9,-4-4 3,-1 2 9,0 0-3,5 0-8,-4-3 10,-1 3-9,0-2 9,5 2-7,-4-3 8,-6 0 3,6 1 4,-5-1-2,4 1-8,-4 2-5,0 2 5,4-2 2,1 3-2,3-3-14,-3 2 7,4-2 11,0 3-10,-1-3-1,28 0 7,-36 3 22,5-3-11,4 0-6,0 0-5,-1 2-6,1-2 1,0 0 0,0 3 0,-5-1-1,5-2 6,-4-2 4,-1 2-11,0-3 20,1 3-24,-10 0 23,5-2-12,-5-1 10,1 0-10,-1 1-6,5-1 1,-5 3 8,5 3-11,0-3 8,4-3 0,1 1-4,-1-1-5,0 3 21,1 0-19,-5-2 11,4 2 11,-4 2-15,0-2 4,0 0-4,0 3-3,-5-3-10,0 0 7,1 0-4,-1-3 12,0 3 11,1 0-1,-1-2-9,5 2-3,0 0-3,-1 2 3,-3 1 6,4-3-3,0 5-3,-1-3-7,1 1 11,-4 0-13,3-1 0,-3-2 9,-1 5 7,5-2-15,-5-1 8,1 3 10,-6-2-19,1 0 20,5-1-14,-6 1 3,1 2 12,5-3-16,-1 3 4,0 0 0,1 1 0,-1-4-9,0 3 3,1 0 1,-5 0 2,-1-2 3,-3-1-8,3 1 4,1 0 4,-4-1 12,3 1-6,-3 2 2,4 0-4,4 0 4,-4 0-8,4 0-6,5-2 3,-5-1 6,5 1-3,-5-1-6,5 1-2,0-1 8,0 1 0,-5 0-3,5-3 3,-9 2 0,0-2-6,0 3 16,-5 2-10,0-5 14,5 0-14,-5 2 0,1-2 0,-1 3-4,0-3-1,1 2-8,-1-2 9,-4 6-6,0-6 16,-5 2 0,-4 1-11,4-3 1,0 2 4,-4-4 0,4-3 3,0 2-3,-4 3-9,4-3 2,1 6 7,-1-6 9,5 6-18,-1 2 2,1-2 14,0-3-1,0 0-6,0 0 0,4 2-10,0 3 13,1 0-3,3 0-3,1-2 3,0 0-9,4 2-2,-4 0 4,5 0 0,-6 3 7,6-3-13,-10 0 13,0-3 20,1 3-27,-1 0-13,-4-2 20,-5 5 0,5-6 9,-5 3-9,-4-2 9,4-1-28,-4 1 29,0 0-10,-1-3-10,1 0 3,0 2 7,0-2 4,-1 0-12,1 0 20,0 0-28,4 0 12,5 0 21,0 0-34,-1 3 26,1-3-1,0 0-24,0 2 16,0-2 0,-5 3 2,0-3 3,-4 5-13,0-3 11,-1 1-8,1-3-6,-5 0 11,1 0 0,-1 0 14,-4 0-21,4-3 3,-5 1 0,6-1 7,-1 1-10,0 2 21,5 0-14,0 0-4,4-3-10,9 3 14,-4 0 17,4 0-14,1-2-14,3 2 7,1-3 0,-4 3 12,-1 3-3,0-1-9,1-2 1,-6 3-3,6-1 16,-1 3-15,5-2-1,0 2 0,4 0-3,0 0 14,-4 3 13,4 0-18,1-1 2,-1 1-10,0-3 3,-4 0 10,5 0-8,-10 0 9,0 0 3,-4 3-5,-5-3 0,1 3-1,-6-6-13,6-2 3,-6 3 11,-3-1 2,3 1 0,6-1-6,-1 1 0,5 0-9,-1-1 9,6 3 10,-6 0-13,1 0 9,0 1-1,9-4-10,-5 3 5,0-2-9,1-1 18,-1 3 1,0 0-1,-4 3-3,4-3-12,-4 0 2,0 0 4,4 1-3,5 1 3,-5-2 4,5 3 13,0 0-9,-5-3-15,1 2 3,-1-4 0,0 2 7,1-5-9,-6 5 24,6 0-12,4-2 0,-5-1-13,5 1 4,4-3-4,0 2 2,1 3 10,4-2-2,-1 2 6,1 0-12,0 0-1,5 0 1,-1-2-2,0 2 9,1 0-4,-1 3 13,-4-1-4,4 1-15,-4-3-2,4 3 4,-4-1 7,0-1-3,0-1-4,-5 2 4,5 1 4,-4 2 10,-6-2-11,6-1 4,-1-1-5,0-1-13,5 0 11,0-3-10,0 1 10,0 2 12,0 0 2,0-2-11,-1-1 3,6 1-16,-1-1 6,1 1-7,3-1 16,1 1-13,5-1 15,-5 1 3,0 0-18,-1 2 21,6 0-16,-1-3 3,1 1-10,-1-3 2,1 2 1,-1 1 7,23-3 17,-27 5-4,27-5-13,-27 3-10,27-3-1,0 0 2,-27 0 17,27 0-3,-23 2-5,23-2 5,-27 0-1,27 0-7,0 0-8,-23 0 11,23 0 5,0 0 4,0 0-2,-22-2-7,22 2 0,0 0-9,0 0-5,-23-3 18,23 3 6,0 0-2,-22-2-8,22 2 0,-23-6-6,23 6-11,-23-2 29,23 2 0,-22 0-7,22 0-11,-23 0 6,23 0-5,-27 0-1,27 0 6,-22 0 0,22 0 11,-28 0-11,28 0-3,-22 0-1,22 0-1,0 0-1,0 0 6,0 0 2,0 0 5,0 0-13,0 0-14,0 0-6,0 0 0,0 0 16,0 0-5,0 0 15,0 0-30,0 0 15,0 0 0,0 0 15,0 0-26,0 0 4,0 0 18,0 0 10,0 0-6,0 0 0,0 0-9,0 0 5,0 0-8,0 0 12,0 0 19,0 0-24,0 0-1,0 0-61,0 0-154,0 0-128,0 0-14,0 0 50,0 0 60,27 10 59,-4 0 18,-23-10 5,22 13 32,1-3 35,-23-10 35,27 3 19,-9-8 29</inkml:trace>
  </inkml:traceGroup>
</inkml:ink>
</file>

<file path=ppt/ink/ink7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09.98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65BCBAA-DE33-4476-BFB7-8D8C767A09C3}" emma:medium="tactile" emma:mode="ink">
          <msink:context xmlns:msink="http://schemas.microsoft.com/ink/2010/main" type="writingRegion" rotatedBoundingBox="4866,7343 5295,7343 5295,7889 4866,7889">
            <msink:destinationLink direction="with" ref="{CEACFADE-56BC-4041-A1B1-F691D3DDD79F}"/>
          </msink:context>
        </emma:interpretation>
      </emma:emma>
    </inkml:annotationXML>
    <inkml:traceGroup>
      <inkml:annotationXML>
        <emma:emma xmlns:emma="http://www.w3.org/2003/04/emma" version="1.0">
          <emma:interpretation id="{761EA828-8AF8-4E98-8C41-B8924ED895EB}" emma:medium="tactile" emma:mode="ink">
            <msink:context xmlns:msink="http://schemas.microsoft.com/ink/2010/main" type="paragraph" rotatedBoundingBox="4866,7343 5295,7343 5295,7889 4866,7889" alignmentLevel="1"/>
          </emma:interpretation>
        </emma:emma>
      </inkml:annotationXML>
      <inkml:traceGroup>
        <inkml:annotationXML>
          <emma:emma xmlns:emma="http://www.w3.org/2003/04/emma" version="1.0">
            <emma:interpretation id="{B05FA652-B250-445C-86BC-C382EF6CA3E1}" emma:medium="tactile" emma:mode="ink">
              <msink:context xmlns:msink="http://schemas.microsoft.com/ink/2010/main" type="line" rotatedBoundingBox="4866,7343 5295,7343 5295,7889 4866,7889"/>
            </emma:interpretation>
          </emma:emma>
        </inkml:annotationXML>
        <inkml:traceGroup>
          <inkml:annotationXML>
            <emma:emma xmlns:emma="http://www.w3.org/2003/04/emma" version="1.0">
              <emma:interpretation id="{7B596273-0CCB-41A7-90E2-4FB943E10AB9}" emma:medium="tactile" emma:mode="ink">
                <msink:context xmlns:msink="http://schemas.microsoft.com/ink/2010/main" type="inkWord" rotatedBoundingBox="4866,7343 5295,7343 5295,7889 4866,7889"/>
              </emma:interpretation>
            </emma:emma>
          </inkml:annotationXML>
          <inkml:trace contextRef="#ctx0" brushRef="#br0">1337-2107 170,'23'-18'55,"-23"18"6,0 0 12,0 0-31,18-25 4,-18 25-7,13-26 24,-13 26-19,5-28-10,-5 28-22,4-33 12,-4 5-7,0 28 10,5-28 17,-5 28 36,0-25 8,0 25-65,0 0-1,4-25 33,-4 25 18,0 0-28,0 0 14,0 0-4,0 0-14,0 0 57,0 0-47,0 0 5,0 0-56,0 0 22,0 0 27,0 0-7,0 0 6,0 0-22,0 0 2,0 0 10,0 0 1,0 0-24,0 0-27,0 0-3,0 0 21,0 0 7,0 0-13,0 0-11,0 0 15,0 0 13,0 0-17,0 0 7,-27 28 1,0 0-8,5-3-4,-1 3 9,0-3-11,1 6 15,-5-3-12,0 0-11,-5 0 14,0-3 27,1-2 4,4-3-23,0-5-12,27-15-9,-28 13 8,28-13 0,0 0 16,-27 10 41,27-10-12,0 0-8,-27 0-19,27 0 2,0 0 7,0 0-11,0 0-11,0 0 27,0 0-27,0 0 25,0 0-9,0 0-27,0 0 11,0 0 0,0 0-13,0 0 20,0 0 24,0 0-14,0 0-20,0 0 3,0 0 0,0-20-9,0 20 23,0 0-22,0 0 16,0 0-6,0 0-2,0 0-5,0 0-8,0 0 28,0 0-2,0 0-22,0 0 24,0 0-23,0 0-7,0 0 15,27 0-21,-4 10 32,0 5-8,-5 6 17,4 1-8,1-1-12,4-1 6,0-2 11,5 0-7,-5-3-1,0-2-2,-5-1 19,-4-1-30,-18-11 25,0 0-21,23 10-9,-23-10 5,0 0 10,0 0-13,0 0 19,0 0-7,0 0 0,0 0-68,0 0-185,0 0-198,0 0-13,27 5-14</inkml:trace>
          <inkml:trace contextRef="#ctx0" brushRef="#br0" timeOffset="1519.99">1396-2237 184,'0'0'51,"0"0"-10,0 0 9,0 0 13,0 0-3,0 0-16,0 0 18,4-28-7,-4 28-9,0 0 30,0 0 24,0 0-14,0-22-22,0 22-11,0 0 18,0 0-49,0 0 18,0 0 35,0 0-31,0 0 12,0 0-3,0 0-21,0 0-8,0 0-4,0 0-14,0 0 5,-36 27-8,5 4 35,4-1-28,-1 3 26,1-2-17,0-3-36,-4 0 3,3-5 1,28-23 20,-31 28-13,31-28-4,-27 20-2,27-20 58,0 0-43,0 0 60,0 0 21,-23 13-23,23-13-37,0 0-24,0 0 0,0 0 11,-9-26-35,9 26 37,0 0-27,0 0 42,0 0-17,0 0-24,0 0 9,0 0-5,0 0-12,0 0 0,0 0 18,0 0 24,0 0-7,0 0-14,0 0 0,0 0-21,0 0 16,0 0 15,0 0 11,23 26-16,-23-26-14,36 35-6,-5-7-1,1-2-14,0-6-259,-5-2-54,-5-1-54</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3.37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74970DA-2AEA-4B3F-AC35-1032C65CAFFC}" emma:medium="tactile" emma:mode="ink">
          <msink:context xmlns:msink="http://schemas.microsoft.com/ink/2010/main" type="inkDrawing" rotatedBoundingBox="9633,11290 13083,11176 13119,12251 9669,12365" hotPoints="13273,11814 11397,12323 9523,11810 11399,11302" semanticType="underline" shapeName="Ellipse">
            <msink:sourceLink direction="with" ref="{8A073FA3-780B-4DAE-8C7D-4FCAA6643F6A}"/>
            <msink:destinationLink direction="with" ref="{670684D8-9168-470B-8D7C-81622FB0DE10}"/>
          </msink:context>
        </emma:interpretation>
      </emma:emma>
    </inkml:annotationXML>
    <inkml:trace contextRef="#ctx0" brushRef="#br0">2899 86 521,'0'0'72,"0"0"5,0 0 28,-27-10-9,9 2-7,18 8-36,-27-7 14,5 2-44,-1-1 20,-4 4-30,0-1-3,-9 1 22,0-1-22,-5 1 7,-4-1-22,-5 3 24,0 0-16,-4-2 9,-5-1-4,5 3 1,0 0 3,-5 3-9,9-3 86,-4 0-35,5 0-10,-1 0-31,-4-3 5,4 1-18,0-1 3,5 0-1,-5 1-2,5-1 0,-4 1-17,3-1 17,1-2 17,0 3-10,4 2-12,1-3-8,4 1 27,-1 2-3,6 0-25,-1 2 11,1-2-3,3 0 3,1 3 30,0-1-30,0 1-15,-5-1 18,5 1 9,-4 2-12,-1-3 10,0 16-13,-4-10 2,5-6 14,-1 1 4,-4 0-20,0-1 26,4 1-41,1-1 18,3-2 3,1 3 22,0 2-30,27-5-20,-36 5 28,9 0 7,27-5 12,-32 5-13,32-5 2,-27 8-17,27-8-3,0 0 21,-27 7-9,27-7-9,0 0 6,-31 18-7,31-18 10,-32 20 3,32-20 15,-32 18-6,32-18-1,-27 20-28,27-20-1,-31 18 14,31-18 22,-28 18 2,28-18-23,-27 20-8,27-20-6,-22 21 43,22-21-26,0 0-21,-32 20 18,32-20-5,-27 25 11,27-25 8,-27 28-4,27-28-11,-32 33 10,32-33 27,-27 31-41,27-31 14,-22 28 0,22-28 7,-18 28 7,18-28-8,0 0-1,-19 25 2,19-25 23,-18 25-5,18-25 18,-13 28-12,-1-7 6,14-21-8,-13 23-4,13-23-4,-14 22-18,14-22-14,-9 23 5,9-23 8,-13 21 0,13-21-12,-5 22 8,5-22-4,0 23 2,0-23 25,5 26 13,-5-26-31,13 23-2,-13-23 3,23 25-2,-23-25 3,27 23 11,-5-5-6,1-6-16,-23-12 0,27 18 7,-9-8-7,-18-10-4,27 10-2,-27-10 9,23 16-3,-1-11-6,-22-5 13,23 10-1,0-2-13,-5-1 15,0 1-14,4-3 10,1 2-1,4-1-8,0 1 15,0-2-17,0 3 7,1-3 6,-1 3-3,4-1-3,1 1-11,-1-6 18,6 6-11,-1 0 7,9-3-3,-4 0-3,4 2 3,-5-2 3,6 1-3,-1-1 7,-5 0-12,1 2-1,0 1 17,-1 0-17,-3-3 15,-1 0-9,0 0 3,5-3 2,-5 1-8,4-3 9,1-3-4,4 3-2,0-2-4,1-1 4,-1 3-6,0 0-6,-4 0 22,-5 3-18,0-3 12,-5 0-8,1 0 9,0 0-9,-5-3 14,0 3-7,-5 0-7,6-2 4,-6 2 0,14-3-8,-9 1 14,1-3 3,-1-1-12,0 4 3,0 2 0,0-3-4,5 1 4,-5 2 5,4-3 12,-4 1-23,5-1 2,0-2 7,-1 5-8,-4-5 1,5 3 4,4-4 0,0 1 0,0 3-3,5-6 3,4 3-5,0 0 0,1 0 5,-1-3 0,0 1 0,0-3 8,-4 2-2,0 0-6,-1 3 9,-4-5-9,-4 0-7,0-3 12,-1 6-8,-4-4 3,-4-1-6,-1-1 9,1 0-9,0 3 6,-1-2 0,-4-6 0,5 8-3,-1-3 5,-22 13 1,28-20-3,-6 4 0,-4 4-4,-18 12 0,23-23 4,-5 5 5,-5-2 5,1-1-5,-5-2-5,0 1 3,-4-1-3,-1 0 5,-4 0-5,0-2-7,0 2 7,-4 0 16,4 23-29,-9-33 30,0 7-29,9 26 9,-19-30-11,19 30 33,-27-33-23,5 10-5,22 23 9,-41-28 3,9 5-10,1 6 7,-1 1 0,1 4-6,-1-1 6,0 0 5,-4 3-10,5-3 15,-6 3-8,1 0 6,0 5-3,5-3-1,-1 1-4,5 2-6,0 0 6,4 2 0,-4 0 4,0 3-7,4-2 9,-4 2-2,5 2-11,-1-2-2,5 3-1,-5 0 6,23-3 7,-22 2-8,-1-2-9,23 0 20,-27 3-3,27-3-3,0 0-124,0 0-98,-27 5-143,27-5-116</inkml:trace>
  </inkml:traceGroup>
</inkml:ink>
</file>

<file path=ppt/ink/ink7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3.93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A073FA3-780B-4DAE-8C7D-4FCAA6643F6A}" emma:medium="tactile" emma:mode="ink">
          <msink:context xmlns:msink="http://schemas.microsoft.com/ink/2010/main" type="writingRegion" rotatedBoundingBox="12346,12138 10737,12039 10779,11343 12388,11442">
            <msink:destinationLink direction="with" ref="{B74970DA-2AEA-4B3F-AC35-1032C65CAFFC}"/>
          </msink:context>
        </emma:interpretation>
      </emma:emma>
    </inkml:annotationXML>
    <inkml:traceGroup>
      <inkml:annotationXML>
        <emma:emma xmlns:emma="http://www.w3.org/2003/04/emma" version="1.0">
          <emma:interpretation id="{A79573A3-7F3C-4C44-8EA6-B133FFAB82D5}" emma:medium="tactile" emma:mode="ink">
            <msink:context xmlns:msink="http://schemas.microsoft.com/ink/2010/main" type="paragraph" rotatedBoundingBox="12346,12138 10737,12039 10779,11343 12388,11442" alignmentLevel="1"/>
          </emma:interpretation>
        </emma:emma>
      </inkml:annotationXML>
      <inkml:traceGroup>
        <inkml:annotationXML>
          <emma:emma xmlns:emma="http://www.w3.org/2003/04/emma" version="1.0">
            <emma:interpretation id="{1FE15E67-B98C-4586-A0F3-FF5A955969D5}" emma:medium="tactile" emma:mode="ink">
              <msink:context xmlns:msink="http://schemas.microsoft.com/ink/2010/main" type="line" rotatedBoundingBox="12346,12138 10737,12039 10779,11343 12388,11442"/>
            </emma:interpretation>
          </emma:emma>
        </inkml:annotationXML>
        <inkml:traceGroup>
          <inkml:annotationXML>
            <emma:emma xmlns:emma="http://www.w3.org/2003/04/emma" version="1.0">
              <emma:interpretation id="{1D4E40FF-E1FF-425D-B3CF-B97A9DD43F5A}" emma:medium="tactile" emma:mode="ink">
                <msink:context xmlns:msink="http://schemas.microsoft.com/ink/2010/main" type="inkWord" rotatedBoundingBox="12346,12138 10737,12039 10779,11343 12388,11442"/>
              </emma:interpretation>
            </emma:emma>
          </inkml:annotationXML>
          <inkml:trace contextRef="#ctx0" brushRef="#br0">249 195 522,'0'0'36,"0"0"29,0 0 26,0 0 15,0 0-13,0 0-27,0 0 9,0 0-8,0 0-8,14 18-11,-14-18 20,0 0-21,0 0-7,0 28-4,0-28 7,0 0 53,-23 28 6,23-28-9,-31 23-27,3-8-28,28-15-4,-31 10 3,13 0 59,18-10 12,0 0 2,-27 3-13,27-3-19,0 0-10,-23-8-19,23 8-15,0 0-6,-23-28-18,5 0 2,0 6 7,9-4-19,9 26 12,-4-33-9,-1 8-11,1-3 26,4 2-21,0 1 0,0 25 9,0-30-6,0 30-9,0-28 9,0 28 0,0 0 4,0 0-8,0-23 0,0 23 4,0 0-21,0 0-59,0 0-114,0 0-85,0 0-87,0 0-38,0 0 36,0 0 41</inkml:trace>
          <inkml:trace contextRef="#ctx0" brushRef="#br0" timeOffset="463.55">195 467 322,'0'0'49,"0"0"19,0 0-9,0 0-15,0 0-17,0 0 1,0 0-3,0 0-14,27-10 12,-27 10-20,23-8 12,-1 1 4,-4 4-12,-18 3 17,27 0 9,-8 0-14,-19 0 20,22 8-15,-22-8 7,0 0 14,23 13-30,-23-13 15,0 0-14,0 0 9,0 0 30,0 0-14,0 25 5,0-25 4,-14 20-34,14-20 16,-31 21-23,8-9-18,0-2 35,23-10-32,-27 13-1,5-5 11,22-8-10,-27 5 12,27-5-75,-28 0-111,1 0-31,9-8-40</inkml:trace>
          <inkml:trace contextRef="#ctx0" brushRef="#br0" timeOffset="926.66">-180 198 369,'0'0'36,"0"0"11,0 0 8,0 0 47,0 0 24,0 0-25,0 20 4,0-20 6,-5 21-7,5-21 28,0 0-37,-13 27-4,13-27-14,0 0 2,-18 26 11,18-26 44,0 0 8,0 0 4,-18 20-4,18-20 2,0 0 27,0 0 14,0 0-73,0 0-44,0 0-43,-23-25-7,5-1-12,9-4-2,5-3-7,-1-8 3,1 3 13,-1 0-9,5 5-4,0 0 0,5 8-10,-5 2 3,0 23 7,0-23 9,0 23-9,0 0-14,0 0-55,0 0-54,0 0-55,0 0-59,0 0-39,0 0-61,0 0-4,0 0 30,0-23-28</inkml:trace>
          <inkml:trace contextRef="#ctx0" brushRef="#br0" timeOffset="1175.85">-334 581 649,'0'0'226,"0"0"44,28 18-9,-6-10-14,1-1-76,4-1-82,4-1-45,-3-3-9,3-2-1,-4 0-16,-4 0-13,-23 0-10,0 0-15,0 0-219,27-10-194,-27 10-68</inkml:trace>
          <inkml:trace contextRef="#ctx0" brushRef="#br0" timeOffset="1736.19">-668 71 926,'0'0'165,"0"0"-3,0 0-46,0 0-62,0 0-43,0 0-7,0 0 0,0 0 32,0 0-8,-4 25 38,8 6-14,5-3 29,0 5 1,0-3-19,0 3 17,0-2-24,-4-3-15,-5-3-14,0 0 21,0-25 38,-5 28 14,-4-5-29,9-23-12,-36 28-31,-5-10-21,1-3-7,-5-5 4,-5-2 5,0-5 6,5-3-15,0 0-3,4-6 3,1-1 23,3-1 36,6-4 41,8-1-20,1 0-22,22 13-11,-23-25-17,9 2 3,10-3-10,-5-2-18,9 1-8,4-1 3,5 0 0,5 2-7,4 1 3,-4-1-4,4 4 3,0 1 5,-18 21-34,18-20-78,-18 20-37,0 0-53,0 0-64,22-25-101,-22 25-80,0 0-47</inkml:trace>
          <inkml:trace contextRef="#ctx0" brushRef="#br0" timeOffset="2055.74">-925 231 611,'0'0'77,"4"23"54,-4-23-17,0 0-70,0 0 0,0 23-17,0-23-25,0 0 0,0 0 30,0 0 12,0 0-4,0 0 27,0 0-15,0 0 17,0 0-15,0 0 28,27 10-15,-27-10-22,0 0-23,0 0 11,18-28 68,-9 5 72,-9 23 21,0 0-44,0 0-45,0 0-33,0 0-22,0 0-28,0 0-12,0 0 6,0 0-12,0 0-4,0 0 0,0 0-7,0 0 3,0 0 19,0 0-24,0 0-67,0 0-122,0 0-249,0 0-84,0 0-18</inkml:trace>
        </inkml:traceGroup>
      </inkml:traceGroup>
    </inkml:traceGroup>
  </inkml:traceGroup>
</inkml:ink>
</file>

<file path=ppt/ink/ink7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5.02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37C0370-D651-4761-B44B-6E68A96E76CA}" emma:medium="tactile" emma:mode="ink">
          <msink:context xmlns:msink="http://schemas.microsoft.com/ink/2010/main" type="writingRegion" rotatedBoundingBox="2224,9593 9545,8236 10205,11798 2884,13155"/>
        </emma:interpretation>
      </emma:emma>
    </inkml:annotationXML>
    <inkml:traceGroup>
      <inkml:annotationXML>
        <emma:emma xmlns:emma="http://www.w3.org/2003/04/emma" version="1.0">
          <emma:interpretation id="{2FE3B649-B75A-49C8-8564-3438961A0FE2}" emma:medium="tactile" emma:mode="ink">
            <msink:context xmlns:msink="http://schemas.microsoft.com/ink/2010/main" type="paragraph" rotatedBoundingBox="2305,9730 2955,9730 2955,10027 2305,10027" alignmentLevel="1"/>
          </emma:interpretation>
        </emma:emma>
      </inkml:annotationXML>
      <inkml:traceGroup>
        <inkml:annotationXML>
          <emma:emma xmlns:emma="http://www.w3.org/2003/04/emma" version="1.0">
            <emma:interpretation id="{BE95125A-DEC2-4EFF-B0BF-543383D6E79E}" emma:medium="tactile" emma:mode="ink">
              <msink:context xmlns:msink="http://schemas.microsoft.com/ink/2010/main" type="inkBullet" rotatedBoundingBox="2296,10006 2954,9729 2973,9774 2315,10050"/>
            </emma:interpretation>
            <emma:one-of disjunction-type="recognition" id="oneOf0">
              <emma:interpretation id="interp0" emma:lang="fa-IR" emma:confidence="0">
                <emma:literal>-</emma:literal>
              </emma:interpretation>
            </emma:one-of>
          </emma:emma>
        </inkml:annotationXML>
        <inkml:trace contextRef="#ctx0" brushRef="#br0">-931 44 348,'0'0'10,"0"0"26,0 0-21,0 0 18,0 0 57,-18 26-15,18-26 39,-18 20 18,-4-2-23,22-18-12,-46 23-28,10-3 43,-4-2 39,-6-1-28,6 4-33,-5-1-7,-1-2-22,6-3-6,-1-2-21,5 2-1,0-7-4,4-1 84,10 1-34,22-8-31,-23 8-18,23-8-19,-23 5-14,23-5 9,-18 7-4,18-7 6,0 0-8,-22 10-12,22-10 17,0 0-5,0 0 12,0 0-28,0 0 23,0 0 11,0 0-29,0 0-27,0 0-194,0 0-161,0 0-86,0 0-9</inkml:trace>
      </inkml:traceGroup>
    </inkml:traceGroup>
    <inkml:traceGroup>
      <inkml:annotationXML>
        <emma:emma xmlns:emma="http://www.w3.org/2003/04/emma" version="1.0">
          <emma:interpretation id="{ADCAFEDE-1A7E-4656-BFD2-BB3BC38F984F}" emma:medium="tactile" emma:mode="ink">
            <msink:context xmlns:msink="http://schemas.microsoft.com/ink/2010/main" type="paragraph" rotatedBoundingBox="3807,9300 9545,8236 9795,9586 4057,10650" alignmentLevel="3"/>
          </emma:interpretation>
        </emma:emma>
      </inkml:annotationXML>
      <inkml:traceGroup>
        <inkml:annotationXML>
          <emma:emma xmlns:emma="http://www.w3.org/2003/04/emma" version="1.0">
            <emma:interpretation id="{28D9944F-D9D3-4720-A125-C42C03837624}" emma:medium="tactile" emma:mode="ink">
              <msink:context xmlns:msink="http://schemas.microsoft.com/ink/2010/main" type="line" rotatedBoundingBox="3807,9300 9545,8236 9795,9586 4057,10650"/>
            </emma:interpretation>
          </emma:emma>
        </inkml:annotationXML>
        <inkml:traceGroup>
          <inkml:annotationXML>
            <emma:emma xmlns:emma="http://www.w3.org/2003/04/emma" version="1.0">
              <emma:interpretation id="{9A71FBDF-03E1-4A2B-8CDA-E1212A1D791D}" emma:medium="tactile" emma:mode="ink">
                <msink:context xmlns:msink="http://schemas.microsoft.com/ink/2010/main" type="inkWord" rotatedBoundingBox="3884,9713 6153,9293 6286,10006 4016,10427"/>
              </emma:interpretation>
            </emma:emma>
          </inkml:annotationXML>
          <inkml:trace contextRef="#ctx0" brushRef="#br0" timeOffset="3844.54">1211-126 489,'0'0'71,"0"0"39,0 0-1,22-18 13,-22 18 17,0 0-2,0 0 14,0 0 67,0 0-29,0 0-28,0 0-35,0 0-10,0 0-22,0 0-17,0 0-7,0 0 1,0 0-23,0 0-7,0 0 9,0 0-31,0 0 14,0 0-17,0 0-8,0 0-1,0 0 8,0 0-11,0 0 3,0 0 18,0 0 2,0 0 31,0 0-19,0 0 18,0 0 3,-22 23 9,-1-3-25,-9 1 12,1-1-18,-1 6 20,-8-1-34,-1 0 6,-4 3-23,4-2-7,0 2 11,1-3-11,4 0 5,-1-2-5,6-5 8,8 0-21,23-18 24,-27 15-21,27-15 17,0 0-12,0 0 12,0 0-7,0 0 3,0 0 9,0 0-21,0 0 19,0 0-10,0 0 3,0 0-1,0 0 9,0 0-11,0 0-3,0 0 14,0 0-18,0 0 13,0 0-10,0 0 13,0 0-22,0 0 24,0 0-20,0 0 6,0 0 11,0 0-14,0 0 11,0 0-13,0 0 8,0 0 4,0 0-12,0 0 11,0 0-12,0 0 12,0 0-3,5 23 29,-5-23 5,31 25 7,14-2 12,5 0 4,9-3 18,9 3-18,4 0-20,-4 2-9,4-4-12,-13-1 1,-5-2-17,-9-5-3,-13-1 15,-10-4-8,-22-8 1,23 8 17,-23-8-9,0 0 2,0 0 14,0 0-22,0 0 14,0 0-16,0 0-5,0 0 6,0 0-6,0 0-6,0 0 6,0 0-58,0 0-94,0 0-181,0 0-312,0 0-248</inkml:trace>
          <inkml:trace contextRef="#ctx0" brushRef="#br0" timeOffset="2568.69">0 37 957,'0'0'106,"0"0"43,0 0 85,22-11-49,1 4 7,0 4-31,4 1-3,4 2-15,6 0-22,3-3-11,-4 3 26,5-2 6,-9 2-46,-1-3-43,1 1-18,-10 2-23,-22 0 5,23-3-20,-23 3 9,18-2-3,-18 2 3,0 0 5,0 0-11,0 0-9,0 0 2,0 0-31,0 0-61,0 0-39,0 0-10,0 0 4,0 0 32,-22 2 24,22-2 35,-23 3 30,23-3-5,0 0 28,-32 2 10,32-2 7,0 0-14,0 0-8,0 0 8,0 0 24,0 0 1,0 0 17,0 0-12,0 0-22,-18 3-1,18-3 21,0 0 0,0 0 0,0 0 35,0 0 70,0 0-2,-22 25-47,4-2-22,9 0-9,0-3 3,-1 6 15,1-1-13,5 0-6,-1 1 10,1-6 10,4 8-17,0-3-18,4 6-6,-8-6-4,4-2-2,0-3-15,0-20 15,0 28 6,0-7 0,0-1 25,0-20 4,0 28-15,0-5-17,0-23-19,0 25-2,0-25 0,0 23-5,0-23-10,0 0 18,0 0-4,0 0-9,0 0 5,0 0-2,0 0 0,0 0-41,0 0-123,0 0-113,0 0-188,0 0-134,0 0-86,0 0 57</inkml:trace>
          <inkml:trace contextRef="#ctx0" brushRef="#br0" timeOffset="2907.92">135 468 1319,'0'0'203,"0"0"49,0 0-29,0 0-79,0 0-51,0 0-36,0 0-9,0 0-20,0 0-14,0 0 28,0 0 13,0 0 63,0 0 56,0 0-8,28 11-14,-1-4-32,9-2-34,0 0-29,0 0-12,5-2-11,-1 2-27,-8-2 10,4-1-4,-4-2-9,-5 0-14,-5 0 13,-3 0 5,-19 0-12,0 0 1,0 0-81,13-2-106,-13 2-175,0 0-263,0 0-121</inkml:trace>
        </inkml:traceGroup>
        <inkml:traceGroup>
          <inkml:annotationXML>
            <emma:emma xmlns:emma="http://www.w3.org/2003/04/emma" version="1.0">
              <emma:interpretation id="{C136192A-5F5D-4F81-BD55-5BA26736F1BC}" emma:medium="tactile" emma:mode="ink">
                <msink:context xmlns:msink="http://schemas.microsoft.com/ink/2010/main" type="inkWord" rotatedBoundingBox="7553,9693 7726,9662 7781,9960 7609,9992"/>
              </emma:interpretation>
            </emma:emma>
          </inkml:annotationXML>
          <inkml:trace contextRef="#ctx0" brushRef="#br0" timeOffset="6596.36">3840-24 383,'0'0'32,"0"0"28,0 0-15,0 0 23,0 0-9,0 0 26,0 0-33,0 0 22,0 0-35,0 0 1,0 0-2,0 0 6,0 0-32,0 0 4,0 0-21,0 0 25,-5 25-6,1-5 16,4-20-5,-5 31-4,5-31 8,-4 28-8,-5-8-11,9-20 17,-5 28-27,5-28 11,-13 31-11,13-31 14,-14 33-7,1-8-10,13-25 10,-18 33 12,18-33 4,-14 28-54,14-28 55,0 0-42,0 0-90,-13 28-191,13-28-124</inkml:trace>
          <inkml:trace contextRef="#ctx0" brushRef="#br0" timeOffset="7745.12">3700 115 136,'0'0'-10,"0"0"6,0 0-19</inkml:trace>
        </inkml:traceGroup>
        <inkml:traceGroup>
          <inkml:annotationXML>
            <emma:emma xmlns:emma="http://www.w3.org/2003/04/emma" version="1.0">
              <emma:interpretation id="{E107E6A4-1EE3-4053-BE3C-42A0EA6841BE}" emma:medium="tactile" emma:mode="ink">
                <msink:context xmlns:msink="http://schemas.microsoft.com/ink/2010/main" type="inkWord" rotatedBoundingBox="8651,8402 9545,8236 9755,9368 8861,9533"/>
              </emma:interpretation>
            </emma:emma>
          </inkml:annotationXML>
          <inkml:trace contextRef="#ctx0" brushRef="#br0" timeOffset="9657.38">5769-860 722,'0'0'196,"0"0"21,0 0 18,0 0-77,0 0-55,0 0-34,0 0-11,0 0-23,0 0-23,0 0-7,0 0-1,0 0 22,0 0 7,0 23 0,5-3 16,-1 3-14,-4-3 4,0-20-10,5 28 11,-5-7-28,0-21 6,-5 22 38,-4 1 23,0-2-3,0-1-10,9-20-31,-23 28-9,5-5-17,5-5 8,13-18-17,-18 17 29,18-17 40,0 0 51,0 0 34,0 0-4,-23 8-51,23-8-44,-22-13-19,-1-5-25,0-7-11,5-5 14,-4-9-14,4-6-6,-5-11-16,5-8 11,0-9 11,4-3-13,5-6 7,0 6 11,0 10-5,5 10-4,4 8 10,-5 10 0,5 10-1,0 28-2,-4-26 8,4 26-7,0 0-11,0 0-4,0 0 16,0 0-10,0 0-9,0 0 1,0 0 17,0 0 3,0 33-17,-5 6 6,10 1 10,-1 11-2,1 2-8,-1 1-3,1 4 7,4-2 8,0 2-11,0-4 3,0-3 0,0-8 7,-5-3-5,1-7-10,-1 0 4,-4-5 9,5-2 5,-10-3-14,1-1 4,4-22 5,-5 26 1,5-26-6,-4 20-3,4-20 14,0 0 2,0 0-6,0 0 20,0 0 42,0 0-25,-32 13-31,1-11-7,-5-7 1,-1-5 0,-3-5-7,-1-3 0,0 0 5,5 1-5,0-1-9,0 3 31,9 2-27,0 5 5,27 8-4,-27-5-2,27 5 0,-32 5 0,32-5 1,-27 21 5,4-1 0,10 5 0,-1 1-10,10-3 13,-1 2 3,1-2-9,4 0-3,4-3 10,-4-20 1,14 28 10,4-3-10,4-7 4,6 0-9,-1-8-4,4-2 1,1-6-19,0 1-157,-32-3-239,31 0-109,-8-3-106,-23 3-7</inkml:trace>
          <inkml:trace contextRef="#ctx0" brushRef="#br0" timeOffset="10079.66">5629-395 836,'18'25'75,"-9"-4"91,-9-21 20,0 0-8,23 27-77,-23-27-22,0 0-24,27 18-11,-27-18-1,0 0-10,18 13 24,-18-13 47,0 0 13,0 0-60,0 0-26,22-15 10,-22 15 89,0 0-11,0 0-6,14-21 25,-14 21-19,0 0-29,0 0-20,0 0-40,-18-7-18,-9 9-9,9 1 12,0 2-3,18-5-12,-14 5 0,14-5 5,0 0 2,0 0-11,0 0 4,0 0 12,0 0-6,0 0-9,0 0 0,0 0 12,0 0 1,0 0-10,0 0-12,0 0-50,0 0-75,0 0-110,0 0-11,0 0-93,14-20-221,-14 20-152</inkml:trace>
        </inkml:traceGroup>
      </inkml:traceGroup>
    </inkml:traceGroup>
    <inkml:traceGroup>
      <inkml:annotationXML>
        <emma:emma xmlns:emma="http://www.w3.org/2003/04/emma" version="1.0">
          <emma:interpretation id="{D2D5989A-F071-4D3F-ACFE-DE04B9671D32}" emma:medium="tactile" emma:mode="ink">
            <msink:context xmlns:msink="http://schemas.microsoft.com/ink/2010/main" type="paragraph" rotatedBoundingBox="3039,11640 4462,11171 4696,11882 3273,12351" alignmentLevel="2"/>
          </emma:interpretation>
        </emma:emma>
      </inkml:annotationXML>
      <inkml:traceGroup>
        <inkml:annotationXML>
          <emma:emma xmlns:emma="http://www.w3.org/2003/04/emma" version="1.0">
            <emma:interpretation id="{76629688-35EC-4FF5-A27A-48AA66A2C960}" emma:medium="tactile" emma:mode="ink">
              <msink:context xmlns:msink="http://schemas.microsoft.com/ink/2010/main" type="line" rotatedBoundingBox="3039,11640 4462,11171 4696,11882 3273,12351"/>
            </emma:interpretation>
          </emma:emma>
        </inkml:annotationXML>
        <inkml:traceGroup>
          <inkml:annotationXML>
            <emma:emma xmlns:emma="http://www.w3.org/2003/04/emma" version="1.0">
              <emma:interpretation id="{950C7783-3225-4B72-84CE-C15365E37138}" emma:medium="tactile" emma:mode="ink">
                <msink:context xmlns:msink="http://schemas.microsoft.com/ink/2010/main" type="inkWord" rotatedBoundingBox="3039,11640 4462,11171 4696,11882 3273,12351"/>
              </emma:interpretation>
            </emma:emma>
          </inkml:annotationXML>
          <inkml:trace contextRef="#ctx0" brushRef="#br0" timeOffset="180430.61">438 2140 717,'0'0'76,"-22"-16"25,22 16-7,0 0 16,0 0-47,-32-27-59,32 27-2,-14-26 5,14 26-2,0-30-14,0 4 17,0 26-17,5-30 32,-5 30-18,9-33-12,-9 33-1,9-26-3,-9 26 19,0 0-4,0 0-28,0 0 48,0 0-10,27-2-4,-27 2 21,36 15-27,-4 3 24,-1 0-28,-3-6 20,3 4-5,1-4-6,-1 4 3,6-6 10,-6 2 3,-8-1-40,-1-4 24,-22-7 7,0 0 26,18 8-9,-18-8 12,0 0 31,0 0-24,-9 23-31,9-23 17,-36 25-51,0-2 20,-5-5 3,1-6-10,-1 1-10,-4-5 24,-5-3-11,5-3 0,-5-2-15,1-5 21,4 0-3,4-2-11,0-4 16,1-4-25,3 2 10,10-4 10,0 1-6,5 1 7,22 15-1,-32-20 4,9 5-31,23 15 21,0 0-4,-18-16 11,18 16-7,0 0-15,0 0 30,0 0-22,0 0 0,0 0-2,0 0 16,0 0-23,0 0 9,0 0 15,0 0-8,0 0-8,27 23 36,-4-2-23,0-9 5,-23-12-31,22 15 24,-22-15-6,0 0 3,18 13 12,-18-13 2,0 0 16,0 0-34,-4 23 21,4-23-20,-32 20-7,5-4 25,-5-6-21,1-5 30,-1 0-49,0-5 32,-4-3-13,5-7 15,4 3 3,0-4-20,27 11 42,-28-7-1,28 7-10,0 0-8,0 0-2,0 0 9,0 0-43,-18-10 21,18 10 12,0 0 3,0 0-11,0 0 30,0 0-19,0 0 12,5 25 36,-5-2 75,0 2-4,-9 3-19,-9 5-45,-5 0-40,-8 0-4,-1 0-10,-4-2 0,0-3-23,-1-3 7,6-7 13,-1-3-88,1-5-122,4-2-171,-5-13-134,9-5-93</inkml:trace>
          <inkml:trace contextRef="#ctx0" brushRef="#br0" timeOffset="180918.84">-113 2434 1124,'0'0'195,"36"13"72,-4-10-8,-1-6-32,5-5-42,5 1-66,0-6-50,-1 0-19,6 1-37,-6 2-8,-4-1-23,-8 4-231,-28 7-280,27-8-156</inkml:trace>
          <inkml:trace contextRef="#ctx0" brushRef="#br0" timeOffset="180702.42">-54 1695 1159,'0'0'43,"31"-12"123,-31 12 25,0 0 28,0 0-42,0 0-45,0 0-60,0 0-24,0 0-12,23-6-3,-23 6-28,0 0 9,0 0 3,0 0 0,0 0-8,0 0 0,0 0-31,0 0-204,0 0-201,0 0-138,0 0 17</inkml:trace>
        </inkml:traceGroup>
      </inkml:traceGroup>
    </inkml:traceGroup>
    <inkml:traceGroup>
      <inkml:annotationXML>
        <emma:emma xmlns:emma="http://www.w3.org/2003/04/emma" version="1.0">
          <emma:interpretation id="{DFEDDF31-0206-4854-841F-A32318D29E2D}" emma:medium="tactile" emma:mode="ink">
            <msink:context xmlns:msink="http://schemas.microsoft.com/ink/2010/main" type="paragraph" rotatedBoundingBox="9364,11427 9613,11821 9315,12010 9066,11616" alignmentLevel="4"/>
          </emma:interpretation>
        </emma:emma>
      </inkml:annotationXML>
      <inkml:traceGroup>
        <inkml:annotationXML>
          <emma:emma xmlns:emma="http://www.w3.org/2003/04/emma" version="1.0">
            <emma:interpretation id="{FB6BAEAB-DD3B-4527-9C19-AD275C3DC6FD}" emma:medium="tactile" emma:mode="ink">
              <msink:context xmlns:msink="http://schemas.microsoft.com/ink/2010/main" type="line" rotatedBoundingBox="9364,11427 9613,11821 9315,12010 9066,11616"/>
            </emma:interpretation>
          </emma:emma>
        </inkml:annotationXML>
        <inkml:traceGroup>
          <inkml:annotationXML>
            <emma:emma xmlns:emma="http://www.w3.org/2003/04/emma" version="1.0">
              <emma:interpretation id="{CB184B59-8BA8-4F94-A363-3CD935307F7B}" emma:medium="tactile" emma:mode="ink">
                <msink:context xmlns:msink="http://schemas.microsoft.com/ink/2010/main" type="inkWord" rotatedBoundingBox="9364,11427 9613,11821 9315,12010 9066,11616"/>
              </emma:interpretation>
            </emma:emma>
          </inkml:annotationXML>
          <inkml:trace contextRef="#ctx0" brushRef="#br0" timeOffset="186025.69">5439 1817 398,'0'0'92,"-18"-20"10,18 20-18,0 0 2,0 0 5,0 0-44,0 0 19,-22-5-25,22 5 34,0 0 37,0 0-3,-5 25-9,10 6 0,4-3-41,4 5-14,1 0-13,-1-3 38,5 1-63,0-3 32,1-1-29,3-1 18,1-3-23,-1-6 11,1-1-19,-1-6-8,1-2 8,-9-3-2,4-3 12,-18-2 15,13-2-5,-13 2-13,18-11-12,-18 11 8,14-15 0,-14 15-11,0 0 20,4-15-9,-4 15-6,0 0 11,0 0 9,-18-10-8,5 15-6,-5-5 2,0 0-2,0 2 16,-1 6 5,1-3 18,-4 8-3,4 0 10,-5-3-29,1 5 16,3 0-21,1 0 4,0 1 5,18-16-21,-22 20 15,8-5-24,14-15 15,0 0-18,-18 18 23,18-18-29,0 0-29,0 0-182,0 0-139,0 0-123</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35.17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7F7597CF-A3F8-4A17-AF31-75B022AAC46A}" emma:medium="tactile" emma:mode="ink">
          <msink:context xmlns:msink="http://schemas.microsoft.com/ink/2010/main" type="inkDrawing" rotatedBoundingBox="4766,5005 5246,4959 5275,5271 4796,5317" semanticType="underline" shapeName="Other">
            <msink:sourceLink direction="with" ref="{A796FE61-25CC-421F-B24C-A179495BB899}"/>
            <msink:sourceLink direction="with" ref="{CEACFADE-56BC-4041-A1B1-F691D3DDD79F}"/>
          </msink:context>
        </emma:interpretation>
      </emma:emma>
    </inkml:annotationXML>
    <inkml:trace contextRef="#ctx0" brushRef="#br0">-2395 430 527,'0'0'135,"0"0"22,0 0 16,0 0-15,0 0 24,-4-28-38,4 28-55,0 0 9,-9-22-16,9 22-12,-14-21-2,14 21-9,0 0 10,-18-23-2,18 23-2,0 0 11,0 0 11,-14-20-32,14 20-14,0 0-24,0 0-10,0 0-20,0 0 16,0 0 19,0 0-13,0 0-13,23 20 22,4 1 44,-4 2 19,4-1-35,0 1-3,-5 3 0,-22-26-21,37 33-10,-15-8-3,-22-25 2,27 28-3,-27-28-4,0 0 3,23 25 1,-23-25 1,0 0-5,0 0 7,0 0 45,0 0 52,0 0 9,0 0-21,0 0-9,0 0-10,0 0-44,22-5-17,-22 5-8,23-20 3,-23 20-1,18-25-10,0-1-3,-4 3 16,-1 3-4,1-3-18,-5-2 9,4-1 4,1 1-1,-5 0-7,5 2 12,-14 23-13,9-26-5,-9 26 19,13-23-9,-13 23 5,0 0-1,14-20-8,-14 20 0,0 0 4,0 0 0,0 0 0,0 0 6,0 0-12,0 0 6,0 0-7,0 0-4,0 0-49,0 0-240,0 0-293,0 0-330</inkml:trace>
  </inkml:traceGroup>
</inkml:ink>
</file>

<file path=ppt/ink/ink7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13.67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D8305CB-DEB1-4A84-A75A-B6370306117F}" emma:medium="tactile" emma:mode="ink">
          <msink:context xmlns:msink="http://schemas.microsoft.com/ink/2010/main" type="writingRegion" rotatedBoundingBox="6288,6393 3211,6591 3150,5653 6228,5455">
            <msink:destinationLink direction="with" ref="{CEACFADE-56BC-4041-A1B1-F691D3DDD79F}"/>
          </msink:context>
        </emma:interpretation>
      </emma:emma>
    </inkml:annotationXML>
    <inkml:traceGroup>
      <inkml:annotationXML>
        <emma:emma xmlns:emma="http://www.w3.org/2003/04/emma" version="1.0">
          <emma:interpretation id="{E3587004-0DE6-47EE-A439-9F111D719C05}" emma:medium="tactile" emma:mode="ink">
            <msink:context xmlns:msink="http://schemas.microsoft.com/ink/2010/main" type="paragraph" rotatedBoundingBox="6288,6393 3211,6591 3150,5653 6228,5455" alignmentLevel="1"/>
          </emma:interpretation>
        </emma:emma>
      </inkml:annotationXML>
      <inkml:traceGroup>
        <inkml:annotationXML>
          <emma:emma xmlns:emma="http://www.w3.org/2003/04/emma" version="1.0">
            <emma:interpretation id="{BA56DD50-09CA-4E3E-B30C-6BF73DDB23DE}" emma:medium="tactile" emma:mode="ink">
              <msink:context xmlns:msink="http://schemas.microsoft.com/ink/2010/main" type="line" rotatedBoundingBox="6288,6393 3211,6591 3150,5653 6228,5455"/>
            </emma:interpretation>
          </emma:emma>
        </inkml:annotationXML>
        <inkml:traceGroup>
          <inkml:annotationXML>
            <emma:emma xmlns:emma="http://www.w3.org/2003/04/emma" version="1.0">
              <emma:interpretation id="{7078E034-5D73-45E9-A55D-15E4F1252196}" emma:medium="tactile" emma:mode="ink">
                <msink:context xmlns:msink="http://schemas.microsoft.com/ink/2010/main" type="inkWord" rotatedBoundingBox="6288,6393 3211,6591 3150,5653 6228,5455"/>
              </emma:interpretation>
            </emma:emma>
          </inkml:annotationXML>
          <inkml:trace contextRef="#ctx0" brushRef="#br0">-1577 1134 606,'0'0'88,"0"0"-20,0 0 36,0 0-82,0 0-9,0 25-13,0-25 33,0 0-52,0 0-42,0 0-112,0 0-18</inkml:trace>
          <inkml:trace contextRef="#ctx0" brushRef="#br0" timeOffset="1012.39">-1387 1220 1242,'0'0'287,"0"0"-30,-23-25-43,23 25-55,0 0-56,-5-23-53,5 23 1,0 0 7,0-30-30,0 30-23,9-26 5,-9 26-23,0 0 8,0 0 13,19-25-2,-19 25-11,0 0 11,27-13-16,-27 13 10,0 0 8,0 0 16,27 23-4,-27-23 10,18 38-26,-14-2 20,1-6 0,-5 1-5,0-1 1,-5-2-13,1-3 19,4-25 7,-14 31-2,14-31 0,-9 25-9,9-25 13,0 0 11,0 0 3,0 0-2,0 0 9,0 0 15,0 0 23,0 0-5,0 0-39,0 0-36,0 0-11,9-23-3,5-2 13,-1-3-7,5-5-9,5 3-2,4-4-2,0-1 12,0 4-16,-4 1 6,4-1 10,-4 6 4,-1 5-9,-22 20-8,23-21 0,-23 21 5,22-15-5,-22 15 3,0 0 7,23-12 6,-23 12-8,0 0-11,0 0 2,0 0 9,23 5 7,-23-5 2,13 25 6,-8 5-4,-5 3 8,0 0-6,0 3 14,-9 0 13,4 4 12,1-2 1,-1 0-23,1-5 11,-1 0-3,5-2 2,-4-6 17,4-2-20,0-23-27,0 23 5,0-23-5,0 0-10,0 0 0,-5 20 5,5-20 8,0 0-17,0 0 8,0 0-66,0 0-169,0 0-225,0 0-283,0 0-192</inkml:trace>
          <inkml:trace contextRef="#ctx0" brushRef="#br0" timeOffset="1715.13">-2228 880 1465,'0'0'191,"0"0"-50,0 0-48,0 0 71,0 0-1,0 0 5,-4 25-15,-1 6 18,1 4 7,4 1-29,0 5-13,-5 2-7,5 0-46,-4-2-29,4-3-19,-5-3-13,1-2-9,-1-5-4,5-2-19,-4-6-117,4-20-191,0 0-293,0 0-341</inkml:trace>
          <inkml:trace contextRef="#ctx0" brushRef="#br0" timeOffset="2399.62">-2503 1083 1713,'0'0'150,"0"0"0,0 0-17,0 0-22,0 0-18,0 0 13,0 0-7,0 0 1,0 0 17,0 0-38,-36 25-32,-1-2-21,1 0-7,-9-2-8,0 1-17,4-1 6,5-3 0,9-3-12,27-15 7,-27 15-1,27-15-2,0 0 0,0 0 8,0 0-10,4 28 2,-4-28-5,37 23-2,-6-3 11,1-5-3,-5-2 12,-27-13-5,32 15 0,-32-15-10,0 0 10,27 16 18,-27-16-6,0 0 6,0 0-1,0 0-6,-41 27-6,5-9-1,0-3 12,0-4-8,-1-6-14,1-5 6,0-3-4,0-2 7,4-5 8,5-5-2,27 15-13,-31-23-12,31 23-20,0 0-5,-14-26-12,14 26 28,0 0 1,0 0 17,0 0-3,0 0 12,32-15 5,-32 15 10,31 5 9,-31-5 15,0 0 14,18 26 11,-18-26 10,9 35 7,-9-4 23,0-31 7,-22 40-35,-5-7-27,-5-7-26,0-3-11,1-6-5,-1-4-14,5-3-103,27-10-139,-32 8-202,32-8-389,0 0-78</inkml:trace>
          <inkml:trace contextRef="#ctx0" brushRef="#br0" timeOffset="2587.3">-2743 1761 2333,'27'8'347,"-27"-8"1,0 0-68,0 0-124,0 0-73,23 5-41,-23-5-77,0 0-262,0 0-270,0 0-280</inkml:trace>
          <inkml:trace contextRef="#ctx0" brushRef="#br0" timeOffset="2804.12">-2824 1103 2724,'0'0'216,"0"0"-40,0 0-82,0 0-41,0 0-36,0 0-14,0 0-3,0 0-125,0 0-289,0 0-476</inkml:trace>
          <inkml:trace contextRef="#ctx0" brushRef="#br0" timeOffset="3062.98">-3217 865 2335,'0'0'187,"0"0"14,0 0-70,0 0-55,0 0 7,0 0 8,-9 33-37,0 5-20,9 5-22,-5 3-12,5 4 3,0 1 0,-4 0-121,4 0-197,-5-3-172,1-5-192,-1-2-16</inkml:trace>
          <inkml:trace contextRef="#ctx0" brushRef="#br0" timeOffset="1414.84">-1911 1248 1378,'0'0'304,"0"0"-68,0 0-51,0 0-29,0 0-16,0 0 37,0 0 55,0 0 4,0 0-32,9 28-9,-14 3-5,-4 2-41,-5 2-28,-4 3 18,0 0-14,-4-5-54,-1 0-32,-4-2-26,4-3-4,23-28-5,-31 30-4,31-30 0,-32 28 4,32-28-8,0 0-67,-27 23-138,27-23-85,0 0-56,0 0-56,0 0-244,0 0-81,-23-7 3</inkml:trace>
          <inkml:trace contextRef="#ctx0" brushRef="#br0" timeOffset="3475">-3493 1131 2048,'0'0'59,"0"0"-30,0 0 86,0 0 33,0 0-41,14 33-7,-1 3-1,5 5-20,-4 2-37,-5 0-8,0 3 3,-9-3 2,0 0 12,-18-2 36,-5-1-11,-17-4-17,-5-8-31,-10-5-18,-8-8-6,0-7 9,4-6 34,5-7 32,4-10-9,5-11-3,4-12-12,14-5 31,0-3 18,14 1-33,8 1-15,10 4-18,13-1-16,4 3-6,14 0-3,5 5-7,4 2-3,5 4-1,-9 4-55,-5 5-132,0 5-165,-36 13-194,0 0-147,36-5 26,-36 5 48</inkml:trace>
          <inkml:trace contextRef="#ctx0" brushRef="#br0" timeOffset="3660.2">-3728 1236 2056,'0'0'263,"0"0"-11,0 0 55,0 0-35,14 25-24,-14-25 6,23 23-53,-23-23-86,31 23-54,-31-23-31,32 17-21,-32-17-31,0 0-242,0 0-257,0 0-563</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0:03.50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BEFF2FB-E3FD-4BF0-B863-E203DEE3F612}" emma:medium="tactile" emma:mode="ink">
          <msink:context xmlns:msink="http://schemas.microsoft.com/ink/2010/main" type="inkDrawing" rotatedBoundingBox="4733,8440 6585,17179 3522,17828 1670,9089" semanticType="callout" shapeName="Other">
            <msink:sourceLink direction="to" ref="{8ADB78C5-36B9-46C2-A892-ADE4452D3FB2}"/>
            <msink:sourceLink direction="to" ref="{A572CAE3-5326-4829-B287-D6FC0D4C30CA}"/>
          </msink:context>
        </emma:interpretation>
      </emma:emma>
    </inkml:annotationXML>
    <inkml:trace contextRef="#ctx0" brushRef="#br0">3181 7116 430 0,'0'0'99'15,"0"0"-31"-15,0 0 9 16,0 0-29-16,0 0 3 0,0 0-4 16,0 0 10-16,0 0-2 15,0 0 32-15,0 0-25 0,0 0 13 16,0 0-25-16,0 0 89 15,0 0-23-15,0 0 16 0,0 0-35 16,0 0-9-16,0 0-50 16,0 0 11-16,0 0 19 0,0 0 8 15,0 0-12-15,0 0-22 16,0 0-12-16,0 0 0 0,0 0 12 15,0 0-2-15,0 0-17 0,0 0-37 16,0 0 14-16,0 0 30 16,0 0 67-16,20 33 6 0,-5 1-8 15,5 6-26-15,-10 1 19 16,-1 3 2-16,1 8-9 15,0-4-19-15,0 4-21 0,0-1-15 16,-5 1 11-16,0 4 6 0,0-1-2 16,-1 0-16-16,6-3-17 15,-5 4 4-15,0-5 12 0,5 5-4 16,-5-5-20-16,0-3 9 15,5 1 1-15,-5-1 12 0,0-8-4 16,0-3-10-16,-1 0 5 0,1 0 0 16,0-4-6-16,0-3-7 15,0-1 13-15,0 5-13 0,-5-34 3 16,5 33 0-16,-5-33-3 15,5 37-3-15,-5-37 8 16,0 0-5-16,0 0 0 0,5 33-3 16,-5-33 10-16,0 0-7 0,0 0 0 15,0 0 0-15,0 0-6 16,0 0 2-16,0 0-1 0,0 0 10 15,0 0 4-15,0 0-5 16,0 0 1-16,0 0-5 0,0 0 0 16,0 0 0-16,0 0 27 0,0 0 52 15,0 0 18-15,0 0-5 16,0 0-21-16,0 0-24 15,0 0 2-15,0 0 28 0,0 0-26 16,0 0-26-16,-25 26-20 16,25-26 2-16,-29 15 1 0,29-15 4 15,-30 11-12-15,5-7 7 0,25-4 0 16,-24 7-12-16,24-7 5 15,-30 4 9-15,30-4-9 0,-24 0 10 16,24 0 0-16,0 0-15 0,-25 0 5 16,25 0 0-16,0 0-7 15,0 0 10-15,0 0 3 0,0 0-15 16,0 0 5-16,0 0 7 15,0 0 3-15,0 0-6 16,0 0-13-16,0 0 9 0,0 0 13 16,0 0-2-16,0 0-17 0,0 0 7 15,0 0 3-15,0 0 5 16,0 0-3-16,0 0-8 0,0 0 11 15,0 0-2-15,0 0-6 16,0 0-3-16,0 0 0 0,0 0 13 16,0 0 0-16,0 0-12 0,0 0 5 15,0 0 0-15,0 0 0 16,0 0 0-16,0 0-7 15,0 0 11-15,0 0-4 0,0 0 10 16,0 0-6-16,0 0-1 16,0 0-15-16,0 0 6 0,0 0 12 15,0 0 0-15,0 0-9 0,0 0-5 16,0 0 15-16,0 0-3 15,0 0-1-15,0 0-16 0,0 0 13 16,0 0 10-16,0 0-6 0,0 0-12 16,0 0 8-16,0 0 6 15,0 0-10-15,0 0-4 0,0 0 4 16,0 0 13-16,0 0-6 15,0 0 0-15,0 0-3 16,0 0 0-16,0 0 7 0,0 0-1 16,0 0-13-16,0 0 0 0,0 0 7 15,0 0 7-15,0 0-7 16,0 0-10-16,0 0 2 0,0 0 21 15,0 0-5-15,0 0-12 16,0 0-7-16,0 0 11 0,0 0 9 16,0 0-5-16,0 0-9 0,0 0 0 15,0 0 10-15,0 0-3 16,0 0-2-16,0 0-6 15,0 0 15-15,-30 3-1 0,30-3-12 16,0 0 1-16,-24 0-1 0,24 0 4 16,-25-3 6-16,25 3-13 15,-19 0-2-15,19 0 15 0,-30-4-2 16,5 0-4-16,25 4-7 15,-29 0-1-15,4 0 8 0,25 0 9 16,-29-3 0-16,29 3-7 0,-25 0-12 16,25 0 12-16,-30-4 6 15,30 4-8-15,-29 0-7 0,4-4 7 16,25 4 7-16,-24 0-18 15,24 0 11-15,-35-4 4 16,35 4 0-16,-29-3-8 0,4-1 4 16,25 4-5-16,-25-4 11 0,1 1-6 15,24 3-11-15,-35-4 17 16,11 4 0-16,-6 0-13 0,0 0 7 15,6-4-7-15,-6 4 7 0,6-3 7 16,-1 3-17-16,-5-4 15 16,30 4-3-16,-34 0-6 0,4 0 10 15,30 0-10-15,-34 0-5 16,4 4 2-16,30-4 7 15,-39 0 11-15,9 0-16 0,30 0-5 16,-34 0 10-16,4 7 15 0,30-7-15 16,-39-4 4-16,4 1-18 15,6 3 11-15,29 0 3 0,-40-4 0 16,11 0-4-16,-1 4 8 15,6-4 0-15,-1 1-4 0,0 3 0 16,25 0-8-16,-34 0 13 0,9 0-5 16,1 0-4-16,-1-4 11 15,-4 4-4-15,4 0-3 0,0 0 2 16,1 0-12-16,-1-4 13 15,-5 1 0-15,6-1-13 0,-11-3 10 16,6-1 8-16,-6 1-16 16,-4-1 12-16,-5 5-11 0,4-5 4 15,-4 1 3-15,0 3-6 16,-1 1 10-16,6-1 5 0,4 0-14 15,-4 1-1-15,9-1 15 0,1-4-13 16,9 5 10-16,20 3 0 16,-34-8-3-16,9 5-16 0,0-5 6 15,25 8 7-15,-29-11 0 0,4 4 0 16,25 7 9-16,-25-4-12 15,25 4-6-15,-29-4 16 16,29 4-7-16,-30 0-10 0,6-7 5 16,24 7 14-16,-35-4-9 15,35 4 2-15,-34-3 1 0,4-5-1 16,30 8-2-16,-39-3-7 0,9-5 7 15,30 8-7-15,-34-7 7 16,4-4 3-16,30 11-3 0,-39-8 0 16,39 8 0-16,-35-7 6 0,6 0-14 15,29 7 10-15,-30-8-9 16,30 8 7-16,0 0 3 15,-34-7-1-15,34 7-8 0,0 0 14 16,0 0-5-16,-30-11-3 16,30 11 0-16,0 0-6 0,0 0 1 15,-24-19-4-15,24 19 0 0,0 0 13 16,-35-33-1-16,35 33 4 15,0 0-12-15,-29-33 9 0,29 33-4 16,-25-37 9-16,25 37-9 0,-20-37-10 16,20 37 17-16,-20-45-7 15,20 45-8-15,-24-44 8 0,14 7 0 16,0 4-4-16,0 3 8 15,0 1-15-15,1-4 11 16,-1-4 3-16,5-4-9 0,0 0-1 16,0-3 10-16,0 0-7 0,-5-4 9 15,5 0-3-15,-5-8 4 16,5 4-10-16,1-3 4 0,-6 3 8 15,5 4-19-15,0-3 13 0,0-1 2 16,0 4-13-16,0-4 9 16,5 0 4-16,-5 1-4 0,0-1 0 15,0-7 0-15,5 0-8 16,-5-4 5-16,0-4 14 15,1-3-11-15,-1 4-3 0,0-1 6 16,5-7-3-16,-5 8 0 0,0-8 6 16,0 0 4-16,5 7-24 15,-5 5 17-15,5-5-3 0,0 1 0 16,-5-5 2-16,5-2-2 15,0-1 0-15,0-8-4 0,0-3 4 16,5-3-9-16,0-8 18 0,-5-8-2 16,5-3-12-16,0-4 15 15,0 4-15-15,0 4 5 0,0 3 8 16,-1 0-8-16,-4 8 11 15,5-1-11-15,0 1 0 0,-5 0 0 16,5-4 2-16,0 3-8 16,-5 5 18-16,5-8-15 0,0-4 5 15,-5-4 8-15,0 1-16 16,0 0 6-16,-5-1 6 0,0 4-6 15,5 1 0-15,-5 2 8 0,0 1-18 16,5 0 20-16,-5 4-10 16,0 0 0-16,5 3 0 0,0-3 0 15,0 3 3-15,0-3 1 0,5-4-11 16,-5-1 22-1,5 5-10-15,-5 3-17 0,5 12 12 16,-5-1 6-16,0 12-16 0,0 3 10 16,0-4-9-16,0 8 13 15,0 8 5-15,0 51-9 0,-5-71-10 16,0 20 17-16,5 51-18 0,-5-52 23 15,5 52-16-15,-4-55-4 16,-1 14 16-16,5 41-13 0,-5-55 5 16,0 3 0-16,0-4-14 15,0-3-1-15,0-4 5 0,0 1 7 16,0 6-13-16,5 1 9 15,-5 7 16-15,5 48-17 0,0-56 14 16,0 12-6-16,0 44 0 16,0 0-4-16,0-41 4 0,0 41-7 15,0 0 0-15,0 0 12 0,0 0-14 16,0 0 9-16,0 0 0 15,0 0-4-15,0 0 4 0,0 0 2 16,0-44-7-16,0 44 10 16,0 0-10-16,0 0 10 0,0 0-5 15,0-44-5-15,0 44 21 0,0 0-31 16,0 0 11-16,0 0 4 15,0 0-13-15,5-41 8 16,-5 41-4-16,0 0-5 0,0 0 9 16,0 0-8-16,0 0 5 15,0 0 8-15,0 0-5 0,0 0 10 16,0 0-10-16,0 0 2 0,0 0 5 15,0 0-10-15,0 0 11 16,0 0 1-16,0 0-7 0,0 0 10 16,0 0-14-16,20-41 14 0,-20 41-7 15,0 0-12-15,0 0 19 16,0 0-7-16,0 0-3 15,15-48 3-15,-15 48-5 0,0 0 14 16,0 0-12-16,9-44-5 16,-9 44 8-16,0 0-6 0,0 0 6 15,0 0-3-15,25-41-9 0,-25 41 15 16,0 0-1-16,35-25-2 15,-35 25 6-15,34-12-1 0,-34 12-10 16,35-7 2-16,-35 7 5 0,44 4-9 16,-44-4 21-16,39 0-22 15,-39 0 4-15,40 3 12 0,-40-3-16 16,0 0 4-16,49 0 10 15,-15 4 1-15,-34-4-13 16,35 4-4-16,-35-4 25 0,39 0-29 16,-39 0 16-16,40 0 10 0,-40 0-24 15,39 0 15-15,-39 0-3 16,40-4-8-16,-40 4 23 0,34-4-24 15,-34 4 9-15,39-7 7 16,-39 7-17-16,40-7 21 0,-40 7-11 16,34-11-8-16,-34 11 11 0,40-8 6 15,-40 8-18-15,44-11 12 16,-44 11-3-16,39-7-7 15,-39 7 18-15,40-11-18 0,-40 11-1 16,0 0 15-16,34-8-7 0,-34 8 0 16,0 0 2-16,35 0-9 15,-35 0 3-15,0 0 13 0,0 0-15 16,0 0 1-16,0 0 19 15,0 0-25-15,0 0 11 0,0 0 5 16,34 4-9-16,-34-4-2 0,0 0 18 16,0 0-21-16,0 0 9 15,0 0 11-15,35 15-23 0,-35-15 22 16,0 0-10-16,0 0 0 15,34 7-5-15,-34-7 10 0,0 0-14 16,0 0 23-16,0 0-18 16,0 0 0-16,0 0 4 0,0 0-12 15,0 0 12-15,0 0 6 16,0 0-17-16,0 0 21 0,0 0-20 15,0 0 10-15,0 0 3 0,0 0-12 16,-34 0 2-16,34 0 3 16,-35-15-7-16,35 15-9 0,-39-25-13 15,4 6-12-15,35 19 19 16,-44-26 12-16,44 26-6 15,-39-22 14-15,39 22 9 0,-40-18-12 16,40 18 3-16,0 0 10 0,0 0-4 16,0 0 0-16,0 0 6 15,-29-19-9-15,29 19-3 0,0 0 11 16,0 0-12-16,0 0-1 0,0 0 17 15,0 0-16-15,-40-37 4 16,40 37 12-16,0 0-14 0,0 0-5 16,0 0 19-16,0 0-16 15,0 0 1-15,-24-41 10 0,24 41 0 16,0 0-13-16,0 0 4 15,0 0 11-15,0 0-15 0,0 0 3 16,0 0 9-16,0 0-3 16,0 0 0-16,0 0 2 0,44 30-7 15,-5 0 5-15,1 3 10 0,-6-4-16 16,1 5 8-16,-1-5-2 15,-34-29-3-15,45 37 8 0,-16-11-3 16,-29-26-7-16,0 0 9 16,35 26 0-16,-35-26-12 0,0 0 18 15,0 0 1-15,0 0-7 0,0 0 3 16,0 0-3-16,0 0-15 15,0 0 15-15,0 0-12 16,0 0 8-16,0 0 9 0,-25 55-9 16,-5-10-11-16,30-45 16 15,-44 59-2-15,-5-4-14 0,5-7 21 16,4 0-13-16,6-3 3 0,34-45 8 15,-40 51-18-15,40-51 10 16,0 0 0-16,-39 41-5 0,39-41 8 16,0 0-27-16,0 0-187 0,0 0-192 15,0 0-203-15,0 0-256 16</inkml:trace>
  </inkml:traceGroup>
</inkml:ink>
</file>

<file path=ppt/ink/ink80.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3:00.65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BC24FAA-0566-4EA8-A24E-B5A15DB4DC80}" emma:medium="tactile" emma:mode="ink">
          <msink:context xmlns:msink="http://schemas.microsoft.com/ink/2010/main" type="writingRegion" rotatedBoundingBox="22054,4630 7390,4437 7441,520 22105,712"/>
        </emma:interpretation>
      </emma:emma>
    </inkml:annotationXML>
    <inkml:traceGroup>
      <inkml:annotationXML>
        <emma:emma xmlns:emma="http://www.w3.org/2003/04/emma" version="1.0">
          <emma:interpretation id="{FD39A65D-633D-4D3C-AEB7-0DF9CC9466D8}" emma:medium="tactile" emma:mode="ink">
            <msink:context xmlns:msink="http://schemas.microsoft.com/ink/2010/main" type="paragraph" rotatedBoundingBox="22054,4630 7390,4437 7441,520 22105,712" alignmentLevel="1"/>
          </emma:interpretation>
        </emma:emma>
      </inkml:annotationXML>
      <inkml:traceGroup>
        <inkml:annotationXML>
          <emma:emma xmlns:emma="http://www.w3.org/2003/04/emma" version="1.0">
            <emma:interpretation id="{40C4FE33-69B5-4903-9140-ADDADAC8184E}" emma:medium="tactile" emma:mode="ink">
              <msink:context xmlns:msink="http://schemas.microsoft.com/ink/2010/main" type="line" rotatedBoundingBox="22054,4630 7390,4437 7441,520 22105,712"/>
            </emma:interpretation>
          </emma:emma>
        </inkml:annotationXML>
        <inkml:traceGroup>
          <inkml:annotationXML>
            <emma:emma xmlns:emma="http://www.w3.org/2003/04/emma" version="1.0">
              <emma:interpretation id="{7919FDEF-422C-416E-AB1E-F0C4F6F1A2A7}" emma:medium="tactile" emma:mode="ink">
                <msink:context xmlns:msink="http://schemas.microsoft.com/ink/2010/main" type="inkWord" rotatedBoundingBox="7441,520 22105,710 22054,4628 7390,4438"/>
              </emma:interpretation>
              <emma:one-of disjunction-type="recognition" id="oneOf0">
                <emma:interpretation id="interp0" emma:lang="en-US" emma:confidence="0">
                  <emma:literal>neologistic</emma:literal>
                </emma:interpretation>
                <emma:interpretation id="interp1" emma:lang="en-US" emma:confidence="0">
                  <emma:literal>neologistic,</emma:literal>
                </emma:interpretation>
                <emma:interpretation id="interp2" emma:lang="en-US" emma:confidence="0">
                  <emma:literal>noisiest?</emma:literal>
                </emma:interpretation>
                <emma:interpretation id="interp3" emma:lang="en-US" emma:confidence="0">
                  <emma:literal>noisiest??</emma:literal>
                </emma:interpretation>
                <emma:interpretation id="interp4" emma:lang="en-US" emma:confidence="0">
                  <emma:literal>noisiest???</emma:literal>
                </emma:interpretation>
              </emma:one-of>
            </emma:emma>
          </inkml:annotationXML>
          <inkml:trace contextRef="#ctx0" brushRef="#br0">-2626 96 2472 0,'15'30'207'0,"-5"3"14"0,-5 0 8 15,-20 11-44-15,-9 1-81 16,-21-1-50-16,-4-3-34 0,-10-4 1 16,5-8 4-16,4-10 37 15,6-12 51-15,5-18 7 0,4-15-35 16,1-18-23-16,9-23-34 15,0-29-8-15,11-26-20 0,-1-22-10 16,5-11 15 0,5-4-13-16,10 8 5 0,0 7-3 15,10 18-9-15,-5 26 4 16,-5 26 2-16,-5 19-150 0,0 22-145 15,0 33-180-15,0 0-322 16,0 0-244-16</inkml:trace>
          <inkml:trace contextRef="#ctx0" brushRef="#br0" timeOffset="187.2">-2493-466 2215 0,'0'0'242'15,"25"4"-50"-15,-25-4-99 0,0 0-50 16,0 0-53-16,0 0-274 16,0 0-377-16</inkml:trace>
          <inkml:trace contextRef="#ctx0" brushRef="#br0" timeOffset="-358.81">-1852 1208 2879 0,'0'0'26'16,"0"0"-71"-16,0 0-275 0,0 0-570 15</inkml:trace>
          <inkml:trace contextRef="#ctx0" brushRef="#br0" timeOffset="-530.41">-1532 314 1902 0,'25'-18'199'15,"-25"18"80"-15,0 0-14 16,0 0-69-16,0 0-82 16,0 0-61-16,0 0-34 0,-30-30 16 15,-9 19 28-15,-6 3 10 16,-4 16 9-16,-10 14 17 0,-5 19 16 15,-10 14 29-15,-5 19 27 16,10 15 1-16,-5 7-12 0,5 3-62 16,-4 1-20-16,4-4-13 15,-5-3-37-15,10-12 12 0,0-7-44 16,0-11-13-16,4-8-187 15,6-14-205-15,0-12-255 16,5-7-579-16</inkml:trace>
          <inkml:trace contextRef="#ctx0" brushRef="#br0" timeOffset="-2059.21">1153 491 768 0,'0'0'222'0,"0"0"53"15,-10-33-41-15,10 33 6 16,-20-29-45-16,20 29-55 0,-20-26-39 15,20 26-47-15,-19-37-11 16,-1 0-29-16,5-4 3 0,0-3-17 16,6-8-23-16,4-7 34 15,0 7-11-15,5 8-20 0,-5 7 31 16,5 37-14-16,0 0-20 15,0 0 12-15,0 0 24 0,0 0-6 16,39 11-25-16,-4 19 27 16,4 7 9-16,6 7-22 15,4 8 4-15,5-4 16 0,-5 0-13 16,0-4-26-16,-9-7 36 15,-1-8-11-15,-9-3 1 0,-30-26 3 16,0 0 23-16,0 0 62 16,0 0-26-16,-20 37-41 15,-19-22-28-15,-30-8 7 0,-10-7 2 16,-15-7-21-16,-4-4-62 15,-6-4-28-15,-9-3 11 0,10-4 24 16,4-1 32-16,10-2 9 16,16-1 15-16,18 0 9 15,11 4 6-15,10 3 0 0,34 19 0 16,0 0-15-16,0 0 20 15,0 0-14-15,0 0 17 0,0 0-2 16,29 4 6-16,11 7 32 16,4 15 61-16,0 11 3 0,-4 11 49 15,-6 7 31-15,-4 8 16 16,-11 4-39-16,-14 3-19 0,-15 0-33 15,-19 0-51-15,-15-3-32 16,-16-5-13-16,-13-2-4 16,-16-12-13-16,-5-8-69 15,6-3-172-15,-1-15-265 0,15-11-380 16</inkml:trace>
          <inkml:trace contextRef="#ctx0" brushRef="#br0" timeOffset="-1856.41">828-599 2108 0,'-15'-37'121'0,"15"37"104"16,0 0-45-16,5-29-84 0,-5 29-40 15,29-15-38-15,1 11-171 16,-30 4-433-16,29 15-359 0</inkml:trace>
          <inkml:trace contextRef="#ctx0" brushRef="#br0" timeOffset="-1544.41">-59 465 1622 0,'0'0'284'16,"-35"-18"-23"-16,6 0-18 0,29 18-63 16,-35-34-66-16,35 34-51 15,-14-44-41-15,23 11-14 0,11 3 3 16,10 12-6-16,4 10-5 15,6 8 5-15,-6 15-2 0,1 11 15 16,-16 11 95 0,-9 11 43-16,-15 7 1 0,-14 12-51 15,-16-4-52-15,-9 3-27 16,-6-3-13-16,-4-4-101 0,-10-7-223 15,0-4-299-15,0-15-301 16</inkml:trace>
          <inkml:trace contextRef="#ctx0" brushRef="#br0" timeOffset="-1060.81">-631 114 1511 0,'15'-40'271'0,"5"-8"-34"15,0 0-95-15,9-4-56 16,1 4-41-16,4 4-22 0,1 10-9 16,-6 9 17-16,-29 25-42 15,40-15 11-15,-40 15 53 0,29 7 32 16,-29-7-23-16,0 41-22 15,-15 3 4-15,-9 4-20 0,-16 8-3 16,-9-1-11-16,0 8-10 16,-10 3 15-16,0 5-7 15,5-1 2-15,-6 4 3 0,11 0-3 16,5-1-3-16,-1 5 6 15,11-4 13-15,4-4-8 0,6 0 22 16,4-3 60-16,5-4-33 16,1-4 7-16,-1-8 17 0,0-6 13 15,-5-1-5-15,-4-7-26 16,-11-4-4-16,1-11-3 0,-11-10-31 15,6-12-9-15,-5-8 10 16,9-10 18-16,1-12-9 16,4-18-25-16,10-22-20 15,6-26-6-15,9-26 3 0,10-11 3 16,14 7-12-16,6 12 12 15,5 14-10-15,4 19 4 0,0 18-3 16,11 22-51-16,4 19-243 16,5 18-356-16,5 16-419 0</inkml:trace>
          <inkml:trace contextRef="#ctx0" brushRef="#br0" timeOffset="-889.21">-685 1430 2642 0,'0'0'288'16,"0"0"-90"-16,0 0-99 0,40 22-46 16,-40-22-42-16,44 0-164 15,-44 0-408-15,0 0-550 16</inkml:trace>
          <inkml:trace contextRef="#ctx0" brushRef="#br0" timeOffset="2433.6">-7719 2560 2488 0,'0'0'192'0,"0"0"-81"0,0 0-29 16,44-33-44-16,15-11-23 15,10-8 1-15,10-11-120 0,0 4-405 16,-5-7-401-16</inkml:trace>
          <inkml:trace contextRef="#ctx0" brushRef="#br0" timeOffset="2620.8">-8231-155 2222 0,'0'0'146'0,"39"-56"6"16,25 1-65-16,25 3-53 15,9 4-39-15,-4 4-266 16,-10 7-481-16</inkml:trace>
          <inkml:trace contextRef="#ctx0" brushRef="#br0" timeOffset="2324.4">-7355 1526 2418 0,'0'0'234'15,"0"0"-33"-15,0 0-43 0,35 33-78 16,-35-33-16-16,44 22-36 15,1-7-22-15,4-8-56 0,-10 8-287 16,-39-15-352-16,54 19-240 16</inkml:trace>
          <inkml:trace contextRef="#ctx0" brushRef="#br0" timeOffset="2074.8">-6502 517 1543 0,'5'-48'20'0,"9"-4"12"16,11 4-32-16,5-3 26 0,9 3-20 15,10 7-6-15,-4 8 4 16,-1 11 8-16,-5 11-6 0,-4 7 50 15,-35 4 48-15,34 22 28 16,-24 15-19-16,-10 7-3 16,-20 12-28-16,-4-1-53 15,-16 8-4-15,1-4-1 0,-10 0-28 16,-6-3 15-16,1-12 2 15,10-11 3-15,0-11-21 0,4-14 7 16,11-16-2-16,29 8-33 16,-35-48-32-16,20 0 41 0,6 4 12 15,4 3-17-15,5 41 40 16,-5-37-19-16,5 37-10 15,0 0 30-15,0 0 15 0,0 0 40 16,-30 45 35-16,1 3-5 16,4 3-28-16,0-3-5 15,-4-3-30-15,-1-1-25 0,-4-11-5 16,4-7 20-16,1-7-27 15,-6-5-20-15,-4-10-27 0,9-11-140 16,-4-12-47-16,4-14 53 16,5-11 72-16,-4-4 36 15,4 3 54-15,1 5 70 0,-11 18 21 16,-4 7 109-16,-15 18 84 15,-15 12 33-15,-10 11-21 0,-20 4-42 16,-14 3-22-16,0 0-65 16,-15-7-41-16,-5 0-1 15,9-11 11-15,1-8-12 0,10-11-56 16,14-10-13-16,16-9-13 15,14-14-17-15,15 1 0 16,9-9-33-16,11 1-43 0,9 0-160 16,10 3-90-16,10 0-178 15,5 41-313-15,30-40-118 0</inkml:trace>
          <inkml:trace contextRef="#ctx0" brushRef="#br0" timeOffset="3042">-9896-288 2241 0,'9'-48'165'0,"21"-8"10"15,14-10-58-15,11-4-61 16,4-1-13-16,5-6-29 16,-10-1 3-16,0-7-14 0,-15-7-3 15,-14-4-6-15,-10-4 9 16,-15 8 6-16,-15 14 6 0,-14 23-15 15,-11 25-7-15,-9 38-10 16,-10 40 31-16,0 37 18 16,0 29 11-16,9 19-3 0,11 8-6 15,19 6 37-15,10 1 21 16,25-11-15-16,10-4-24 0,24-11-17 15,10-8-15-15,10-7-11 16,0-3 0-16,-5 3-22 0,-10 0-116 16,-9 11-255-16,-11 12-327 15,-19 10-191-15</inkml:trace>
          <inkml:trace contextRef="#ctx0" brushRef="#br0" timeOffset="3151.2">-9463 1585 3118 0,'-20'44'359'16,"20"-44"-8"-16,0 0-134 15,0 0-104-15,0 0-63 0,0 0-55 16,0 0-246-16,-9-48-204 16,9 48-388-16,-15-52-386 0</inkml:trace>
          <inkml:trace contextRef="#ctx0" brushRef="#br0" timeOffset="546">-3670 55 1569 0,'0'0'196'0,"35"-11"-1"16,-1 8-48-16,-34 3-60 15,35 18-15-15,-35-18-18 0,0 0-14 16,29 48-22-16,-29-48-8 15,15 48 12-15,-15-48-2 0,0 0-25 16,0 0 23-16,0 0-6 16,0 0-17-16,0 0 13 15,-44 19 4-15,-1-27-3 0,6-7-16 16,-6-3 60-16,1 7 89 15,0 7 15-15,-10 15-24 0,9 8-35 16,-4 18 19-16,-5 14-2 16,10 12-26-16,4 7-43 0,6 4-9 15,9 0-18-15,10-4-19 16,15-3 10-16,5-4-24 0,10-8-110 15,5-7-358-15,-20-48-570 16</inkml:trace>
          <inkml:trace contextRef="#ctx0" brushRef="#br0" timeOffset="795.6">-4763 429 2506 0,'0'0'220'0,"0"0"7"16,19-12-34-16,-19 12 16 0,0 0-37 15,5 60 1-15,-20 13-82 16,-24 12-39-16,-10 4-15 0,-15 0-32 15,0-4-20-15,-5-4-121 16,5-11-154-16,5-11-208 16,9-18-531-16</inkml:trace>
          <inkml:trace contextRef="#ctx0" brushRef="#br0" timeOffset="982.8">-4695-277 2437 0,'0'0'41'0,"0"0"-17"16,0 0-27-16,0 0-66 0,0 0-318 15,0 0-422-15</inkml:trace>
          <inkml:trace contextRef="#ctx0" brushRef="#br0" timeOffset="1232.4">-5192 236 2073 0,'0'0'266'15,"-35"-7"-16"-15,-4 11-5 16,0 10-53-16,-6 20-2 0,-9 17-34 15,-5 20-5-15,-10 21 12 16,0 8-55-16,-5 14-38 16,0 5-36-16,-5 6-23 0,-4 1 8 15,-6 7-111-15,0 3-160 16,6-3-122-16,4-7-245 0,15-19-272 15</inkml:trace>
          <inkml:trace contextRef="#ctx0" brushRef="#br0" timeOffset="1419.6">-5537 1807 2405 0,'84'-37'169'15,"5"0"-104"-15,-6 0-20 16,1 0-86-16,-15 7-419 0,-5 1-468 15</inkml:trace>
          <inkml:trace contextRef="#ctx0" brushRef="#br0" timeOffset="213423.97">-13192 691 778 0,'0'0'183'16,"0"0"-3"-16,0 0 3 0,25 0-15 16,-25 0 63-16,0 0-31 15,0 0 39-15,14 0-24 0,-14 0-25 16,0 0-15-16,0 0-66 15,10-30-52-15,0-7-37 0,5-7-7 16,5-11-1-16,9-8-3 16,6-4-9-16,4 8 0 0,0 7 0 15,-4 4 0-15,-1 15-6 16,-4 18 1-16,0 12 5 0,-1 17 9 15,-4 23 51 1,-1 15 48-16,-4 15 0 0,-10 18-22 16,0 3-13-16,-10 5-18 15,0-1-11-15,0-7-14 0,-5-7-6 16,0-5-4-16,0-10-11 15,5-11 5-15,-5-15 1 0,0-8 21 16,5-29 28-16,0 0 22 16,0 0 14-16,0 0-47 0,0 0-28 15,10-33-11-15,10-33-20 16,-1-27 2-16,6-29-3 0,5-18-7 15,4-4 0-15,5 0 10 16,-4 11 0-16,-1 18 4 16,1 34 0-16,-5 18 0 0,-6 26-8 15,1 19 8-15,-6 18 0 16,-19 0 8-16,30 44-5 0,-5 8-3 15,-6 7 8-15,-9 15-1 16,5 7 7-16,-5 8 60 16,-5 3 60-16,-5 4 28 0,0 0-24 15,-5-11-48-15,0-7-23 16,0-15-11-16,5-15 2 0,0-8-11 15,0-40-23-15,0 0-10 16,-5 37-5-16,5-37 9 16,0 0 0-16,0 0-18 0,0 0 14 15,0 0-21-15,0 0-87 16,0 0-317-16,0 0-215 0,0 0-412 15,0 0-301-15</inkml:trace>
          <inkml:trace contextRef="#ctx0" brushRef="#br0" timeOffset="213720.37">-11882 63 2388 0,'0'0'375'0,"20"-8"-40"16,-20 8-50-16,30 4-49 0,-6 3-17 16,6-3-58-16,4-4-40 15,11-4-44-15,9-3-32 0,0-4-23 16,5 0-18-16,-5-4 0 15,-4 8-10-15,-6-4 3 16,-5 7-33-16,-9 4-188 16,-10 11-57-16,-20-11-78 0,4 30-151 15,-18 14-120-15,-16-3-42 16,-4 7 116-16,-6 3 154 0,-4 1 110 15</inkml:trace>
          <inkml:trace contextRef="#ctx0" brushRef="#br0" timeOffset="213891.97">-11690 473 983 0,'-29'7'421'0,"29"-7"-6"0,0 0-79 16,0 0-59-16,0 0-71 15,0 0 20-15,0 0 31 16,25-33-40-16,4 11-42 0,6 3-56 16,9-3-39-16,0 7-31 15,6-3-35-15,-6-1 13 16,-5 5-35-16,1 3-44 0,-11 0-213 15,-9 3-317-15,-20 8-366 16</inkml:trace>
          <inkml:trace contextRef="#ctx0" brushRef="#br0" timeOffset="214297.57">-11133-314 1684 0,'0'0'275'15,"0"0"59"-15,0 0-56 16,0 0-46-16,44-4-80 0,-4 1-74 16,9-12-39-16,0 4-7 15,1-12-18-15,-1 1-20 0,-10-4 12 16,1-3-2-16,-6-1-4 15,-14 4 7-15,-20 26-7 16,0 0 0-16,0 0 5 0,0 0-12 16,0 0 3-16,0 0 11 15,-44 34-3-15,-1 14-4 0,6 7 7 16,9 8 28-16,11 4 44 15,-1 6 27-15,5 5 10 0,10 0 2 16,0-1-24-16,5 1-9 16,5-1-17-16,0-3-32 15,0-4-14-15,5-7-9 0,-5-7-1 16,5-5-18-16,-5-14-129 15,-5 0-200-15,0-37-347 16,0 0-457-16</inkml:trace>
          <inkml:trace contextRef="#ctx0" brushRef="#br0" timeOffset="214687.57">-10601-63 2179 0,'0'0'323'16,"0"0"-9"-16,5 56-52 0,0 6-64 16,0 9-49-16,0 6-69 15,10 4-19-15,-6 1-19 0,6-5-15 16,5-3-5-16,5-7-6 15,4-16 15-15,1-14-23 0,4-11 8 16,1-18-16-16,-1-8 0 16,-4-15 4-16,-6-15-4 0,1-18 5 15,-10-15-5-15,-5-18-12 16,-5-22 0-16,-5-12 12 0,0 1-6 15,-10 3 6-15,0 22-8 16,-5 12 11-16,-10 21 16 16,-9 27 15-16,-5 18-7 15,-11 22-14-15,1 14-7 0,5 5-6 16,-1 7 0-16,6 4 9 15,9-1-28-15,6 1-169 0,9-4-201 16,15-37-376-16,-10 52-344 16</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3:10.34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815C585-B456-4A0C-B47A-1BC2415B4A8D}" emma:medium="tactile" emma:mode="ink">
          <msink:context xmlns:msink="http://schemas.microsoft.com/ink/2010/main" type="writingRegion" rotatedBoundingBox="5715,9461 6286,9461 6286,10204 5715,10204"/>
        </emma:interpretation>
      </emma:emma>
    </inkml:annotationXML>
    <inkml:traceGroup>
      <inkml:annotationXML>
        <emma:emma xmlns:emma="http://www.w3.org/2003/04/emma" version="1.0">
          <emma:interpretation id="{C3467E2C-448E-4A15-8BD2-E235055AF7D9}" emma:medium="tactile" emma:mode="ink">
            <msink:context xmlns:msink="http://schemas.microsoft.com/ink/2010/main" type="paragraph" rotatedBoundingBox="5715,9461 6286,9461 6286,10204 5715,10204" alignmentLevel="1"/>
          </emma:interpretation>
        </emma:emma>
      </inkml:annotationXML>
      <inkml:traceGroup>
        <inkml:annotationXML>
          <emma:emma xmlns:emma="http://www.w3.org/2003/04/emma" version="1.0">
            <emma:interpretation id="{E540A238-B516-4F27-A4C6-2C270D2E342F}" emma:medium="tactile" emma:mode="ink">
              <msink:context xmlns:msink="http://schemas.microsoft.com/ink/2010/main" type="line" rotatedBoundingBox="5715,9461 6286,9461 6286,10204 5715,10204"/>
            </emma:interpretation>
          </emma:emma>
        </inkml:annotationXML>
        <inkml:traceGroup>
          <inkml:annotationXML>
            <emma:emma xmlns:emma="http://www.w3.org/2003/04/emma" version="1.0">
              <emma:interpretation id="{3602ECA7-78CE-41E3-B0A1-10AFDC3404B4}" emma:medium="tactile" emma:mode="ink">
                <msink:context xmlns:msink="http://schemas.microsoft.com/ink/2010/main" type="inkWord" rotatedBoundingBox="5715,9461 6286,9461 6286,10204 5715,10204"/>
              </emma:interpretation>
              <emma:one-of disjunction-type="recognition" id="oneOf0">
                <emma:interpretation id="interp0" emma:lang="en-US" emma:confidence="1">
                  <emma:literal>N</emma:literal>
                </emma:interpretation>
                <emma:interpretation id="interp1" emma:lang="en-US" emma:confidence="0">
                  <emma:literal>n</emma:literal>
                </emma:interpretation>
                <emma:interpretation id="interp2" emma:lang="en-US" emma:confidence="0">
                  <emma:literal>h</emma:literal>
                </emma:interpretation>
                <emma:interpretation id="interp3" emma:lang="en-US" emma:confidence="0">
                  <emma:literal>M</emma:literal>
                </emma:interpretation>
                <emma:interpretation id="interp4" emma:lang="en-US" emma:confidence="0">
                  <emma:literal>^</emma:literal>
                </emma:interpretation>
              </emma:one-of>
            </emma:emma>
          </inkml:annotationXML>
          <inkml:trace contextRef="#ctx0" brushRef="#br0">34 310 605 0,'0'0'70'16,"0"0"9"-16,0 0-17 0,0 0-21 15,0 0-23-15,0 0-11 16,0 0-7-16,5-51 36 0,0 6-36 16,0 5 3-16,5 3-11 15,-10 37 29-15,14-48-4 16,-14 48-22-16,15-37 14 0,-15 37 14 15,0 0-8-15,0 0-9 16,0 0 7-16,35-30 22 16,-35 30-4-16,34 0 81 0,-34 0 66 15,30 26-14-15,-30-26-32 16,19 48-33-16,-9-4-48 15,-10 4 15-15,-5 4 40 0,-4 0-17 16,-6 3-36-16,-5 4-20 16,-5 0 15-16,-4 1-26 0,-1-1-22 15,1-8 7-15,29-51-7 16,-30 67 17-16,6-26-17 0,24-41-16 15,0 0 30-15,0 0 9 16,0 0-23-16,0 0 66 16,0 0-6-16,0 0-25 15,0 0-12-15,0 0-9 0,0 0-14 16,0 0 6-16,0 0-2 15,24-60-21-15,-4 5 24 0,5 0-2 16,4-4-18-16,1-1 19 16,4-2 1-16,1-1-18 15,-1 4 6-15,1 3 20 0,-1 5-11 16,1 2-14-16,-6 9 13 15,-29 40 5-15,30-41-14 0,-30 41-5 16,29-29 15-16,-29 29-9 16,25-4 5-16,-25 4 9 15,0 0-3-15,24 37-15 16,-4 4 45-16,-20-41-33 0,20 51 4 15,-5-10 11-15,-6 0 16 16,-9-41 47-16,15 55-13 0,0-11-7 16,-10 1 28-16,-5-5-4 15,0 5-22-15,-5 3-21 0,-5-4-15 16,0-3-9-16,0-4 12 15,10-37-8-15,-9 40-19 16,9-40 11-16,0 0-8 16,0 0-14-16,-10 37 10 0,10-37 5 15,0 0-13-15,0 0 0 16,0 0 16-16,0 0-10 0,0 0-6 15,0 0 10-15,0 0-217 16,0 0-548-16</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4:50.24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9B82B18-C5A1-434F-80E0-17E8F39AF4CF}" emma:medium="tactile" emma:mode="ink">
          <msink:context xmlns:msink="http://schemas.microsoft.com/ink/2010/main" type="writingRegion" rotatedBoundingBox="20951,8552 22576,8552 22576,10366 20951,10366"/>
        </emma:interpretation>
      </emma:emma>
    </inkml:annotationXML>
    <inkml:traceGroup>
      <inkml:annotationXML>
        <emma:emma xmlns:emma="http://www.w3.org/2003/04/emma" version="1.0">
          <emma:interpretation id="{F68D5600-CB23-43B3-A85E-7A0B0EE38081}" emma:medium="tactile" emma:mode="ink">
            <msink:context xmlns:msink="http://schemas.microsoft.com/ink/2010/main" type="paragraph" rotatedBoundingBox="20951,8552 22576,8552 22576,10366 20951,10366" alignmentLevel="1"/>
          </emma:interpretation>
        </emma:emma>
      </inkml:annotationXML>
      <inkml:traceGroup>
        <inkml:annotationXML>
          <emma:emma xmlns:emma="http://www.w3.org/2003/04/emma" version="1.0">
            <emma:interpretation id="{5250A1EF-A708-4808-AAA5-E403C9F64670}" emma:medium="tactile" emma:mode="ink">
              <msink:context xmlns:msink="http://schemas.microsoft.com/ink/2010/main" type="line" rotatedBoundingBox="20951,8552 22576,8552 22576,10366 20951,10366"/>
            </emma:interpretation>
          </emma:emma>
        </inkml:annotationXML>
        <inkml:traceGroup>
          <inkml:annotationXML>
            <emma:emma xmlns:emma="http://www.w3.org/2003/04/emma" version="1.0">
              <emma:interpretation id="{458DECB2-CB1E-4FE5-83EF-3411386899BD}" emma:medium="tactile" emma:mode="ink">
                <msink:context xmlns:msink="http://schemas.microsoft.com/ink/2010/main" type="inkWord" rotatedBoundingBox="20383,9442 21884,8520 22629,9732 21128,10654"/>
              </emma:interpretation>
              <emma:one-of disjunction-type="recognition" id="oneOf0">
                <emma:interpretation id="interp0" emma:lang="en-US" emma:confidence="0">
                  <emma:literal>to</emma:literal>
                </emma:interpretation>
                <emma:interpretation id="interp1" emma:lang="en-US" emma:confidence="0">
                  <emma:literal>10</emma:literal>
                </emma:interpretation>
                <emma:interpretation id="interp2" emma:lang="en-US" emma:confidence="0">
                  <emma:literal>13</emma:literal>
                </emma:interpretation>
                <emma:interpretation id="interp3" emma:lang="en-US" emma:confidence="0">
                  <emma:literal>13.</emma:literal>
                </emma:interpretation>
                <emma:interpretation id="interp4" emma:lang="en-US" emma:confidence="0">
                  <emma:literal>p.</emma:literal>
                </emma:interpretation>
              </emma:one-of>
            </emma:emma>
          </inkml:annotationXML>
          <inkml:trace contextRef="#ctx0" brushRef="#br0">882 0 307 0,'0'0'17'0,"0"0"19"16,0 0 2-16,0 0 19 0,0 0 12 15,0 0 5-15,0 0-1 16,-30 52 30-16,30-52-44 16,-29 55-36-16,9-10-5 15,20-45 10-15,-30 66 11 0,6-7-1 16,4 0 26-16,-5 4 8 15,1 7 17-15,-6-3 22 16,10 7 8-16,-9 0-43 0,9-4-28 16,-9 0 4-16,4 4 0 15,-5 0 9-15,1-4 33 16,4 0-47-16,-9-7-6 0,-1 0-1 15,-4 0 28-15,-1-4-33 16,6-4 14-16,-10 1-8 0,9-5-4 16,35-51-37-1,-49 74 9-15,9-18-9 0,40-56 0 16,-39 59-6-16,39-59 13 15,-34 51-3-15,34-51-4 0,0 0 10 16,-20 52 2-16,20-52-12 16,0 0 5-16,0 0-28 15,0 0 19-15,0 0 12 0,0 0 0 16,0 0-22-16,0 0 2 15,0 0-3-15,0 0-138 0,0 0-262 16,0 0-131-16</inkml:trace>
          <inkml:trace contextRef="#ctx0" brushRef="#br0" timeOffset="3478.8">1079 536 594 0,'0'0'94'16,"0"0"48"-16,0 0 5 15,-35-19-26-15,35 19 20 16,0 0-7-16,0 0 1 0,0 0-83 16,0 0 37-16,0 0-15 15,0 0-44-15,0 0 84 16,0 0 9-16,0 0-38 0,0 0-25 15,45 4 32-15,-6 3-18 16,-5 1 1-16,1 10-25 0,-1 1-16 16,1 3 55-1,-6 4-7-15,1 0-18 0,0 3-46 16,-30-29 15-16,34 41-27 15,-9-8 11-15,-25-33-3 0,24 41-20 16,-4-4 18-16,-5-4-15 16,-15-33 10-16,15 41-11 15,-15-41 11-15,24 44-10 0,-9-11-3 16,-15-33 14-16,25 33-8 15,-25-33 4-15,24 41-10 16,-24-41 23-16,20 33-29 0,-20-33 23 16,0 0-1-16,20 41 6 15,-20-41 6-15,0 0-25 16,9 37 30-16,-9-37-17 15,0 0 15-15,-14 44-19 0,14-44 9 16,-40 33-6-16,6-7-13 16,-1-7 9-16,1-4-16 15,-1-8 25-15,6 0-17 0,-6-10 16 16,6-12-32-16,4-7 6 15,25 22-8-15,-29-48-7 0,14 3 24 16,5 1-11-16,5 7 10 16,5 37-15-16,5-48 20 15,-5 48 0-15,5-41 0 16,-5 41-10-16,0 0 1 0,0 0 22 15,0 0-28-15,0 0 20 16,0 0-21-16,0 0 24 16,0 0-8-16,0 0-11 0,0 0 22 15,0 0-6-15,0 0 3 16,0 0-16-16,0 0 15 15,0 0-7-15,0 0 14 0,-10 45 1 16,10-45 2-16,-5 44 29 16,5-44-8-16,-15 44 15 15,15-44-20-15,-19 45 11 16,19-45-33-16,0 0 7 0,-30 48-5 15,30-48 1-15,-39 33-8 16,39-33-9-16,-45 26 6 0,45-26-1 16,-44 18 7-16,44-18-16 15,-35 11 24-15,35-11 11 16,0 0-7-16,0 0-8 0,-34-18-20 15,34 18 24-15,0 0-17 16,-20-48 8-16,15 7-8 16,0 4 8-16,10 0-8 15,0 4 0-15,-5 33 5 0,5-52-17 16,0 4 20-16,5 8-8 15,0 3-4-15,-5-4 17 16,10 8-22-16,-6-4 9 0,11 4 0 16,-20 33 3-16,30-48 12 15,-11 11-18-15,-19 37 11 0,35-45-2 16,-11 12 1-16,-24 33 1 15,20-37-8-15,-20 37 11 16,20-37-15-16,-20 37 4 0,0 0-6 16,0 0 1-16,0 0 5 15,0 0-7-15,0 0-28 16,0 0-216-16,0 0-219 15,0 0-278-15</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36:47.25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85ED784-0144-450D-A0FB-FDF99DEBCAEE}" emma:medium="tactile" emma:mode="ink">
          <msink:context xmlns:msink="http://schemas.microsoft.com/ink/2010/main" type="writingRegion" rotatedBoundingBox="22848,15835 4569,16509 4469,13788 22748,13114"/>
        </emma:interpretation>
      </emma:emma>
    </inkml:annotationXML>
    <inkml:traceGroup>
      <inkml:annotationXML>
        <emma:emma xmlns:emma="http://www.w3.org/2003/04/emma" version="1.0">
          <emma:interpretation id="{44C919FD-C471-465E-8A7C-EDBA60649ED5}" emma:medium="tactile" emma:mode="ink">
            <msink:context xmlns:msink="http://schemas.microsoft.com/ink/2010/main" type="paragraph" rotatedBoundingBox="22848,15835 4569,16509 4469,13788 22748,13114" alignmentLevel="1"/>
          </emma:interpretation>
        </emma:emma>
      </inkml:annotationXML>
      <inkml:traceGroup>
        <inkml:annotationXML>
          <emma:emma xmlns:emma="http://www.w3.org/2003/04/emma" version="1.0">
            <emma:interpretation id="{A799583F-9094-4F1C-80E5-ADD52433C52B}" emma:medium="tactile" emma:mode="ink">
              <msink:context xmlns:msink="http://schemas.microsoft.com/ink/2010/main" type="line" rotatedBoundingBox="22848,15835 4569,16509 4469,13788 22748,13114"/>
            </emma:interpretation>
          </emma:emma>
        </inkml:annotationXML>
        <inkml:traceGroup>
          <inkml:annotationXML>
            <emma:emma xmlns:emma="http://www.w3.org/2003/04/emma" version="1.0">
              <emma:interpretation id="{F51F6A1C-48F9-4EFF-8B6A-6DD42096F298}" emma:medium="tactile" emma:mode="ink">
                <msink:context xmlns:msink="http://schemas.microsoft.com/ink/2010/main" type="inkWord" rotatedBoundingBox="4499,14191 11297,14043 11346,16292 4548,16440"/>
              </emma:interpretation>
              <emma:one-of disjunction-type="recognition" id="oneOf0">
                <emma:interpretation id="interp0" emma:lang="en-US" emma:confidence="0">
                  <emma:literal>32,503?</emma:literal>
                </emma:interpretation>
                <emma:interpretation id="interp1" emma:lang="en-US" emma:confidence="0">
                  <emma:literal>inkpot?</emma:literal>
                </emma:interpretation>
                <emma:interpretation id="interp2" emma:lang="en-US" emma:confidence="0">
                  <emma:literal>phys?</emma:literal>
                </emma:interpretation>
                <emma:interpretation id="interp3" emma:lang="en-US" emma:confidence="0">
                  <emma:literal>2/2,503?</emma:literal>
                </emma:interpretation>
                <emma:interpretation id="interp4" emma:lang="en-US" emma:confidence="0">
                  <emma:literal>3/2,503?</emma:literal>
                </emma:interpretation>
              </emma:one-of>
            </emma:emma>
          </inkml:annotationXML>
          <inkml:trace contextRef="#ctx0" brushRef="#br0">-10133 6440 1019 0,'0'0'312'15,"0"0"11"-15,0 0-55 16,0 0-29-16,0 0-46 0,0 0-28 16,0 0-16-16,0 0-16 15,0 0 18-15,0 0-9 0,0 0-15 16,0 0-40-16,0 0-19 0,0 0-48 15,0 0-2-15,0 0-14 16,-10-34-10-16,10-6 0 16,5-8-25-16,15-15-21 0,9-4-8 15,6-6 34-15,-1 10-2 0,1 11 25 16,-1 11-7-16,1 19 10 15,-1 19 0-15,1 10-7 0,-1 19 9 16,1 11 3-16,-1 3 2 16,1 12-12-16,-6-4 16 0,-9 0-6 15,-5 0 9-15,-6 0 7 0,-13 0-18 16,-21 0 10-16,-14 4-7 15,-21-8 2-15,-18-7-13 16,-11 0 8-16,0-11 14 0,-9-15 3 16,9-18-2-16,0-12 19 0,6-25 9 15,4-15-26-15,10-19-13 16,5-18 10-16,15-4 9 0,4 1 8 15,16-1 17-15,9 15 21 16,5 4-15-16,5 7-29 0,5 7-19 16,5 12 2-16,-5 11 6 0,5 10-12 15,0 34-11-15,0-33 13 16,0 33-11-16,0 0-57 0,0 0-113 15,0 0-116-15,0 0-258 16,25 41-447-16</inkml:trace>
          <inkml:trace contextRef="#ctx0" brushRef="#br0" timeOffset="265.2">-10158 7038 2100 0,'0'0'356'0,"0"0"10"0,-14-22-52 15,9 0-79-15,5 22-94 16,0-26-63-16,0 26-36 16,19-22-13-16,-19 22-15 0,30-4 4 15,-1 8-11-15,-4 14 12 0,-10 16 14 16,-5 3 1-16,-5 3-22 15,-10 8-5-15,-5 0-10 0,-10 4-23 16,-5-4-175-16,-9-4-185 16,-10-10-280-16,-6-9-281 0</inkml:trace>
          <inkml:trace contextRef="#ctx0" brushRef="#br0" timeOffset="624">-11177 6429 1096 0,'0'0'157'16,"0"0"155"-16,0 0-10 0,14 33-46 15,-14-33-55-15,30 22-42 0,0-7-29 16,-11 0-6-16,-19-15-38 15,25 14 19-15,-25-14 27 16,0 0 23-16,0 34 8 0,-15-5-45 16,-24 8-38-16,-16 4 1 0,-18-1 5 15,-16 5 7-15,-15-5 2 16,-9 1-34-16,0-8-20 0,-10-11-18 15,4-14-16-15,-4-4 5 0,0-12 5 16,5-10-11-16,15-5-13 16,9-10 16-16,15 7 1 0,15-3-10 15,20 3-13-15,9 4-40 16,16 7-97-16,19 15-93 0,0 0-150 15,0 0-355-15,39-26-253 16</inkml:trace>
          <inkml:trace contextRef="#ctx0" brushRef="#br0" timeOffset="873.6">-11793 7544 2712 0,'0'0'242'0,"0"0"-66"0,0 0-22 15,-5-40-54-15,10 6-38 16,10-2-25-16,9 6-9 0,16 4-6 16,-1 8-17-16,-4 10 10 15,-1 8 18-15,-4 15 23 0,-30-15-10 16,14 48-23-16,-14 4-3 0,-14 3-20 15,-6 1-21-15,-15-1-161 16,-9 4-194-16,-10-7-262 0,-10-8-300 16</inkml:trace>
          <inkml:trace contextRef="#ctx0" brushRef="#br0" timeOffset="1372.8">-13005 6174 1877 0,'0'0'38'0,"5"44"55"0,10-3 96 16,-15-41 31-16,24 48-71 0,1-15-41 15,5-11-52-15,4-7-29 16,-4-4 1-16,-6-11-25 0,-24 0 2 15,35-11 5-15,-35 11-2 16,24-37-20-16,-14-11 16 0,-5 4 6 16,-15-8-16-16,-4-4 14 15,-6 8 9-15,0 11 2 0,20 37 9 16,-39-18-23-16,4 33 56 0,-4 33 97 15,-6 26-28-15,-9 18-29 16,-5 19 22-16,5 11-11 0,-10 15-39 16,-5-1-12-16,0 5-30 0,-5-12 21 15,-5-11 72-15,0-18-17 16,6-19 9-16,9-22 34 0,4-14 24 15,11-23-60-15,0-26-48 16,5-25-29-16,9-23-9 0,6-26-6 16,4-22-19-16,10-25 11 15,10-16-20-15,10-10-8 0,5 0 22 16,15 10-33-16,4 12-36 0,6 14-189 15,-1 19-136-15,-9 26-89 16,-6 15-253-16,-19 55-374 0</inkml:trace>
          <inkml:trace contextRef="#ctx0" brushRef="#br0" timeOffset="1716">-14301 6048 1816 0,'0'0'275'15,"0"0"57"-15,-39 44-72 0,10 4-113 16,-6 8-63-16,1 10-33 0,-11 5 19 16,-9 10-43-16,-10-4-6 15,-15 5-15-15,-9-12 3 0,4-4-12 16,5-18 8-16,5-11 1 15,10-22-15-15,5-11 9 16,10-23-8-16,9-14 1 0,11-15 2 16,9-4-1-16,10-3-10 0,15 0 24 15,15 7-22-15,9 3 20 16,6 16-18-16,-1 14 12 0,6 22 15 15,-11 19-7-15,-14 22 2 0,-15 15 0 16,-15 26-3-16,-19 18 4 16,-20 15-7-16,-15 7-2 0,-5 0 2 15,-5-7-11-15,-5-11 1 16,15-19-74-16,5-21-154 0,15-20-334 15,9-21-281-15</inkml:trace>
          <inkml:trace contextRef="#ctx0" brushRef="#br0" timeOffset="1950">-15049 5730 1966 0,'0'0'222'0,"39"-37"54"0,-4 15-62 16,-1 4-65-16,1 3-70 0,-6 8-46 15,6 3-5-15,-1 11-16 16,-9 15-3-16,-6 23-2 16,-14 14-13-16,-14 18 9 0,-16 20-107 15,-19 6-279-15,-16 12-252 0,-9-1-118 16</inkml:trace>
          <inkml:trace contextRef="#ctx0" brushRef="#br0" timeOffset="2152.8">-15946 6488 2127 0,'0'0'389'0,"0"0"-52"16,0 0-12-16,0 0-110 15,40-4-81-15,-6 15-64 0,-4 8-31 16,-30-19-5-16,19 62-31 0,-19 5 11 15,-14 22-17-15,-21 10 14 16,-9 8-23-16,-10-7-97 0,-6-4-96 16,-4-7-75-16,0-15-87 0,10-22-146 15,0-19-92-15,5-18-90 16</inkml:trace>
          <inkml:trace contextRef="#ctx0" brushRef="#br0" timeOffset="2324.4">-16429 6672 2260 0,'0'0'251'0,"0"0"59"0,0 0-28 16,0 0-100-16,0 0-96 0,0 0-37 16,20-29-43-16,-20 29-132 15,0 0-330-15,30 0-456 0</inkml:trace>
        </inkml:traceGroup>
        <inkml:traceGroup>
          <inkml:annotationXML>
            <emma:emma xmlns:emma="http://www.w3.org/2003/04/emma" version="1.0">
              <emma:interpretation id="{0D1BC511-1971-4AA8-ADB7-81ADD8EC3103}" emma:medium="tactile" emma:mode="ink">
                <msink:context xmlns:msink="http://schemas.microsoft.com/ink/2010/main" type="inkWord" rotatedBoundingBox="15075,15481 12874,15562 12798,13480 14998,13399"/>
              </emma:interpretation>
              <emma:one-of disjunction-type="recognition" id="oneOf1">
                <emma:interpretation id="interp5" emma:lang="en-US" emma:confidence="0">
                  <emma:literal>1,4</emma:literal>
                </emma:interpretation>
                <emma:interpretation id="interp6" emma:lang="en-US" emma:confidence="0">
                  <emma:literal>14</emma:literal>
                </emma:interpretation>
                <emma:interpretation id="interp7" emma:lang="en-US" emma:confidence="0">
                  <emma:literal>174</emma:literal>
                </emma:interpretation>
                <emma:interpretation id="interp8" emma:lang="en-US" emma:confidence="0">
                  <emma:literal>by</emma:literal>
                </emma:interpretation>
                <emma:interpretation id="interp9" emma:lang="en-US" emma:confidence="0">
                  <emma:literal>1,9</emma:literal>
                </emma:interpretation>
              </emma:one-of>
            </emma:emma>
          </inkml:annotationXML>
          <inkml:trace contextRef="#ctx0" brushRef="#br0" timeOffset="-1107.61">-7015 6347 1402 0,'0'0'268'0,"0"0"89"15,0 0-10-15,0 0-117 16,0 0-95-16,0 0-54 0,0 0-46 16,0 0-24-16,-29 15 8 15,-1-7-14-15,5-5-10 0,25-3 9 16,-29-3 16-16,29 3-24 0,0 0 4 15,0 0 6-15,-15-52-10 16,20 7-4-16,15 12 19 16,-20 33-4-16,44-33-14 0,-5 14 7 15,-4 19 18-15,-6 8-4 16,-4 14 104-16,-5 19 32 0,-10 10 5 15,-10 9-38-15,-10 10-30 16,-5 0-28-16,-10 7-26 0,-4-6-10 16,-6-1-13-16,-9-4-10 0,5-3-37 15,4-7-147-15,1-19-194 16,4-8-321-16,30-29-205 0</inkml:trace>
          <inkml:trace contextRef="#ctx0" brushRef="#br0" timeOffset="-1497.61">-8108 5161 963 0,'-10'-55'252'16,"0"3"101"-16,0 8 55 0,5 7-59 15,0 11-89-15,0 8-121 16,5 18-55-16,5 18 177 0,10 23-8 16,0 29-19-16,14 19 2 15,6 10-31-15,4 16-27 0,-4-1-28 16,4 5 43-16,-4-5-55 15,4-3-47-15,-10-8-53 16,1 1-16-16,0-15 0 0,-6-8-30 16,-4-7 13-16,-5-19-42 15,-5-10-104-15,-1-12-215 0,1-7-134 16,-10-26-223-16,0 0-423 0</inkml:trace>
          <inkml:trace contextRef="#ctx0" brushRef="#br0" timeOffset="-702.01">-6379 5250 1919 0,'-5'-33'317'0,"5"33"-74"16,0 0-106-16,-30-8-40 0,1 34 31 15,-6 19-5-15,6 17-59 16,4 12-9-16,10 0 44 16,5 0-15-16,20-4-37 0,10 0-28 15,14-14-2-15,11-12 5 0,9-14-19 16,-5-4 8-16,5-19 1 15,5-14-12-15,-4-12-6 0,-6-14 23 16,-5-8-14-16,-4-14-7 16,-11-8 7-16,1-7 8 0,-6 3-11 15,-9 16 59-15,0 10 50 0,-15 41-26 16,0 0-17-16,0 0 125 15,0 0 7-15,-59 74-76 16,0 15 71-16,0 7-51 0,-1 11-94 16,6 7-32-16,0 5-42 15,5-5-314-15,9-3-175 0,1 0-314 16,4-8-526-16</inkml:trace>
        </inkml:traceGroup>
        <inkml:traceGroup>
          <inkml:annotationXML>
            <emma:emma xmlns:emma="http://www.w3.org/2003/04/emma" version="1.0">
              <emma:interpretation id="{210EE63E-B48F-4E3C-AD42-95F65115D51B}" emma:medium="tactile" emma:mode="ink">
                <msink:context xmlns:msink="http://schemas.microsoft.com/ink/2010/main" type="inkWord" rotatedBoundingBox="17989,13896 22757,13670 22837,15362 18070,15588"/>
              </emma:interpretation>
              <emma:one-of disjunction-type="recognition" id="oneOf2">
                <emma:interpretation id="interp10" emma:lang="en-US" emma:confidence="0">
                  <emma:literal>It.</emma:literal>
                </emma:interpretation>
                <emma:interpretation id="interp11" emma:lang="en-US" emma:confidence="0">
                  <emma:literal>I!?</emma:literal>
                </emma:interpretation>
                <emma:interpretation id="interp12" emma:lang="en-US" emma:confidence="0">
                  <emma:literal>I'?</emma:literal>
                </emma:interpretation>
                <emma:interpretation id="interp13" emma:lang="en-US" emma:confidence="0">
                  <emma:literal>Is.</emma:literal>
                </emma:interpretation>
                <emma:interpretation id="interp14" emma:lang="en-US" emma:confidence="0">
                  <emma:literal>I??</emma:literal>
                </emma:interpretation>
              </emma:one-of>
            </emma:emma>
          </inkml:annotationXML>
          <inkml:trace contextRef="#ctx0" brushRef="#br0" timeOffset="-2995.21">1295 6392 1169 0,'0'0'310'0,"0"0"67"0,0 0-30 16,0 0-86-16,0 0-15 15,0 0-31-15,0 0-24 16,0 0-54-16,0 0-69 0,0 0-25 15,0 0-34-15,-29-41-1 16,4 0-26-16,6-10-30 16,9-12-84-16,5-15-29 15,5-3-16-15,5 3 82 0,0 8 47 16,4 15 10-16,1 10 23 15,-10 45-4-15,0 0 19 0,45-22-21 16,-6 22 30-16,10 22-9 16,1 12 4-16,9 6 0 15,0 12 14-15,5 0-14 0,-5-4-9 16,0 0 18-16,-10-8-20 15,-9-6 12-15,-11-8 7 16,-9-1 0-16,-20-25 74 16,0 0-33-16,-15 41-29 0,-24-8-22 15,-20-7 13-15,-15 0-20 16,-15-4 1-16,-14 0 12 15,-16-3 1-15,-9-4-13 0,-5-8-13 16,0-7 17-16,5-11-14 16,15-11-56-16,5-8 5 0,19-7-7 15,15-7 46-15,20 3 3 16,19-10 7-16,21 6 13 15,23 5-15-15,26 3 26 16,4 7-14-16,16 15 17 0,4 15-14 16,-5 19 23-16,0 14 46 15,-10 15 88-15,-9 11-3 16,-20 8-16-16,-10 7-68 0,-20 3 11 15,-20 4-21-15,-19 1-41 16,-15-1-14-16,-15-11 5 16,-9-11-20-16,4-7-189 0,5-11-334 15,15-19-386-15</inkml:trace>
          <inkml:trace contextRef="#ctx0" brushRef="#br0" timeOffset="-2605.21">123 5198 1963 0,'0'0'228'0,"0"0"21"15,-10 59-68-15,15 15-62 16,20 11-57-16,14 8-29 16,1-1-18-16,4-3-91 0,-5-4-262 15,-9-4-263-15,-6-7-148 16</inkml:trace>
          <inkml:trace contextRef="#ctx0" brushRef="#br0" timeOffset="-2808.01">1113 6817 2164 0,'0'0'310'16,"0"0"7"-16,20 29-111 0,-20-29-103 15,0 0-50-15,0 0-133 16,0 0-267-16,0 0-400 15,-25-15-179-15</inkml:trace>
          <inkml:trace contextRef="#ctx0" brushRef="#br0" timeOffset="-2262.01">-158 5959 1588 0,'0'0'43'15,"0"0"155"-15,0 0 85 0,0 0 14 16,0 0-25-16,0 0-14 15,-29 52-26-15,-11 0-22 0,-14 0-64 16,-15-4-16-16,-20-4-4 16,-19-3-35-16,-15-1-33 0,-35 1-30 15,-39-4-22-15,-15-15 10 16,-19-7-20-16,-6-12 8 15,11-6-4-15,14-16 7 16,20-7 1-16,24-14-8 0,30 3 20 16,35 7 113-16,19 4-49 15,30 4-42-15,15 7-42 0,39 15-38 16,0 0-106-16,0 0-213 15,0 0-272-15,54 8-523 16</inkml:trace>
          <inkml:trace contextRef="#ctx0" brushRef="#br0" timeOffset="-2106.01">-2163 6913 3421 0,'0'0'384'15,"0"0"-47"-15,0 0-158 16,-5 29-110-16,5-29-320 0,0 0-347 15,0 0-932-15</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45.85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48BC14E1-3AC7-45F5-91E1-35CC575E2C4D}" emma:medium="tactile" emma:mode="ink">
          <msink:context xmlns:msink="http://schemas.microsoft.com/ink/2010/main" type="inkDrawing"/>
        </emma:interpretation>
      </emma:emma>
    </inkml:annotationXML>
    <inkml:trace contextRef="#ctx0" brushRef="#br0">0 328 509,'0'0'80,"0"0"19,0 0-61,0 0-17,0 0-11,0 0-6,0 0 23,0 0-16,0 0 15,0 0 38,0 0 7,0 0-32,0 0 10,0 0 19,27-15 12,-27 15-44,27-10-15,-27 10 0,27-8 22,-27 8-37,32-8 13,-5 3-10,-27 5 25,32-5-48,-5-2 20,4 4 10,-4-2 3,5 0-32,0 0-5,4 0 8,-5 0-13,1 2 16,-5 1 7,0-1 51,0 1-46,-4 2 4,0-3 2,-23 3-16,22-3-4,-22 3 14,23-2-10,-23 2 9,18-5 12,4 2-13,-22 3-3,23-5-21,0 3 36,-23 2 9,27-5-44,-5 2 40,-4 0 2,-18 3-20,27-2 7,1-1-17,-28 3 39,27-5-45,-5 0 27,1 3 11,-1-3-27,1 2 21,0-2 0,-1 0-23,1 2 49,4 1-44,-5-3-8,1 2 40,-23 3-32,27-5 12,-27 5-5,32-3-14,-32 3 11,22-5 3,-22 5-24,27-2 33,-27 2-23,28-3 33,-28 3-34,31-5 1,-31 5 25,32 0-28,-5-2 10,5-1 24,-10 3 1,5-2-34,0 2 9,-27 0 9,36-3-43,-8 0 52,3 1 3,-4 2-52,0-3 31,5 3 15,-5-2-24,5-1 6,-1 3 22,6-2-36,-6 2 39,10-3 3,-1 3-8,1 0 69,4 0-53,-4 0 8,4 0-20,0 0 11,-4-2-18,4 2-14,0-3 3,1 1 1,-6-1 3,5 0-1,1 3-15,-6-2 3,1 2 19,0 0-13,-1 0 29,-4 0-18,5 0 4,0 2-15,-1 1-10,1-3 14,4 0-1,5 0-3,0-3 21,-1 3-10,1-2-22,0 2 6,4-3-2,-4-2 7,-1 3 8,1-3-13,0 0 10,-1-1-5,6 1 0,3 0 0,1-2 5,4 4-5,-9-2-5,5 0 9,-5 0 21,-8 0-28,-1 2 3,-5 3-4,1-2 13,-5-1 7,0 3-6,-4 0-20,4-2 2,-4 2 8,-1 0 19,-4-3-14,5 3 1,-5-3 6,0 3-12,-4-2 12,-23 2-6,27-3 0,-27 3-11,0 0 33,0 0-9,18-2-22,-18 2 18,0 0 76,0 0 3,0 0-40,0 0-5,0 0-29,0 0 2,0 0 1,0 0-8,0 0 5,0 0-9,0 0-3,0 0 8,0 0-16,0 0 14,0 0-26,0 0 20,0 0-17,0 0 5,0 0 7,0 0-7,0 0 37,9 25-14,-9-25 7,9 26 9,-4-3 7,-5-23-28,4 30 10,-4-4-3,0-26-14,9 25-13,-4-2 14,-5-23 4,4 28 8,-4-8-20,0-20-4,5 26 15,-5-26-6,4 25-13,1-4 17,-5-21-1,4 25-6,-4-25-7,5 28 5,-5-5 0,0-23-4,4 25 4,-4-2 9,0-23-9,0 23 5,0-23-8,0 26 10,0-26-5,0 28 6,0-28-16,0 25 0,0-5 16,0-20-12,5 23-3,-5-23 7,0 28 13,4-5-7,-4-23-16,0 26 10,0-26 14,0 33-7,0-5-13,0-28 9,0 30 0,0-2-7,0-28-8,0 31 18,0-31 0,0 35 0,0-35-23,0 31 17,0-6 8,0-25-8,0 28-5,0-28 7,0 28 14,0-28-26,5 28 10,-5-28 4,0 0 2,0 39-6,0-39 0,0 30 0,0-30 3,0 33-8,0-33 20,0 0-15,0 36-4,0-36-3,0 33 7,0-33 4,0 0 3,0 0-22,4 30 15,-4-30 9,0 0-7,0 0 2,0 0-14,0 28 1,0-28 15,0 0 4,0 0-10,0 31 0,0-31 3,0 0-1,-9 25 3,9-25-17,0 0 7,-4 28 11,4-28 3,0 0-21,0 0 12,-5 31 6,5-31-2,0 0-4,-4 30-12,4-30 21,-5 31-1,5-31-16,-4 31 2,4-31 17,-5 33-8,5-33-15,-4 28 6,4-28 16,0 0-10,-5 25-3,5-25-7,0 0 19,0 0-6,0 0-1,-4 28-11,4-28 13,0 0 1,0 0-12,0 0 7,0 0 10,0 0 5,0 0-21,0 0-6,0 0 18,0 0 3,0 0-9,0 0 0,-27 23 0,27-23 0,-23 15 17,23-15-17,-32 10 6,32-10-20,0 0 20,-31 13 2,31-13-8,-32 10-5,10-5 0,-6 3 5,6 0 3,-5-3-1,0 2 9,4-1-19,-4-4 8,-5 6 11,5-6-8,0 1-13,5-1 10,-1 1 9,0 2-9,-4-5-6,0 2 8,0 1-2,-9 0 4,0-3-4,-5 2-6,0-2 6,-4 0 0,5 3 6,-1-1-6,0-2-8,5 3 13,-4-3 4,8 0-2,-4 0-13,4 0 6,-4-3 7,0 1-12,0-1 1,-5 3 9,5 3 8,0-6-26,-5 3 13,0 3 9,1-3-2,4 0-20,-1 0 13,6 2 14,-5-2-7,4-2-7,-4-1-15,0 3 19,0 0 5,0-2-5,-5-1-11,-4 0 7,-5 1 0,0-1 3,-4-2-8,0 3-4,0 2 9,-1 0 13,6 0-16,4-3-1,-1 3 9,6 0 8,-1 0-13,-4-5 3,4 5-9,1-2 15,-6-1-2,-3 1-10,-1-1-5,0 0 17,1 1 0,-6-1-23,-3 3 18,3 3 0,-3-1-4,4-2 2,-1 3 55,6 0 55,3-3-41,6 2-33,-1-4-19,5 2-19,0 0 15,0 0-11,4-3 2,0 0-12,5 1 6,0 2 8,0-3-8,27 3-4,-32-2-7,1-1 11,4 1 7,0-3-12,0 0 5,-5-1 0,-4 4 7,4-1-3,1 1-15,-1-1 11,0 1 4,1 2 4,-1-5-14,5 5 0,-5 0 11,5 0-10,27 0-3,-36 0 12,4 0 8,32 0-16,-31 0-4,4 0 11,27 0 2,-27-3-5,27 3-4,0 0 10,-28 0-6,28 0-7,0 0 7,0 0 4,0 0-8,0 0 1,0 0 13,0 0-6,0 0-4,0 0-5,0 0 12,-27-8 12,27 8-6,0 0 0,0 0 12,0 0 7,0 0-12,0 0-13,0 0 3,0 0 2,0 0-17,-18-25 1,18 25 11,0 0-3,-9-23-9,9 23 5,0 0 14,0 0-6,0-30-8,0 30 3,0 0 8,0-31 2,0 31-13,0-28 9,0 28 1,0-31 8,0 31-7,5-30-4,-5 30 8,0-33-4,0 33-11,4-31 0,-4 31 0,5-30 5,-5 30-9,4-31-2,-4 31 15,5-30 0,-5 30-9,9-33-10,-9 33 24,0-33-10,0 33-10,4-36 1,-4 36 14,5-38-9,-5 38-3,4-36 8,-4 36 2,0-33-1,0 33-12,5-31 10,-5 31 23,0-25 21,0 25-27,0-25 6,0 25-4,-5-26-10,5 26-10,0-30-3,0 30 8,-4-31-2,4 6-11,0 25 0,0-28 7,0 28 3,-5-33-12,5 7 3,0 26 11,0-25-7,0 25-6,0-31 6,0 31 6,-4-28-2,4 28-13,0-28 9,0 28 4,0-25 2,0 25-14,0 0 3,4-26 13,-4 26-4,0 0-4,0-28-9,0 28 9,0 0 4,0 0-4,0 0 0,5-25-5,-5 25 5,0 0 3,0 0 1,0-26-4,0 26-8,0 0 4,0 0 14,0-25-7,0 25-12,0 0 4,0-26 13,0 26-8,4-25-9,-4 25 9,0 0 7,5-25-2,-5 25-14,0 0 6,0 0 11,0 0-4,0 0-4,0 0-3,0-26-6,0 26 9,0 0 10,0 0-10,0 0-8,0 0 2,0 0 15,0 0-9,0 0-5,0 0 5,0 0 0,0 0 10,0 0-10,0 0-5,4-28 5,-4 28 6,0 0-6,0-25-7,0 25-3,0 0 10,0 0 6,0 0-4,5-26-11,-5 26-20,0 0-83,9-23-98,-9 23-165,0 0-213,18-30-139,-18 30-34</inkml:trace>
    <inkml:trace contextRef="#ctx0" brushRef="#br0" timeOffset="18291.7">2051 1699 591,'0'0'90,"0"0"66,0 0-7,0 0-47,0-25 7,0 25 5,0 0 21,0 0 4,0 0 4,4-21-25,-4 21-13,0 0-12,0 0 18,0 0-14,0 0-6,0 0-20,0 0 17,0 0-31,0 0 20,0 0 22,0 0 9,0 0-28,5-20-56,-5 20 6,0 0-20,9-20 4,-9 20-2,0 0 22,0 0-13,0 0-1,0 0-2,0 0-21,0 0 16,0 0-18,0 0 11,0 0-12,0 0 0,0 0 15,0 0-4,5 28 35,4 5 58,-5 5 47,-4 8 0,5 2-30,-5 3-13,0 5 9,0-6-45,4 1-11,1-5 50,-1-3-26,1-5-19,4-2-32,-5-6 10,-4-30-33,5 31 15,-5-31-4,4 25-11,-4-25 13,0 0-12,0 0-2,0 25 11,0-25-10,0 0 25,0 0-12,0 0-6,0 0 16,0 26-21,0-26-33,0 0 49,0 0-23,0 0 9,0 0-5,5 28 1,-5-28-5,0 0-4,0 0 12,0 0-8,4 28-5,-4-28 15,0 0-10,0 30 0,0-30 0,0 0 0,0 0 9,0 0-18,5 33 14,-5-33-8,0 0 3,0 0 9,0 0-18,4 31 20,-4-31-22,0 0 8,0 0 11,0 0-18,0 0 14,0 0-4,0 0-16,0 0-9,0 0-237,5 25-182,-5-25-230,0 0-483</inkml:trace>
  </inkml:traceGroup>
</inkml:ink>
</file>

<file path=ppt/ink/ink8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25.67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CBB89F5-C033-4FDD-BEC8-D6514875CE6B}" emma:medium="tactile" emma:mode="ink">
          <msink:context xmlns:msink="http://schemas.microsoft.com/ink/2010/main" type="inkDrawing"/>
        </emma:interpretation>
      </emma:emma>
    </inkml:annotationXML>
    <inkml:trace contextRef="#ctx0" brushRef="#br0">9-1194 411,'0'0'160,"0"0"47,0 0 15,0 0 54,14-25-1,-14 25-17,0 0-26,0 0-8,0 0 0,0 0-9,0 0-28,0 0-56,0 0-55,-14-23-22,14 23 17,-18-20-14,18 20 8,-23-26-13,1 8-17,22 18-4,-32-25-4,5 7-21,0 0 34,0 1-34,0 4 22,-5 0 4,5 1-10,0-1 14,0 3 7,0 0-14,0-3-8,-5 3-1,-4 2 1,4 0-5,-4 3-6,0 0 0,-5 0 3,5 3-2,0-3 10,0 0 16,-5 2 4,5-2 8,0 2-8,4 1-4,-4-1 1,5 3-10,-6 0-7,1 0-10,0 0-5,0 3 4,0 2-10,4-3 7,-4 4-7,0-1 4,-5 2-4,5 1 8,0 5-2,-5-3-1,1 2-1,-5 1 8,4 0 4,0 0 9,1-3 9,3 5 18,1 0-14,0 0-3,-5-2-5,10 0-8,-5 2-4,4 0 5,-4 1-9,0 1 20,-5 4 27,0-1 47,1 0-23,-1 3-8,0 0-17,1 0-22,4 0-4,0 0-10,4-1-4,0 1 3,5 3-4,0-3 4,0 4 4,4-1-6,1-1 2,4 1-10,0 2 11,0 2 7,4 1 17,0-3-4,5 2-2,0 0-14,5-2-21,4 3 7,0-1 17,4 1 10,1 2 5,4-3 2,5 3-36,4 0 35,0-2 13,13-1-21,5 1 2,5-1 8,9-4-21,4 2-21,0-5 18,-4-3-22,4 3 3,-4-6 11,0 1-26,-1-2 19,-8-1 5,0-3-15,-1 1 11,1 0-11,4-3-7,5-2 19,-1-1-23,6-2 11,-1 0 12,0-2-34,5-3 28,0 0-16,-5 2 15,0 4 9,5-6-28,-5 2 16,0 1 15,0-1-26,1 1 9,-6-3 3,1 0-11,4-3 18,0-2-15,1 0-6,-1 0 21,4-3-10,-3 1-8,-6 2 17,-3-3-27,-1 0 28,-5 1-3,1-1-23,-9 3 22,-1-3 5,1 1-7,0-6-14,-5 6 18,4-6-8,1 3-17,0-3 43,-1 0-34,1 1-8,-32 12 29,40-21-13,-3 3-6,-37 18 6,40-22 4,-8-1-4,-32 23 2,36-28-9,-36 28 3,32-31 16,-10 3-19,-22 28-3,23-30 21,-10 4-20,-13 26-1,18-30 29,-4 2-23,-14 28-10,14-30 14,-14 30 21,9-31-41,0 8 16,-9 23 18,4-33-21,1 8-7,-1-1 18,-4 26 5,9-35-22,-9 7-7,0 28 43,5-33-23,-5 5-11,0 28 16,0-28-13,0 28 1,-5-28 13,5 28-12,-9-30-5,9 30 16,-13-33-3,13 33-17,-14-31 15,14 31 4,-18-30-32,18 30 24,-23-28 6,23 28-5,0 0 19,-36-36-28,36 36 6,-27-33 21,27 33-33,-36-30 12,36 30 12,-32-26-17,32 26 25,-31-23-30,31 23 24,-36-20-32,9 10 37,27 10-33,0 0 17,-32-15 8,32 15-19,-27-16 31,27 16-33,0 0 35,-27-17-13,27 17-23,-27-18 28,27 18-31,-32-18 34,32 18-31,-27-23 19,27 23 4,-27-25-27,27 25 29,-32-18 3,32 18-54,-27-15 0,27 15-224,-27-13-257,4 3-138,23 10-59,-31-8-231,4 8-256</inkml:trace>
  </inkml:traceGroup>
</inkml:ink>
</file>

<file path=ppt/ink/ink8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17.75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2EE5BBC-A038-4031-9707-B488307FD723}" emma:medium="tactile" emma:mode="ink">
          <msink:context xmlns:msink="http://schemas.microsoft.com/ink/2010/main" type="inkDrawing"/>
        </emma:interpretation>
      </emma:emma>
    </inkml:annotationXML>
    <inkml:trace contextRef="#ctx0" brushRef="#br0">1297-343 645,'0'0'127,"0"0"6,0 0-30,0 0 11,0 0-39,0 0-12,0 0-52,0 0 7,0 0-37,0 0-135,0 0-106,9 18-121</inkml:trace>
  </inkml:traceGroup>
</inkml:ink>
</file>

<file path=ppt/ink/ink8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06.53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61D3C83A-7724-4BB0-9A85-540C0A382661}" emma:medium="tactile" emma:mode="ink">
          <msink:context xmlns:msink="http://schemas.microsoft.com/ink/2010/main" type="inkDrawing" rotatedBoundingBox="1783,5700 7695,4284 8472,7528 2560,8943" hotPoints="2207,6860 3307,5367 8181,5172 6246,6862" semanticType="underline" shapeName="Quadrilateral">
            <msink:destinationLink direction="with" ref="{5FF0D1F0-FD0D-4822-972A-94744A383EB3}"/>
          </msink:context>
        </emma:interpretation>
      </emma:emma>
    </inkml:annotationXML>
    <inkml:trace contextRef="#ctx0" brushRef="#br0">52 174 294,'0'0'30,"-27"0"20,27 0-6,0 0 4,0 0 3,-27 0 15,27 0 10,0 0 37,0 0 28,0 0-15,0 0 5,0 0 43,0 0-34,0 0-29,0 0-30,0 0-19,0 0-40,0 0 10,0 0-26,0 0 18,41 0-1,0 0 14,4 0 18,4 0 14,10 2-15,0 1-3,4-1-11,5-2-22,-5-2 8,-4-1 0,4 1-26,-4-1 21,-9 1-1,-1-1-20,1 0 15,0-2-29,-5 0 31,5 0-17,-1 0 14,-4 3-11,-4-3-11,0 2 3,-1-2-5,-3 2 10,3 1-18,-4 2 39,-4-3-2,4 3-19,0-2-4,0-1 4,0 1-10,5-3 10,0 2-13,4-2 10,-9 0 16,5 2-21,-5 1 15,5 2 4,-1-3-23,-4 1 16,5 2 1,0-3-16,-1 3 25,6-2-25,3 2 17,-4 0 2,5 0-14,0 0 11,4 0-14,-4-3 5,4 6 18,0-6-14,0 3 3,1-2-6,-6 2 33,5-3-42,-4 0 24,0 1 10,0-3-37,-1 2 15,1 1 6,4-3 2,0 0 3,1 0-5,-1 2 9,5 0 0,-5-2-6,4 3-2,1-1-7,-5 1 13,5-1 9,0 1 2,-5 2-14,5-3-10,0 3 0,-1 0-3,1-2 8,0 2 0,-5-3-11,0 3 0,0-3 23,-4 1 2,0-1-19,-10 3 6,1 0-13,-5 0 15,-4 3-8,0-3 0,-5 2 0,4-2 4,-4 3-4,5-3 9,-5 0 13,0 0-4,-4 0-5,4 0 11,-9 0 34,5 0 47,-1 0-3,1-3-39,-23 3-3,22 0-29,-22 0-14,23 0 7,-23 0-19,22 0 15,-22 0-14,23 0-6,-23 0 10,0 0-22,18 0 23,-18 0-14,0 0 5,23 0 7,-23 0-17,0 0 14,0 0-10,0 0 4,0 0 11,0 0-21,0 0-67,0 0-154,0 0-169,0 0-239,0 0-99</inkml:trace>
    <inkml:trace contextRef="#ctx0" brushRef="#br0" timeOffset="3735.24">61 146 441,'0'0'-6,"0"0"24,0 0 6,0 0 5,0 0 44,0 0 6,0 0 34,0 0 68,0 0 33,0 0-69,0 0 19,0 0-39,0 0 23,0 0 11,0 0-49,-18 35-15,18-35 34,-22 36-16,-1-6 1,5 1 7,0-3-24,0 2 36,0 1-31,-5-1-12,5 3-12,-4-2-6,-1-3-30,5 5-18,-5-3 9,5 3 19,0-2 0,-4 2 2,4-3-22,-5 6 5,0-6-17,1 1-9,-1-1-8,1 1 8,-1-4 3,5-1-17,18-26-3,-27 38 11,4-10-5,5 0-3,-4-3 12,4 1 1,18-26-15,-27 38 5,4-5 17,5-5-17,0 2-3,0-2 10,-5-2 6,23-26 0,-27 35-3,0-7 4,0-5 0,4-5-8,23-18 1,-27 25 6,5-7 2,22-18 3,-28 20 15,28-20-20,-27 23-4,27-23 9,0 0-15,-27 31-3,27-31 7,-27 25-7,27-25 5,0 0 9,-23 30-14,23-30 3,-27 26 5,27-26-4,0 0-4,-27 30 10,27-30-14,0 0 1,-22 26 9,22-26 2,0 0 3,-27 28 46,27-28 6,0 0-21,-28 28-22,28-28 5,0 0-18,-27 22-4,27-22 4,0 0-7,0 0 0,0 0 14,0 0-17,0 0-2,0 0 13,0 0-5,0 0-7,0 0 9,0 0 8,0 0-11,0 0-2,0 0 8,0 0-11,0 0 3,0 0 4,0 0-63,0 0-124,0 0-121,0 0-221,0 0-331,0 0-87</inkml:trace>
    <inkml:trace contextRef="#ctx0" brushRef="#br0" timeOffset="987.65">4638 16 728,'0'0'124,"0"0"45,0 0 7,0 0-18,0 0-38,0 0-9,0 0 40,0 0-28,0 0 10,0 0-48,0 0-58,0 0 18,0 0-27,0 0 30,-23 28 12,23-28-23,-27 33 14,0-5-3,5-5 40,22-23-38,-28 35 19,6-7-11,22-28 20,-32 36 5,5-8-19,5-3 5,22-25-26,-32 36 14,9-6-31,-4-2 2,5 0-19,-1-2 8,23-26-12,-32 35 3,5-9 12,5-1-17,22-25 18,-27 30 4,9-2 4,18-28-12,-32 28-3,32-28 23,-27 33-21,27-33 8,-27 31-24,27-31 8,-23 30 8,23-30-23,-22 31 15,8-6-8,14-25 8,-18 36 3,0-6-19,4 1 21,-4-3-13,0 2 24,0-2 14,0 3-5,0-4-2,0 4-20,-5-6 12,5 3-17,5-5 2,-5 3-1,0-1 6,-1-2 2,1 0-12,0-3 7,18-20-10,-22 28 14,22-28-14,-27 33 3,4-8 22,23-25 8,-27 33 10,4-5-24,23-28-4,-27 33 2,5-5-17,22-28 13,-37 31-10,10-6 5,27-25 6,-36 31-18,5-9 14,8-1-5,23-21 0,-36 30 1,36-30-14,-41 36 12,41-36-4,-40 33 0,40-33 3,-32 28-8,32-28 8,0 0-3,0 0 0,-32 25 9,32-25-15,0 0 6,0 0 0,0 0-4,0 0 10,0 0-3,0 0-11,0 0 16,0 0-8,0 0-6,-31 31 12,31-31-13,0 0 4,0 0 7,0 0-12,0 0 18,0 0-15,0 0 1,0 0 8,0 0-10,0 0 12,0 0-9,0 0-6,0 0 16,0 0-11,0 0 4,-27 30 0,27-30-45,0 0-102,0 0-73,0 0-133,0 0-184,0 0-300</inkml:trace>
    <inkml:trace contextRef="#ctx0" brushRef="#br0" timeOffset="2467.28">3079 1767 533,'0'0'123,"0"0"-8,0 0 12,0 0-1,0 0 5,0 0 10,0 0 9,0 0-7,0 0 20,0 0-28,-31 16 4,-1-6-46,5-7-37,27-3-26,-45 0 27,4 0-2,0-3-38,5 0 8,0 1 34,0-1-30,0 1 5,-5 2-24,5-5-6,0 2 6,0 1 7,0-1-4,0 0-13,-1 1-17,6-1 11,-1 1 27,1-1 22,-1-2 16,5 3-8,-5-1-26,5 1-13,0-1-9,27 3 2,-41-8 3,5 6 11,5-1 7,-1 3 1,5 0-6,-5 0-26,5-2 5,0 2-4,-5-3 6,-4 1 8,5-1-6,-6 0 6,1 1-1,0-1-25,0 1 11,-5-1 5,1 1 0,4-3 8,-5 2 6,5 1-14,0-4 0,-1 4 25,1-1 44,5 1-20,-5-1-17,-1-2-12,-3 0-8,-1 0-8,0 2-4,-4-4 7,0 2 12,0 2 24,0-2 0,4 0 6,0 0 2,1 2-28,-1 1-11,5-1-12,0 1 4,-9-3 4,8 2-4,-8 0 6,5-2-10,-6 5-3,1-2 3,0 2-8,0 2 8,0-2-5,-5-2 5,5 4 0,0-2 5,4 3 6,0-3-6,1 2-19,4-2 14,-1 6 3,-3-4 3,-1 1-2,0-1-10,1 3 6,-1-2-3,0-1-2,5 1 11,-4-1 4,-1 4-6,5-4-4,0 3-14,0 0 14,-1 0-5,1-2 15,-4 0-1,-1-1-15,0 1 10,1-1-13,-1 1 3,5-1 0,-5 1 12,5-1-6,4-2 12,1 0-6,-1 0-6,5 0-7,0 3 3,27-3-3,-36 0 4,9 0 12,0-3-7,4 1 2,23 2-7,-32-3-3,10 3 6,22 0-6,0 0 3,-23-2 10,23 2 4,0 0 3,0 0 10,0 0-7,0 0-1,0 0-1,0 0-7,0 0 8,0 0-2,0 0-6,0 0-1,0 0 1,0 0-11,0 0-29,0 0-86,0 0-194,0 0-146,0 0-154,0 0-88</inkml:trace>
    <inkml:trace contextRef="#ctx0" brushRef="#br0" timeOffset="178288.67">1701 1753 513,'0'0'-17,"0"0"27,0 0 36,0 0 32,0 0 13,0 0 14,0 0-7,0 0 12,0 0-11,0 0 16,0 0-21,0 0-20,0 0-18,0 0 8,0 0-15,0 0 20,0 0-19,0 0-14,0 0-49,0 0-5,0 0 3,0 0 32,0 0-12,0 0-5,28 13 17,-28-13 16,18 31-17,-5-3 14,1 2-35,-10-2 29,5 0 2,-9 3 8,0-6-17,5 1-23,-5-1-4,0-2 46,0-23-36,0 28 8,-5-5-8,5 0 5,-4 0 11,-1 3-7,1 2-14,4 0 10,0 0-8,-5 2 17,1 1-5,-5 0 11,4-3-7,1 0-17,-1-3 4,-4-2 12,5-2-19,4-21 15,-5 25-13,5-25 5,-5 26-13,1-6 13,4-20-8,-5 28 34,1-2-33,-1-1-9,5-2 41,-4-3-28,-1 3-17,1 0 47,-1-2-33,5-21 25,-9 30-15,5-7 3,4-23 17,-9 23-20,9-23 8,-5 26-16,5-26 19,-9 25-20,9-25-7,-4 31 32,-1-11-38,5-20 32,0 26-14,0-6-9,0-20 22,-4 26-18,-1-6 26,5-20-32,-4 28 14,-1-8 3,5-20-14,-4 23 16,4-23-13,-5 23-9,5-23 27,-4 21-11,4-21-2,0 0-7,-5 23 10,5-23-15,0 0 19,0 0-12,-4 23 18,4-23-6,0 0-32,0 0 50,-5 28-32,5-28-2,0 0 5,0 0 10,0 25-6,0-25-19,0 0 36,0 0-33,0 0 30,0 0-7,0 0 19,0 0-26,0 0 65,0 0-12,0 0-32,0 0-3,0-31-18,0-4 22,-5-1-25,5-2 16,-4 2-9,-5 0-9,-5 6 15,1-1-19,-5 8 5,0 0 19,18 23-35,-23-25 45,23 25-42,-23-18 23,23 18-15,0 0 9,0 0 0,0 0 2,0 0-7,0 0 8,0 0-10,0 0-7,0 0 20,0 0-28,0 0 41,0 0-29,0 0 1,0 0 9,5 31 0,0-3 0,8 0-15,-4 2 32,5-2-24,-1 0-4,1 0 14,-1-2-18,-4-1 31,0-4-21,-9-21 5,14 25 4,-14-25-21,9 21 26,-9-21-9,0 0 13,0 0-13,0 0 0,0 0 4,0 0 7,27-3-5,5-10-21,-1-7 41,1-8-32,0-3 19,4-2-18,0 3 22,-9 4-22,-4 1-6,-5 7-36,-18 18-148,0 0-244,13-21-127</inkml:trace>
  </inkml:traceGroup>
</inkml:ink>
</file>

<file path=ppt/ink/ink8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55.79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CFB0000-30B8-4FD8-9D53-17D0EBC4CB16}" emma:medium="tactile" emma:mode="ink">
          <msink:context xmlns:msink="http://schemas.microsoft.com/ink/2010/main" type="inkDrawing" rotatedBoundingBox="2421,8272 7745,8375 7689,11301 2365,11198" hotPoints="2288,9906 5045,8503 7802,9906 5045,11309" semanticType="enclosure" shapeName="Diamond">
            <msink:sourceLink direction="with" ref="{CD6B760D-339F-483E-9FD8-8096E1BBD943}"/>
            <msink:destinationLink direction="with" ref="{B6A9210E-CE00-42EE-9625-33F654743B72}"/>
            <msink:destinationLink direction="with" ref="{8AF4601B-826F-4942-9DEB-D9BBC00F085D}"/>
            <msink:destinationLink direction="with" ref="{5FF0D1F0-FD0D-4822-972A-94744A383EB3}"/>
          </msink:context>
        </emma:interpretation>
      </emma:emma>
    </inkml:annotationXML>
    <inkml:trace contextRef="#ctx0" brushRef="#br0">0 0 532,'0'0'93,"0"0"-11,0 0 17,0 0-29,0 0 5,0 0 1,0 0-9,0 0-9,0 0 48,0 0 19,14 23 1,-14-23-30,22 18-34,1-3-14,-5 1-27,4-4-11,5 1 35,5 2-2,4 0 17,0 3-42,5-3-6,0 3-12,4 0 27,0 5 67,0 2-5,5-2-45,4 8-23,5-1-15,4-2-11,5 3 11,4-4 6,5-1 5,9-1-25,-5 1 27,5 2-10,0-5-15,-5 2-5,0 0 7,-8 1 30,-1 2-26,-4-3-3,-5-5-5,-4 1 15,-10-1-10,1-5 5,-14 0-13,5 1 17,-5-4 15,0 1-16,-4 0 5,4-3 33,0 0 20,5 0-7,-1 3-3,1 0 2,9-1 3,4 6 48,5 0-20,9 0-25,-1 0-9,-3 2-28,3-2-2,-3-1 30,-6 1-19,1 0-17,-9-3 3,-1 0 5,-8-2-11,0-3-2,-10 0 6,-8-2 4,0 0-6,-23-8-18,22 5 13,-22-5 0,0 0 6,23 2 10,-23-2 21,0 0 4,0 0-24,0 0-11,0 0-3,0 0 4,0 0-21,0 0 6,0 0 7,0 0-9,0 0-10,0 0-10,0 0-115,0 0-235,0 0-252,0 0-110,0-17 21</inkml:trace>
    <inkml:trace contextRef="#ctx0" brushRef="#br0" timeOffset="-2807.44">2385-1808 542,'0'0'113,"0"0"19,0 0 28,0 0-2,0 0 16,0 0-13,0 0 11,0 0-51,0 0-69,0 0-11,0 0-8,0 0 9,0 0 13,0 0 44,0 0 56,0 0-11,0 0-38,0 0-3,-13 23 15,-5-3 6,4 3-20,-4-3-14,-4 6-21,-1 2 9,-4 5-19,-5 0 0,1 2-23,-6-2-23,1 0-1,5 3 2,-10-1 7,5 1 17,0-6 23,-5 4-7,5-1-11,0 0-18,0 0 4,4-3-13,-4 1 17,0 2-9,4-3 3,-4 3-2,0 0 1,0-2-3,0-3-4,4-1-16,0-1 9,-4-1-3,5 1-9,-1-4 17,0-1-10,1 2-4,-1-6 5,5 1-15,-5 3 16,1-4-1,-1 4-2,-4-1 1,0-2-3,4 0-8,-4-1 14,4 1-5,1 0 1,-1-3-3,1 3 14,3-3 2,1 0-6,0-4-5,0 4-8,0-3 6,0 1 10,4 0-11,23-13-2,-31 10-9,13 0 6,18-10 9,0 0-9,-23 10-3,23-10-3,-27 13 9,4-3 5,23-10-13,-22 13-2,22-13 4,-23 15 10,23-15-11,0 0-1,0 0 0,-22 13 5,22-13 10,0 0-8,0 0-8,0 0 3,0 0-4,0 0-121,0 0-138,0 0-133,0 0-112,0 0-105,0 0-79</inkml:trace>
    <inkml:trace contextRef="#ctx0" brushRef="#br0" timeOffset="-1692.12">2467-1750 651,'0'0'158,"0"0"10,0 0 75,0 0-39,0 0-31,0 0-31,0 0-53,0 0-23,0 0-53,0 0 23,0 0-15,0 0-30,0 0-2,22-10 18,-22 10-30,0 0 19,0 0 24,23 13 49,-1 2-4,10 3-4,9 5 19,8 7 8,10 6 26,9 5-13,4 2-16,5 5 19,4 0-7,5 0-10,5 6-39,3-3 10,1 2-29,5 0 14,4 1-8,-1-4-8,6 1-17,-1-5 5,-4-5-3,-4-6-16,-5-2 22,-10-2-21,-8-1 3,-5-7-3,-4 0 15,-9-3-6,-5-2-11,-4 0 1,-9-6 17,-1 4-10,-4-4-1,0 4 4,1-4-6,-6-2 16,1 3-12,-1 0 11,1-3 23,0 3-1,-1-1-22,-4 1-3,5 0 3,0 0-15,-1-3 3,-4 0-3,-4 0 7,4 0 0,-4 0-4,-1-2-12,1-3 11,-23-5 11,22 8-8,-22-8 18,0 0 39,0 0 12,0 0 13,0 0-19,0 0-33,0 0-2,0 0-29,0 0 7,0 0-14,0 0 8,0 0-21,0 0-136,0 0-227,0 0-294,0 0-336</inkml:trace>
    <inkml:trace contextRef="#ctx0" brushRef="#br0" timeOffset="727.48">3031 1072 1179,'0'0'-4,"0"0"160,0 0 52,0 0-38,0 0-93,28-10-35,-28 10-5,27-12 24,-5-6 18,1 0-6,-5-2-13,4 2-1,1-5-4,4 0-2,0 0 8,-4-2 8,4 2-30,5 0-16,8-5 14,-4 5-8,5-5-11,4 0 27,0 1-36,1-1 0,-1 0 21,0-3-1,5 1 13,-5-1 24,5 1-14,-1 2-15,5-3 6,-4 3 2,4 0-17,1 0 3,-1 1 7,-9 4-6,0 0-2,-4 0 13,-1 3 7,-3-1-13,-6 1-4,5 2-1,-4 0-5,-9 1-7,4-1-13,-5 3 9,1-1 0,-23 16 2,27-17-12,-27 17-6,36-21 0,-4 6 9,-1 0 3,-4 2 2,-4 3-14,4-3 0,0-2 11,5 0-5,-1-3-9,1 0 14,4-2-11,0-6 8,1 4-8,3 1-7,-4 1 16,-4 5-12,-5 0 3,0-3 11,-27 18-7,27-18 16,-27 18 65,27-15 17,-27 15-11,0 0-12,27-18-33,-27 18-23,0 0-6,0 0 14,0 0-10,0 0-21,0 0 12,0 0-4,0 0-8,0 0-3,0 0 7,0 0 3,0 0-12,0 0 7,0 0 6,0 0-13,0 0-3,0 0 11,0 0-3,0 0-77,0 0-226,0 0-144,0 0-267,0 0-444</inkml:trace>
  </inkml:traceGroup>
</inkml:ink>
</file>

<file path=ppt/ink/ink8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3:26.28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EB0D303-0510-43BF-A107-64C66F335610}" emma:medium="tactile" emma:mode="ink">
          <msink:context xmlns:msink="http://schemas.microsoft.com/ink/2010/main" type="inkDrawing"/>
        </emma:interpretation>
      </emma:emma>
    </inkml:annotationXML>
    <inkml:trace contextRef="#ctx0" brushRef="#br0">-1767-3161 1006,'0'0'135,"9"-26"58,-9 26-50,0 0-49,0 0-49,0 0-5,0 0 21,0 0-3,-4-23 5,4 23 1,0 0 30,0 0 7,0 0 1,0 0 31,0 0 52,-18 3 8,-5 5-18,-4 2-41,-5 3-22,-8 2-21,-1 0-17,-9-2-27,-4 2-20,-5 0-11,-9-2 2,5 0-6,0-3-5,9-5-3,9-3-4,4-4 0,9-3 0,10-3-11,22 8 5,-27-13 10,27 13 2,-23-15 2,23 15-8,0 0 5,0 0-8,0 0-6,0 0 6,0 0-1,0 0 0,0 0 13,0 0 25,0 0 9,-23 33 66,5-2 62,5-3 15,-1-3-35,1 3-44,-5-5-42,4-3-31,14-20-10,-23 28-2,23-28-20,-27 23-14,27-23-119,0 0-230,-27 15-187,27-15-263,0 0-178</inkml:trace>
    <inkml:trace contextRef="#ctx0" brushRef="#br0" timeOffset="276.31">-2422-3392 1555,'0'0'335,"0"-21"-27,0 21-73,0 0-45,0 0-56,0 0-43,14-20-15,8 10-16,-22 10-12,27-3-25,-9 3-14,-18 0-2,27 8 6,-27-8 34,0 0-16,9 23 4,-4-3-11,-14 0-13,-9 3-1,-9 3-43,-14 2-323,-9 2-469</inkml:trace>
    <inkml:trace contextRef="#ctx0" brushRef="#br0" timeOffset="651.38">-2973-3166 2061,'0'0'300,"-23"5"-55,23-5-93,-22-8-77,22 8-36,0 0-13,0 0-18,-18-25-56,18 25-46,0 0-3,-5-28 25,5 28 48,0 0 2,0 0 4,32-21-1,-32 21 19,27 0 12,-27 0-3,22 11 4,-22-11 53,14 22 75,-10 1 3,-8 3-18,-10 4-32,-13 3-35,-4 0-12,-10 0-24,-4-2-10,0-1-16,-1-7-14,10-3-178,0-4-151,5-6-164,31-10-166,-32-5-12</inkml:trace>
    <inkml:trace contextRef="#ctx0" brushRef="#br0" timeOffset="1199.62">-3118-3474 1722,'0'0'336,"0"0"-27,0 0-50,0 0-60,0 0-76,0 0-55,0 0-18,-31-2 2,-1 4-18,0 6-10,1 5 5,4-1-3,-5 1-18,9 0-5,23-13-3,-22 20-3,22-20 3,-18 25-3,13-2-6,5-23-5,9 28 14,-9-28-32,18 21-26,-18-21-8,23 12 14,-23-12 7,0 0 25,23 5 8,-23-5 12,0 0 16,0 0 19,0 0 41,0 0-15,0 0-33,0 0-12,0 0-2,-28 8-1,1 2-6,0 5 4,-4-2-7,-1 5 3,5 5 10,0 0 6,4 2-10,5-2-8,5 0-5,4 0 12,4-3 8,10 3 0,-5-23-1,13 30 3,5-7 3,5-5-2,4-5-9,0-1-5,0-4-9,-4-3 0,-1-2 0,-22-3 0,23 0 14,-23 0-11,0 0-17,22-3-93,-22 3-197,0 0-215,0 0-229,23-20-106</inkml:trace>
    <inkml:trace contextRef="#ctx0" brushRef="#br0" timeOffset="2111.79">-2824-2486 628,'0'0'132,"0"0"19,0 0 26,0 0-25,0 0-74,0 0 29,0 33 254,0-7-36,4 4-19,-4 6 10,0 12-77,5 5-27,-5 6-66,-5 4-23,1 1-30,-1-3-4,5 2 9,-4-7 50,-5-2-47,4-9-49,1-7-27,-1-7-3,5-8 2,0-23-2,-4 23-11,4-23 22,0 0 36,0 0 24,0 0-11,0 0-15,0 0-31,0 0-5,0 0-4,0 0-22,0 0-33,0 0-1,0 0-305,0 0-258,0 0-553</inkml:trace>
    <inkml:trace contextRef="#ctx0" brushRef="#br0" timeOffset="30295.39">-3330-1297 1093,'0'0'224,"0"0"-9,0 0-33,0 0-46,0 0-48,0 0-20,0 0-20,0 0 6,0 0-34,0 0 25,0 0-10,0 0 5,0 0 43,23-13-12,4 3-7,4 3-8,5-1 12,1 0-7,-1 3 2,0 3-5,4-3 6,1 5-19,0-3-3,-5 1-20,-4-1 4,-1 3-13,-8 0-18,-1 0 5,-22 0 8,0 0-1,0 0-2,23 3 16,-23-3 19,0 0-11,0 0-17,0 0-7,0 0 8,0 0-7,0 0-13,0 0-12,0 0-24,-27 0-23,4 2-58,-4 1-46,-4-3 0,3 0 40,1 0 63,27 0 0,-36 0 27,36 0 19,-27 0 15,27 0 6,0 0-7,0 0 11,0 0 7,0 0 5,0 0 16,0 0 28,0 0 9,0 0-10,0 0-16,0 0-5,0 0 10,0 0-13,0 0-14,0 0 17,0 0 12,0 0-16,0 0-17,0 0-17,0 0 8,0 0-5,0 0 0,0 0-7,0 0 1,-13 25 32,8 6 24,0-1 3,10 6-14,-5 9 206,-5 4-94,5 4-64,0 5-46,0-4-12,5-6-15,-5-2 8,0-3 13,5-5-15,-5-5-12,0-33-5,0 36 6,0-36-9,0 0 5,0 0-8,0 0 20,0 0 48,0 0 1,0 0-24,0 0-9,0 0-16,0 0-11,0 0-14,0 0-10,0 0-87,0 0-91,0 0-107,0 0-154,0 0-127,0 0-96,0 0 6</inkml:trace>
    <inkml:trace contextRef="#ctx0" brushRef="#br0" timeOffset="30652.26">-3303-733 808,'0'0'234,"0"0"-2,0 0 1,0 0-42,0 0-15,32-3-43,-1-2-2,1 3 18,0-1-30,-1 1 10,5 2 70,0 0 20,1 0-57,-6 0-41,1 2-26,-1 1-5,1 2-15,-32-5-29,32 5-10,-32-5-16,0 0-15,31 3-5,-31-3 0,0 0 7,0 0-7,0 0-4,0 0 4,0 0-133,0 0-107,0 0-102,0 0-74,0 0-178,0 0-90</inkml:trace>
    <inkml:trace contextRef="#ctx0" brushRef="#br0" timeOffset="35095.02">-2476-842 1131,'0'0'385,"0"0"-62,0 0-96,0 0-85,0 0-62,0 0-14,0 0-9,0 0 11,0 0 9,31-13-2,6 5 58,8 1 4,0 2-56,5 5-7,-5 0-31,0 5-10,-4-3-10,-5 3-11,-9 3 2,-27-8-20,27 5 11,-27-5-1,0 0-11,0 0 16,0 0-14,0 0-3,0 0 1,0 0-140,0 0-129,0 0-128,0 0-133,23-2-114</inkml:trace>
    <inkml:trace contextRef="#ctx0" brushRef="#br0" timeOffset="34767.48">-2422-1005 566,'0'0'52,"0"0"88,0 0 48,0 0 118,0 0 6,0 0-26,0 0-60,0 0-77,0 0-28,0 0-22,0 0-37,0 0 5,0 0-11,0 0 12,0 0 62,23 8-6,13-6-15,9-2-38,9 3-25,-4-3-11,-5 2-29,-4-2 14,-5 0-14,-5 0-6,-13 3 5,-18-3-14,0 0 21,23 0-6,-23 0-16,0 0 14,0 0-8,0 0-14,0 0-53,0 0-158,0 0-68,0 0-80,0 0-185,0 0-2,0 0 80</inkml:trace>
    <inkml:trace contextRef="#ctx0" brushRef="#br0" timeOffset="35475.27">-1645-1472 1519,'0'0'219,"0"0"-37,0 0-50,0 0-71,0 0 25,0 0 67,0 0-27,14 40 106,-1 1 52,-8 7-46,4 1-41,-5 1-42,5 4-5,0-3-10,0-1-31,-4-4-12,4 2-13,4-7-33,-4-5-15,-9-36-16,14 38 1,-14-38-4,0 0-9,9 33 1,-9-33-7,0 0 10,0 0-35,0 0-266,0 0-199,0 0-382,0 0-264</inkml:trace>
  </inkml:traceGroup>
</inkml:ink>
</file>

<file path=ppt/ink/ink9.xml><?xml version="1.0" encoding="utf-8"?>
<inkml:ink xmlns:inkml="http://www.w3.org/2003/InkML">
  <inkml:definitions>
    <inkml:context xml:id="ctx0">
      <inkml:inkSource xml:id="inkSrc0">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0" timeString="2023-11-13T06:20:10.76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3795717-8063-4AFC-9AE4-0F3A1CEEDACA}" emma:medium="tactile" emma:mode="ink">
          <msink:context xmlns:msink="http://schemas.microsoft.com/ink/2010/main" type="inkDrawing" rotatedBoundingBox="6512,8179 9512,7958 9519,8062 6520,8283" semanticType="underline" shapeName="Other">
            <msink:sourceLink direction="with" ref="{21982FE0-5DB7-4997-8338-450FF8D5BD3C}"/>
          </msink:context>
        </emma:interpretation>
      </emma:emma>
    </inkml:annotationXML>
    <inkml:trace contextRef="#ctx0" brushRef="#br0">0 162 142 0,'0'0'15'15,"0"0"41"-15,0 0 25 16,0 0-31-16,0 0-8 16,0 0 6-16,0 0 13 0,0 0-8 15,0 0-2-15,0 0-17 16,0 0-11-16,0 0 6 15,0 0-7-15,0 0 4 0,0 0 1 16,0 0-13-16,0 0 48 16,0 0-8-16,0 0-15 0,0 0 3 15,0 0 17-15,0 0-31 16,0 0-13-16,0 0 15 15,0 0 30-15,0 0 21 16,0 0 2-16,0 0 2 16,34 30-33-16,-34-30-2 0,35 18 5 15,-35-18-8-15,34 11-11 16,-34-11 15-16,34 4-30 0,1-4 19 15,-35 0-3-15,39-4 2 16,-4-3 28-16,-35 7-40 16,44-8 3-16,-9 5-6 0,-35 3 9 15,39-8-44-15,-39 8 21 16,35-3-17-16,-35 3 23 15,44-8-29-15,-44 8 28 16,44-4-26-16,-14 1 25 0,4-1-29 16,-9 0 35-16,4 4-13 15,-29 0-22-15,40-3 37 16,-6 6-22-16,-4-3-21 0,-1 0 34 15,1 4-35-15,0-4 36 16,4 0-21-16,-4 0 29 0,4-4-28 16,1 4 13-16,4 0-18 15,-5 0 15-15,6-3-8 16,-1 3 4-16,1 0 8 15,-1 0-24-15,-4-4 30 0,4 8-33 16,0-4 19-16,1-4 18 16,-1 4-29-16,1 0 23 15,4-4-25-15,-5 4 33 0,6-3-32 16,-6-5 25-16,1 1-29 15,-1-1 21-15,0 5-26 16,1-1 41-16,-6 0-26 0,6 1 6 16,-6 3 5-16,1-4 7 15,-1 0-4-15,6 4-36 0,4-3 48 16,5-1-14-1,-5-4-21-15,6 5 19 0,-1-8 0 16,0 7 1-16,0-3 10 16,1-4-30-16,4-1 15 0,0 1-19 15,-5 4 34-15,1 0-20 16,-1-1 8-16,0 4-3 15,0 1 0-15,1-1 0 0,-6 0 4 16,-5 4-7-16,1 0-8 16,-11 4 33-16,6-4-22 15,-35 0 7-15,34 0-25 0,-34 0 22 16,35 4-13-16,-35-4 19 15,0 0 5-15,0 0-15 16,24 0 11-16,-24 0-17 16,0 0-5-16,0 0-204 0,0 0-204 15,0 0-250-15</inkml:trace>
  </inkml:traceGroup>
</inkml:ink>
</file>

<file path=ppt/ink/ink90.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09.127"/>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36D5110F-138F-427A-9A39-B5C1E512DC7C}" emma:medium="tactile" emma:mode="ink">
          <msink:context xmlns:msink="http://schemas.microsoft.com/ink/2010/main" type="inkDrawing" rotatedBoundingBox="4999,7136 19827,6754 19875,8616 5047,8998" semanticType="underline" shapeName="Other"/>
        </emma:interpretation>
      </emma:emma>
    </inkml:annotationXML>
    <inkml:trace contextRef="#ctx0" brushRef="#br0">15130 1667 747,'0'0'211,"0"0"107,0 0-13,0 0-100,0 0-19,0 0-53,0 0-27,0 0 4,0 0-6,0 0 19,0 0 13,0 0-70,0 0-29,0 0-22,5-31 10,-5 1 7,0-1-24,-9-5 4,4-5-18,5-2 16,0-3-13,-4-7 3,4-1-14,0-7 21,0-3-17,0-2 27,4-6-24,-4 1 7,5 0 7,-5 2-7,4 3 0,1 4-5,-5 4 5,5 4-7,-5 8 13,4 3-10,-4 2 4,5 5 0,-5 3 0,4 3-8,1 4 8,-5 26-8,0-35 2,4 9 2,-4 26 0,0-36 9,0 36-5,0-38 0,-4 7-4,4 31-2,0-40 6,-5 7-6,5 33 14,-4-36-11,4 36 14,0-31-7,0 31-7,0 0 3,-9-30 0,9 30-8,0 0 11,0 0-7,0 0 4,0 0-18,-5-31 25,5 31-7,0 0 0,0 0 3,-9-25-10,9 25 4,0 0 17,0 0-4,0 0-10,0 0-8,0 0 8,0 0-4,-14-23-8,14 23 12,0 0 2,0 0-7,0 0 12,0 0-22,0 0 28,-22-28-13,22 28 2,0 0 9,0 0-14,0 0-2,-27-16-1,27 16-4,0 0 7,-27-5 8,27 5 8,-32 0-8,32 0-12,-27 0-7,27 0 19,-32 3-11,32-3 17,-36 2-11,9-2 4,27 0-10,-36 5 2,4 3-3,5-5 0,0-1 23,0 1-13,-5-3-3,5 2-9,-4-4 3,-1 2 9,0 0-3,5 0-8,-4-3 10,-1 3-9,0-2 9,5 2-7,-4-3 8,-6 0 3,6 1 4,-5-1-2,4 1-8,-4 2-5,0 2 5,4-2 2,1 3-2,3-3-14,-3 2 7,4-2 11,0 3-10,-1-3-1,28 0 7,-36 3 22,5-3-11,4 0-6,0 0-5,-1 2-6,1-2 1,0 0 0,0 3 0,-5-1-1,5-2 6,-4-2 4,-1 2-11,0-3 20,1 3-24,-10 0 23,5-2-12,-5-1 10,1 0-10,-1 1-6,5-1 1,-5 3 8,5 3-11,0-3 8,4-3 0,1 1-4,-1-1-5,0 3 21,1 0-19,-5-2 11,4 2 11,-4 2-15,0-2 4,0 0-4,0 3-3,-5-3-10,0 0 7,1 0-4,-1-3 12,0 3 11,1 0-1,-1-2-9,5 2-3,0 0-3,-1 2 3,-3 1 6,4-3-3,0 5-3,-1-3-7,1 1 11,-4 0-13,3-1 0,-3-2 9,-1 5 7,5-2-15,-5-1 8,1 3 10,-6-2-19,1 0 20,5-1-14,-6 1 3,1 2 12,5-3-16,-1 3 4,0 0 0,1 1 0,-1-4-9,0 3 3,1 0 1,-5 0 2,-1-2 3,-3-1-8,3 1 4,1 0 4,-4-1 12,3 1-6,-3 2 2,4 0-4,4 0 4,-4 0-8,4 0-6,5-2 3,-5-1 6,5 1-3,-5-1-6,5 1-2,0-1 8,0 1 0,-5 0-3,5-3 3,-9 2 0,0-2-6,0 3 16,-5 2-10,0-5 14,5 0-14,-5 2 0,1-2 0,-1 3-4,0-3-1,1 2-8,-1-2 9,-4 6-6,0-6 16,-5 2 0,-4 1-11,4-3 1,0 2 4,-4-4 0,4-3 3,0 2-3,-4 3-9,4-3 2,1 6 7,-1-6 9,5 6-18,-1 2 2,1-2 14,0-3-1,0 0-6,0 0 0,4 2-10,0 3 13,1 0-3,3 0-3,1-2 3,0 0-9,4 2-2,-4 0 4,5 0 0,-6 3 7,6-3-13,-10 0 13,0-3 20,1 3-27,-1 0-13,-4-2 20,-5 5 0,5-6 9,-5 3-9,-4-2 9,4-1-28,-4 1 29,0 0-10,-1-3-10,1 0 3,0 2 7,0-2 4,-1 0-12,1 0 20,0 0-28,4 0 12,5 0 21,0 0-34,-1 3 26,1-3-1,0 0-24,0 2 16,0-2 0,-5 3 2,0-3 3,-4 5-13,0-3 11,-1 1-8,1-3-6,-5 0 11,1 0 0,-1 0 14,-4 0-21,4-3 3,-5 1 0,6-1 7,-1 1-10,0 2 21,5 0-14,0 0-4,4-3-10,9 3 14,-4 0 17,4 0-14,1-2-14,3 2 7,1-3 0,-4 3 12,-1 3-3,0-1-9,1-2 1,-6 3-3,6-1 16,-1 3-15,5-2-1,0 2 0,4 0-3,0 0 14,-4 3 13,4 0-18,1-1 2,-1 1-10,0-3 3,-4 0 10,5 0-8,-10 0 9,0 0 3,-4 3-5,-5-3 0,1 3-1,-6-6-13,6-2 3,-6 3 11,-3-1 2,3 1 0,6-1-6,-1 1 0,5 0-9,-1-1 9,6 3 10,-6 0-13,1 0 9,0 1-1,9-4-10,-5 3 5,0-2-9,1-1 18,-1 3 1,0 0-1,-4 3-3,4-3-12,-4 0 2,0 0 4,4 1-3,5 1 3,-5-2 4,5 3 13,0 0-9,-5-3-15,1 2 3,-1-4 0,0 2 7,1-5-9,-6 5 24,6 0-12,4-2 0,-5-1-13,5 1 4,4-3-4,0 2 2,1 3 10,4-2-2,-1 2 6,1 0-12,0 0-1,5 0 1,-1-2-2,0 2 9,1 0-4,-1 3 13,-4-1-4,4 1-15,-4-3-2,4 3 4,-4-1 7,0-1-3,0-1-4,-5 2 4,5 1 4,-4 2 10,-6-2-11,6-1 4,-1-1-5,0-1-13,5 0 11,0-3-10,0 1 10,0 2 12,0 0 2,0-2-11,-1-1 3,6 1-16,-1-1 6,1 1-7,3-1 16,1 1-13,5-1 15,-5 1 3,0 0-18,-1 2 21,6 0-16,-1-3 3,1 1-10,-1-3 2,1 2 1,-1 1 7,23-3 17,-27 5-4,27-5-13,-27 3-10,27-3-1,0 0 2,-27 0 17,27 0-3,-23 2-5,23-2 5,-27 0-1,27 0-7,0 0-8,-23 0 11,23 0 5,0 0 4,0 0-2,-22-2-7,22 2 0,0 0-9,0 0-5,-23-3 18,23 3 6,0 0-2,-22-2-8,22 2 0,-23-6-6,23 6-11,-23-2 29,23 2 0,-22 0-7,22 0-11,-23 0 6,23 0-5,-27 0-1,27 0 6,-22 0 0,22 0 11,-28 0-11,28 0-3,-22 0-1,22 0-1,0 0-1,0 0 6,0 0 2,0 0 5,0 0-13,0 0-14,0 0-6,0 0 0,0 0 16,0 0-5,0 0 15,0 0-30,0 0 15,0 0 0,0 0 15,0 0-26,0 0 4,0 0 18,0 0 10,0 0-6,0 0 0,0 0-9,0 0 5,0 0-8,0 0 12,0 0 19,0 0-24,0 0-1,0 0-61,0 0-154,0 0-128,0 0-14,0 0 50,0 0 60,27 10 59,-4 0 18,-23-10 5,22 13 32,1-3 35,-23-10 35,27 3 19,-9-8 29</inkml:trace>
  </inkml:traceGroup>
</inkml:ink>
</file>

<file path=ppt/ink/ink91.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09.98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2C94522F-86DD-4CDB-95C8-27646275428F}" emma:medium="tactile" emma:mode="ink">
          <msink:context xmlns:msink="http://schemas.microsoft.com/ink/2010/main" type="inkDrawing"/>
        </emma:interpretation>
      </emma:emma>
    </inkml:annotationXML>
    <inkml:trace contextRef="#ctx0" brushRef="#br0">1337-2107 170,'23'-18'55,"-23"18"6,0 0 12,0 0-31,18-25 4,-18 25-7,13-26 24,-13 26-19,5-28-10,-5 28-22,4-33 12,-4 5-7,0 28 10,5-28 17,-5 28 36,0-25 8,0 25-65,0 0-1,4-25 33,-4 25 18,0 0-28,0 0 14,0 0-4,0 0-14,0 0 57,0 0-47,0 0 5,0 0-56,0 0 22,0 0 27,0 0-7,0 0 6,0 0-22,0 0 2,0 0 10,0 0 1,0 0-24,0 0-27,0 0-3,0 0 21,0 0 7,0 0-13,0 0-11,0 0 15,0 0 13,0 0-17,0 0 7,-27 28 1,0 0-8,5-3-4,-1 3 9,0-3-11,1 6 15,-5-3-12,0 0-11,-5 0 14,0-3 27,1-2 4,4-3-23,0-5-12,27-15-9,-28 13 8,28-13 0,0 0 16,-27 10 41,27-10-12,0 0-8,-27 0-19,27 0 2,0 0 7,0 0-11,0 0-11,0 0 27,0 0-27,0 0 25,0 0-9,0 0-27,0 0 11,0 0 0,0 0-13,0 0 20,0 0 24,0 0-14,0 0-20,0 0 3,0 0 0,0-20-9,0 20 23,0 0-22,0 0 16,0 0-6,0 0-2,0 0-5,0 0-8,0 0 28,0 0-2,0 0-22,0 0 24,0 0-23,0 0-7,0 0 15,27 0-21,-4 10 32,0 5-8,-5 6 17,4 1-8,1-1-12,4-1 6,0-2 11,5 0-7,-5-3-1,0-2-2,-5-1 19,-4-1-30,-18-11 25,0 0-21,23 10-9,-23-10 5,0 0 10,0 0-13,0 0 19,0 0-7,0 0 0,0 0-68,0 0-185,0 0-198,0 0-13,27 5-14</inkml:trace>
    <inkml:trace contextRef="#ctx0" brushRef="#br0" timeOffset="1519.99">1396-2237 184,'0'0'51,"0"0"-10,0 0 9,0 0 13,0 0-3,0 0-16,0 0 18,4-28-7,-4 28-9,0 0 30,0 0 24,0 0-14,0-22-22,0 22-11,0 0 18,0 0-49,0 0 18,0 0 35,0 0-31,0 0 12,0 0-3,0 0-21,0 0-8,0 0-4,0 0-14,0 0 5,-36 27-8,5 4 35,4-1-28,-1 3 26,1-2-17,0-3-36,-4 0 3,3-5 1,28-23 20,-31 28-13,31-28-4,-27 20-2,27-20 58,0 0-43,0 0 60,0 0 21,-23 13-23,23-13-37,0 0-24,0 0 0,0 0 11,-9-26-35,9 26 37,0 0-27,0 0 42,0 0-17,0 0-24,0 0 9,0 0-5,0 0-12,0 0 0,0 0 18,0 0 24,0 0-7,0 0-14,0 0 0,0 0-21,0 0 16,0 0 15,0 0 11,23 26-16,-23-26-14,36 35-6,-5-7-1,1-2-14,0-6-259,-5-2-54,-5-1-54</inkml:trace>
  </inkml:traceGroup>
</inkml:ink>
</file>

<file path=ppt/ink/ink92.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8:03.371"/>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C0C9BDF3-037D-4A89-990D-1E0AEEE21A17}" emma:medium="tactile" emma:mode="ink">
          <msink:context xmlns:msink="http://schemas.microsoft.com/ink/2010/main" type="inkDrawing" rotatedBoundingBox="9633,11290 13083,11176 13119,12251 9669,12365" hotPoints="13273,11814 11397,12323 9523,11810 11399,11302" semanticType="underline" shapeName="Ellipse">
            <msink:sourceLink direction="with" ref="{2CB05948-A08B-4B85-894F-A97BF34B36EA}"/>
            <msink:destinationLink direction="with" ref="{8AF4601B-826F-4942-9DEB-D9BBC00F085D}"/>
          </msink:context>
        </emma:interpretation>
      </emma:emma>
    </inkml:annotationXML>
    <inkml:trace contextRef="#ctx0" brushRef="#br0">2899 86 521,'0'0'72,"0"0"5,0 0 28,-27-10-9,9 2-7,18 8-36,-27-7 14,5 2-44,-1-1 20,-4 4-30,0-1-3,-9 1 22,0-1-22,-5 1 7,-4-1-22,-5 3 24,0 0-16,-4-2 9,-5-1-4,5 3 1,0 0 3,-5 3-9,9-3 86,-4 0-35,5 0-10,-1 0-31,-4-3 5,4 1-18,0-1 3,5 0-1,-5 1-2,5-1 0,-4 1-17,3-1 17,1-2 17,0 3-10,4 2-12,1-3-8,4 1 27,-1 2-3,6 0-25,-1 2 11,1-2-3,3 0 3,1 3 30,0-1-30,0 1-15,-5-1 18,5 1 9,-4 2-12,-1-3 10,0 16-13,-4-10 2,5-6 14,-1 1 4,-4 0-20,0-1 26,4 1-41,1-1 18,3-2 3,1 3 22,0 2-30,27-5-20,-36 5 28,9 0 7,27-5 12,-32 5-13,32-5 2,-27 8-17,27-8-3,0 0 21,-27 7-9,27-7-9,0 0 6,-31 18-7,31-18 10,-32 20 3,32-20 15,-32 18-6,32-18-1,-27 20-28,27-20-1,-31 18 14,31-18 22,-28 18 2,28-18-23,-27 20-8,27-20-6,-22 21 43,22-21-26,0 0-21,-32 20 18,32-20-5,-27 25 11,27-25 8,-27 28-4,27-28-11,-32 33 10,32-33 27,-27 31-41,27-31 14,-22 28 0,22-28 7,-18 28 7,18-28-8,0 0-1,-19 25 2,19-25 23,-18 25-5,18-25 18,-13 28-12,-1-7 6,14-21-8,-13 23-4,13-23-4,-14 22-18,14-22-14,-9 23 5,9-23 8,-13 21 0,13-21-12,-5 22 8,5-22-4,0 23 2,0-23 25,5 26 13,-5-26-31,13 23-2,-13-23 3,23 25-2,-23-25 3,27 23 11,-5-5-6,1-6-16,-23-12 0,27 18 7,-9-8-7,-18-10-4,27 10-2,-27-10 9,23 16-3,-1-11-6,-22-5 13,23 10-1,0-2-13,-5-1 15,0 1-14,4-3 10,1 2-1,4-1-8,0 1 15,0-2-17,0 3 7,1-3 6,-1 3-3,4-1-3,1 1-11,-1-6 18,6 6-11,-1 0 7,9-3-3,-4 0-3,4 2 3,-5-2 3,6 1-3,-1-1 7,-5 0-12,1 2-1,0 1 17,-1 0-17,-3-3 15,-1 0-9,0 0 3,5-3 2,-5 1-8,4-3 9,1-3-4,4 3-2,0-2-4,1-1 4,-1 3-6,0 0-6,-4 0 22,-5 3-18,0-3 12,-5 0-8,1 0 9,0 0-9,-5-3 14,0 3-7,-5 0-7,6-2 4,-6 2 0,14-3-8,-9 1 14,1-3 3,-1-1-12,0 4 3,0 2 0,0-3-4,5 1 4,-5 2 5,4-3 12,-4 1-23,5-1 2,0-2 7,-1 5-8,-4-5 1,5 3 4,4-4 0,0 1 0,0 3-3,5-6 3,4 3-5,0 0 0,1 0 5,-1-3 0,0 1 0,0-3 8,-4 2-2,0 0-6,-1 3 9,-4-5-9,-4 0-7,0-3 12,-1 6-8,-4-4 3,-4-1-6,-1-1 9,1 0-9,0 3 6,-1-2 0,-4-6 0,5 8-3,-1-3 5,-22 13 1,28-20-3,-6 4 0,-4 4-4,-18 12 0,23-23 4,-5 5 5,-5-2 5,1-1-5,-5-2-5,0 1 3,-4-1-3,-1 0 5,-4 0-5,0-2-7,0 2 7,-4 0 16,4 23-29,-9-33 30,0 7-29,9 26 9,-19-30-11,19 30 33,-27-33-23,5 10-5,22 23 9,-41-28 3,9 5-10,1 6 7,-1 1 0,1 4-6,-1-1 6,0 0 5,-4 3-10,5-3 15,-6 3-8,1 0 6,0 5-3,5-3-1,-1 1-4,5 2-6,0 0 6,4 2 0,-4 0 4,0 3-7,4-2 9,-4 2-2,5 2-11,-1-2-2,5 3-1,-5 0 6,23-3 7,-22 2-8,-1-2-9,23 0 20,-27 3-3,27-3-3,0 0-124,0 0-98,-27 5-143,27-5-116</inkml:trace>
  </inkml:traceGroup>
</inkml:ink>
</file>

<file path=ppt/ink/ink93.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35.173"/>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54568577-FD1C-4AFB-BAB1-86EA435CDEB0}" emma:medium="tactile" emma:mode="ink">
          <msink:context xmlns:msink="http://schemas.microsoft.com/ink/2010/main" type="inkDrawing"/>
        </emma:interpretation>
      </emma:emma>
    </inkml:annotationXML>
    <inkml:trace contextRef="#ctx0" brushRef="#br0">-2395 430 527,'0'0'135,"0"0"22,0 0 16,0 0-15,0 0 24,-4-28-38,4 28-55,0 0 9,-9-22-16,9 22-12,-14-21-2,14 21-9,0 0 10,-18-23-2,18 23-2,0 0 11,0 0 11,-14-20-32,14 20-14,0 0-24,0 0-10,0 0-20,0 0 16,0 0 19,0 0-13,0 0-13,23 20 22,4 1 44,-4 2 19,4-1-35,0 1-3,-5 3 0,-22-26-21,37 33-10,-15-8-3,-22-25 2,27 28-3,-27-28-4,0 0 3,23 25 1,-23-25 1,0 0-5,0 0 7,0 0 45,0 0 52,0 0 9,0 0-21,0 0-9,0 0-10,0 0-44,22-5-17,-22 5-8,23-20 3,-23 20-1,18-25-10,0-1-3,-4 3 16,-1 3-4,1-3-18,-5-2 9,4-1 4,1 1-1,-5 0-7,5 2 12,-14 23-13,9-26-5,-9 26 19,13-23-9,-13 23 5,0 0-1,14-20-8,-14 20 0,0 0 4,0 0 0,0 0 0,0 0 6,0 0-12,0 0 6,0 0-7,0 0-4,0 0-49,0 0-240,0 0-293,0 0-330</inkml:trace>
  </inkml:traceGroup>
</inkml:ink>
</file>

<file path=ppt/ink/ink94.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4:13.674"/>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48557AAE-2C38-4B53-9FD7-D62EAE9EFBCF}" emma:medium="tactile" emma:mode="ink">
          <msink:context xmlns:msink="http://schemas.microsoft.com/ink/2010/main" type="inkDrawing"/>
        </emma:interpretation>
      </emma:emma>
    </inkml:annotationXML>
    <inkml:trace contextRef="#ctx0" brushRef="#br0">-1577 1134 606,'0'0'88,"0"0"-20,0 0 36,0 0-82,0 0-9,0 25-13,0-25 33,0 0-52,0 0-42,0 0-112,0 0-18</inkml:trace>
    <inkml:trace contextRef="#ctx0" brushRef="#br0" timeOffset="1012.39">-1387 1220 1242,'0'0'287,"0"0"-30,-23-25-43,23 25-55,0 0-56,-5-23-53,5 23 1,0 0 7,0-30-30,0 30-23,9-26 5,-9 26-23,0 0 8,0 0 13,19-25-2,-19 25-11,0 0 11,27-13-16,-27 13 10,0 0 8,0 0 16,27 23-4,-27-23 10,18 38-26,-14-2 20,1-6 0,-5 1-5,0-1 1,-5-2-13,1-3 19,4-25 7,-14 31-2,14-31 0,-9 25-9,9-25 13,0 0 11,0 0 3,0 0-2,0 0 9,0 0 15,0 0 23,0 0-5,0 0-39,0 0-36,0 0-11,9-23-3,5-2 13,-1-3-7,5-5-9,5 3-2,4-4-2,0-1 12,0 4-16,-4 1 6,4-1 10,-4 6 4,-1 5-9,-22 20-8,23-21 0,-23 21 5,22-15-5,-22 15 3,0 0 7,23-12 6,-23 12-8,0 0-11,0 0 2,0 0 9,23 5 7,-23-5 2,13 25 6,-8 5-4,-5 3 8,0 0-6,0 3 14,-9 0 13,4 4 12,1-2 1,-1 0-23,1-5 11,-1 0-3,5-2 2,-4-6 17,4-2-20,0-23-27,0 23 5,0-23-5,0 0-10,0 0 0,-5 20 5,5-20 8,0 0-17,0 0 8,0 0-66,0 0-169,0 0-225,0 0-283,0 0-192</inkml:trace>
    <inkml:trace contextRef="#ctx0" brushRef="#br0" timeOffset="1715.13">-2228 880 1465,'0'0'191,"0"0"-50,0 0-48,0 0 71,0 0-1,0 0 5,-4 25-15,-1 6 18,1 4 7,4 1-29,0 5-13,-5 2-7,5 0-46,-4-2-29,4-3-19,-5-3-13,1-2-9,-1-5-4,5-2-19,-4-6-117,4-20-191,0 0-293,0 0-341</inkml:trace>
    <inkml:trace contextRef="#ctx0" brushRef="#br0" timeOffset="2399.62">-2503 1083 1713,'0'0'150,"0"0"0,0 0-17,0 0-22,0 0-18,0 0 13,0 0-7,0 0 1,0 0 17,0 0-38,-36 25-32,-1-2-21,1 0-7,-9-2-8,0 1-17,4-1 6,5-3 0,9-3-12,27-15 7,-27 15-1,27-15-2,0 0 0,0 0 8,0 0-10,4 28 2,-4-28-5,37 23-2,-6-3 11,1-5-3,-5-2 12,-27-13-5,32 15 0,-32-15-10,0 0 10,27 16 18,-27-16-6,0 0 6,0 0-1,0 0-6,-41 27-6,5-9-1,0-3 12,0-4-8,-1-6-14,1-5 6,0-3-4,0-2 7,4-5 8,5-5-2,27 15-13,-31-23-12,31 23-20,0 0-5,-14-26-12,14 26 28,0 0 1,0 0 17,0 0-3,0 0 12,32-15 5,-32 15 10,31 5 9,-31-5 15,0 0 14,18 26 11,-18-26 10,9 35 7,-9-4 23,0-31 7,-22 40-35,-5-7-27,-5-7-26,0-3-11,1-6-5,-1-4-14,5-3-103,27-10-139,-32 8-202,32-8-389,0 0-78</inkml:trace>
    <inkml:trace contextRef="#ctx0" brushRef="#br0" timeOffset="2587.3">-2743 1761 2333,'27'8'347,"-27"-8"1,0 0-68,0 0-124,0 0-73,23 5-41,-23-5-77,0 0-262,0 0-270,0 0-280</inkml:trace>
    <inkml:trace contextRef="#ctx0" brushRef="#br0" timeOffset="2804.12">-2824 1103 2724,'0'0'216,"0"0"-40,0 0-82,0 0-41,0 0-36,0 0-14,0 0-3,0 0-125,0 0-289,0 0-476</inkml:trace>
    <inkml:trace contextRef="#ctx0" brushRef="#br0" timeOffset="3062.98">-3217 865 2335,'0'0'187,"0"0"14,0 0-70,0 0-55,0 0 7,0 0 8,-9 33-37,0 5-20,9 5-22,-5 3-12,5 4 3,0 1 0,-4 0-121,4 0-197,-5-3-172,1-5-192,-1-2-16</inkml:trace>
    <inkml:trace contextRef="#ctx0" brushRef="#br0" timeOffset="1414.84">-1911 1248 1378,'0'0'304,"0"0"-68,0 0-51,0 0-29,0 0-16,0 0 37,0 0 55,0 0 4,0 0-32,9 28-9,-14 3-5,-4 2-41,-5 2-28,-4 3 18,0 0-14,-4-5-54,-1 0-32,-4-2-26,4-3-4,23-28-5,-31 30-4,31-30 0,-32 28 4,32-28-8,0 0-67,-27 23-138,27-23-85,0 0-56,0 0-56,0 0-244,0 0-81,-23-7 3</inkml:trace>
    <inkml:trace contextRef="#ctx0" brushRef="#br0" timeOffset="3475">-3493 1131 2048,'0'0'59,"0"0"-30,0 0 86,0 0 33,0 0-41,14 33-7,-1 3-1,5 5-20,-4 2-37,-5 0-8,0 3 3,-9-3 2,0 0 12,-18-2 36,-5-1-11,-17-4-17,-5-8-31,-10-5-18,-8-8-6,0-7 9,4-6 34,5-7 32,4-10-9,5-11-3,4-12-12,14-5 31,0-3 18,14 1-33,8 1-15,10 4-18,13-1-16,4 3-6,14 0-3,5 5-7,4 2-3,5 4-1,-9 4-55,-5 5-132,0 5-165,-36 13-194,0 0-147,36-5 26,-36 5 48</inkml:trace>
    <inkml:trace contextRef="#ctx0" brushRef="#br0" timeOffset="3660.2">-3728 1236 2056,'0'0'263,"0"0"-11,0 0 55,0 0-35,14 25-24,-14-25 6,23 23-53,-23-23-86,31 23-54,-31-23-31,32 17-21,-32-17-31,0 0-242,0 0-257,0 0-563</inkml:trace>
  </inkml:traceGroup>
</inkml:ink>
</file>

<file path=ppt/ink/ink95.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10.50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A7C9C76F-B97D-4CE4-9DC5-1A70EE89744B}" emma:medium="tactile" emma:mode="ink">
          <msink:context xmlns:msink="http://schemas.microsoft.com/ink/2010/main" type="inkDrawing" rotatedBoundingBox="10291,9006 16255,8329 16468,10201 10503,10878" hotPoints="16318,8678 15517,10292 10406,10504 11207,8890" semanticType="underline" shapeName="Parallelogram">
            <msink:sourceLink direction="with" ref="{688C3FA4-EB0C-40BA-A7A9-39205DA48525}"/>
            <msink:destinationLink direction="with" ref="{D4A2738A-9EE3-402F-A064-FCC5FA3DB162}"/>
            <msink:destinationLink direction="with" ref="{B6A9210E-CE00-42EE-9625-33F654743B72}"/>
          </msink:context>
        </emma:interpretation>
      </emma:emma>
    </inkml:annotationXML>
    <inkml:trace contextRef="#ctx0" brushRef="#br0">8773-1176 382,'0'0'95,"0"0"6,0 0 12,0 0-13,0 0-11,0 0-48,0 0 1,0 0-27,0 0 1,0 0-16,0 0-12,0 0 12,0 0 18,0 0-6,0 21 28,-4 2 16,-1 2-36,-4 3 30,-4 5 14,-1 3 9,1 4-26,-5-2-18,-5 3 0,1 0-22,-6-3-4,6 0 17,4-3-20,0-4 6,-5-3-9,10 0 19,-10 0-1,5-6-7,0 4-25,4-1 9,1 3 20,-1 0 0,-4 3-26,0-3 16,4 5 6,1-3 22,-5 1-19,0-1-24,4 1 20,1-4 4,13-27-1,-18 34 0,4-7-5,14-27-21,-14 31 2,5-3 17,9-28 4,-9 28 10,9-28-8,-9 30 10,0-7-3,9-23 22,-13 26-18,4-1 12,0-5 2,9-20 4,-14 26 5,5-1 14,-4-5-7,13-20-47,-14 28 21,14-28 15,-14 23-12,14-23-21,-18 20 9,18-20-15,0 0 7,-9 23 12,0-5 22,9-18-14,0 0 0,-13 23-2,13-23-3,0 0-9,-18 20 2,18-20-8,0 0-7,0 0 0,0 0 8,0 0 6,0 0-4,0 0-1,0 0-13,0 0 10,0 0-53,0 0-78,0 0-100,0 0-212,0 0-23,0 0-9</inkml:trace>
    <inkml:trace contextRef="#ctx0" brushRef="#br0" timeOffset="2619.73">13111 160 973,'0'0'149,"0"0"63,0 0-40,0 0-44,0 0-42,0 0-19,0 0 30,0 0 58,0 0-3,0 0-70,0 0-46,-41 8-16,0-3-14,1 0 1,-10-2 3,-9 4 17,0-1 12,-8 1-4,-1-2-18,0 0 13,0-2-12,-4 2 9,4-3 5,-4-2-12,4 3-6,-4-3 19,0 3 1,-1-3-7,1 2-14,4-2 0,-4 0-3,4 0-4,5 0-3,0 0 4,4 0-7,5 5 4,4-2-1,5 4-7,0-2 4,0 0-4,-1 3 4,6-3 9,-5 0-9,-5 3 0,-4-3-10,4 0 10,-4 0-8,0-2 8,-5 4 4,5-2-14,4 0 10,0 3-3,-4 0-4,4-1 7,1 1 0,-1 0 8,0 2-1,1-3-4,-10 1-3,5 2-12,-5-2 6,-4-1 1,-5-2 8,5 0-3,-10 1 0,10-4-5,-18-2 5,13 0 13,-4 0-5,4-2-1,5-1-7,-5 0-3,5-2 3,-1 0-11,1-2 2,-5-1-1,-4-2 4,0 0 12,-5 2 6,0-2-16,0 0-7,5 2 15,4 1 5,10-1-13,3 3 8,10 0 4,5 2-14,-1-2 1,14 3 8,4 2 0,23 0-3,-22 0-15,22 0 15,0 0 0,0 0-5,0 0 8,-27 5 6,27-5 8,-28 7-27,6-2 2,-1 1 17,-4 1-5,5-2-9,-6-2 5,1-1 13,0-2-6,-4 0-12,8-2-6,0-1 16,23 3 7,-22 0-23,22 0 11,0 0 3,0 0-12,0 0-10,0 0-46,0 0-136,0 0-178,0 0-219</inkml:trace>
    <inkml:trace contextRef="#ctx0" brushRef="#br0" timeOffset="1776.17">8755-1216 214,'0'0'48,"0"0"33,0 0 8,0 0-8,0 0 33,0 0 25,23 7-5,-5 1 4,9-5 6,0-3-6,9 0-20,5-5-5,9 2-26,4-2-15,0 2-13,0 1-2,10-1-9,-6 1-12,-3-3-6,3 2-3,1-2-6,-5 0 15,1-3-6,-1 1-21,9-1 19,-4-2 4,8 2-15,1-2-17,5 3 8,-1-4-4,5 4 10,4-3-3,-4 2-4,0-2 5,-5 2-6,0 3 5,-9-5-8,-4 5 10,0-3-1,-5 3-5,-4-2-1,-1 1 11,-3 1 6,-1 0-6,0 0-3,5 0 9,4 0-23,0 0 18,0 0-22,0 0 14,5 2-4,0 1-6,0 2-3,4 0 3,0-3 3,5 1 4,0-1-12,4 1 8,5-1 17,-5 1 0,5-1-23,-5 0 16,0 3-13,1 3 0,-1-3 0,0 0-10,1 5 15,-6-5 2,6 3-7,-6-1 24,6-2-19,-10 5-5,0-2-7,-4-1 4,0 1 3,-1-1-5,-3 1 2,-1-3-1,-5 0-3,6 2 30,3-2-17,-3 0-2,8 0-13,-4-2 11,-1 2-2,1 0 21,-5 0-24,-4 0 3,0 0 0,-10 2-4,-3-2 4,-1 0-5,-5 0 5,-31 0-9,36 0 18,-36 0-4,32 0 10,-32 0-11,0 0-15,36 3 2,-36-3 2,0 0 13,0 0-13,0 0 16,0 0-5,0 0-11,0 0 2,0 0 14,0 0-4,0 0-17,0 0-3,0 0 20,0 0-5,0 0-31,0 0-137,0 0-69,0 0-25,0 0 3,0 0 37,0 0 29,0 0 59,0 0 2,0 0 51,0 0 4,0 0 48,0 0 13,0 0-2,0 0 18,0 0 18,0 0-18,0 0 22,0 0 29,0 0 15,0 0 49,0 0-10,0 0 38,0 0 16,0 0 4,0 0 4,0 0-23,0 0-12,0 0-37,0 0 5,5 28 6,-5-28-35,-14 33-12,14-33-10,-27 36-6,27-36-5,-32 40-5,5-4-4,9-3 3,0 0-9,0 0-8,0 2-5,0 1 2,0 2 3,4 3-1,-4-1 0,5 3-8,-1-2-3,1-3-7,-1 3 13,5-1-7,-5 1-5,5 0 8,-4-1 4,4-4-9,-5 0-12,1-3 12,4-3-5,0-2-2,-5 0 7,14-28 0,-13 35 0,-6-9-4,19-26 4,-18 30-3,-4-2-2,22-28 18,-23 33-16,5-7 3,18-26 13,-27 33-13,9-8 14,18-25-11,-27 38-3,9-10 12,0 0-3,4-3 18,-4 1 3,18-26 0,-18 30-6,4-4-9,14-26-9,-18 28-1,18-28-5,0 0 4,-9 25-1,9-25-3,0 0 2,0 0-2,0 0 0,0 0 0,0 0 0,0 0 0,0 0 2,-13 23-5,13-23 7,-9 25-4,9-25-4,-9 28 4,0-2 0,0-6 0,9-20 0,-9 20 0,9-20 0,0 0-4,0 0 4,0 0 5,0 0-151,0 0-116,0 0-252,0 0-132,0 0 84</inkml:trace>
  </inkml:traceGroup>
</inkml:ink>
</file>

<file path=ppt/ink/ink96.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51.073"/>
    </inkml:context>
    <inkml:brush xml:id="br0">
      <inkml:brushProperty name="width" value="0.06667" units="cm"/>
      <inkml:brushProperty name="height" value="0.06667" units="cm"/>
      <inkml:brushProperty name="color" value="#3165BB"/>
      <inkml:brushProperty name="fitToCurve" value="1"/>
    </inkml:brush>
    <inkml:context xml:id="ctx1">
      <inkml:inkSource xml:id="inkSrc9">
        <inkml:traceFormat>
          <inkml:channel name="X" type="integer" max="8000" units="in"/>
          <inkml:channel name="Y" type="integer" max="8000" units="in"/>
          <inkml:channel name="F" type="integer" max="8191" units="in"/>
          <inkml:channel name="T" type="integer" max="2.14748E9" units="dev"/>
        </inkml:traceFormat>
        <inkml:channelProperties>
          <inkml:channelProperty channel="X" name="resolution" value="1000" units="1/in"/>
          <inkml:channelProperty channel="Y" name="resolution" value="1000" units="1/in"/>
          <inkml:channelProperty channel="F" name="resolution" value="1023.875" units="1/in"/>
          <inkml:channelProperty channel="T" name="resolution" value="1" units="1/dev"/>
        </inkml:channelProperties>
      </inkml:inkSource>
      <inkml:timestamp xml:id="ts1" timeString="2023-11-13T06:37:18.100"/>
    </inkml:context>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5D132E4-E532-4857-B9F5-5371BC0F5AB4}" emma:medium="tactile" emma:mode="ink">
          <msink:context xmlns:msink="http://schemas.microsoft.com/ink/2010/main" type="writingRegion" rotatedBoundingBox="18468,9091 22132,9087 22133,9911 18469,9915">
            <msink:destinationLink direction="with" ref="{7079CD26-F4A7-40BF-A609-57264A9E6E3C}"/>
          </msink:context>
        </emma:interpretation>
      </emma:emma>
    </inkml:annotationXML>
    <inkml:traceGroup>
      <inkml:annotationXML>
        <emma:emma xmlns:emma="http://www.w3.org/2003/04/emma" version="1.0">
          <emma:interpretation id="{41BD078E-8353-48D6-8AB4-DD321E7DD085}" emma:medium="tactile" emma:mode="ink">
            <msink:context xmlns:msink="http://schemas.microsoft.com/ink/2010/main" type="paragraph" rotatedBoundingBox="18468,9091 22132,9087 22133,9911 18469,9915" alignmentLevel="1"/>
          </emma:interpretation>
        </emma:emma>
      </inkml:annotationXML>
      <inkml:traceGroup>
        <inkml:annotationXML>
          <emma:emma xmlns:emma="http://www.w3.org/2003/04/emma" version="1.0">
            <emma:interpretation id="{D25B1A19-EF57-4525-B49F-3E9DB44C47A0}" emma:medium="tactile" emma:mode="ink">
              <msink:context xmlns:msink="http://schemas.microsoft.com/ink/2010/main" type="line" rotatedBoundingBox="18468,9091 22132,9087 22133,9911 18469,9915"/>
            </emma:interpretation>
          </emma:emma>
        </inkml:annotationXML>
        <inkml:traceGroup>
          <inkml:annotationXML>
            <emma:emma xmlns:emma="http://www.w3.org/2003/04/emma" version="1.0">
              <emma:interpretation id="{D1229C83-52D5-4AE9-9544-74396F461869}" emma:medium="tactile" emma:mode="ink">
                <msink:context xmlns:msink="http://schemas.microsoft.com/ink/2010/main" type="inkWord" rotatedBoundingBox="18468,9091 22132,9087 22133,9911 18469,9915"/>
              </emma:interpretation>
              <emma:one-of disjunction-type="recognition" id="oneOf0">
                <emma:interpretation id="interp0" emma:lang="en-US" emma:confidence="0">
                  <emma:literal>Z=I+10</emma:literal>
                </emma:interpretation>
                <emma:interpretation id="interp1" emma:lang="en-US" emma:confidence="1">
                  <emma:literal>I = It 10</emma:literal>
                </emma:interpretation>
                <emma:interpretation id="interp2" emma:lang="en-US" emma:confidence="0">
                  <emma:literal>Z=I+l0</emma:literal>
                </emma:interpretation>
                <emma:interpretation id="interp3" emma:lang="en-US" emma:confidence="0">
                  <emma:literal>Z=I+/0</emma:literal>
                </emma:interpretation>
                <emma:interpretation id="interp4" emma:lang="en-US" emma:confidence="0">
                  <emma:literal>L=I+10</emma:literal>
                </emma:interpretation>
              </emma:one-of>
            </emma:emma>
          </inkml:annotationXML>
          <inkml:trace contextRef="#ctx0" brushRef="#br0">4170-310 1333,'0'0'174,"0"0"-20,0 0-26,32-5-74,9 5-2,-1 0 5,5 2-34,1 1-16,3-3 6,-4 2 4,1 4-17,-6-4-4,-8 1-14,-9-1 24,-23-2 3,0 0 6,22 0-38,-22 0-60,0 0-154,0 0-106,0 0-18,-27 0 49,-9 0 19</inkml:trace>
          <inkml:trace contextRef="#ctx0" brushRef="#br0" timeOffset="507.54">4152 239 925,'0'0'288,"0"0"36,0 0-50,41 20-95,0-13-61,4-1-29,4-6-27,1 0-12,9-3-30,0 3-20,-5-3 13,-5 1-20,-8 2 11,-5 0-17,-9 0-59,-27 0-180,28-3-227,-28 3-77</inkml:trace>
          <inkml:trace contextRef="#ctx0" brushRef="#br0" timeOffset="254.87">4347-272 580,'0'0'108,"0"0"68,-5 30 106,5-30 21,9 34-82,0-7 36,0 1-46,5 0-41,-5 3-44,0 2-4,0 2-34,-9 3-23,0 1 3,0 1-32,0 3-16,-5-5-3,5-2-8,0 0-9,0-11 5,0-25-5,-4 25 0,4-25 11,0 0-24,0 0-102,0 0-186,0 0-324,0 0-154</inkml:trace>
          <inkml:trace contextRef="#ctx0" brushRef="#br0" timeOffset="791.74">4880 7 1100,'0'0'167,"0"0"48,0 0-24,40 18-27,1-5-21,4-8-48,0 0-40,5 3-3,0-6-3,-1 1-24,-8-1-36,-5-2 28,-9 0 7,-27 0-36,27 0-5,-27 0-66,0 0-165,0 0-243,23-15-40</inkml:trace>
          <inkml:trace contextRef="#ctx0" brushRef="#br0" timeOffset="1059.2">5128-132 1109,'0'0'142,"0"0"-53,0 0 54,0 0 104,0 0-30,0 0 17,0 0-11,18 35-79,-4-4-20,-1 2-2,-4 0-54,0 0-28,-4-3-19,4 1-12,0-3 5,-9-28-21,4 35 7,5-7-86,-9-28-220,0 0-295,0 0-180</inkml:trace>
          <inkml:trace contextRef="#ctx0" brushRef="#br0" timeOffset="-1432.4">2494-445 990,'0'0'243,"0"0"-29,0 0-64,0 0-23,0 0-14,0 0 66,0 0-3,0 0-27,36 0-30,1 0-13,3 0 8,1 3-8,9-1 0,-5-2-25,0 3-38,0-1-7,-4 1-28,-10 0-2,-4-3 1,-27 0-7,19 2-3,-19-2 14,0 0-22,0 0 16,0 0-11,0 0-27,0 0-18,0 0-63,0 0-44,0 0-26,-32 25 6,0-7 53,1-3 56,-1-2-19,0 0 33,1-3 18,4-2 14,0-1 19,27-7 4,-32 3 0,32-3 10,0 0-25,-27 5 28,27-5 36,0 0 12,0 0-6,0 0-29,0 0-17,0 0-6,0 0 7,0 0 28,0 0-47,0 0 1,0 0 81,-9 23-32,4 2 50,10 1-3,-5 4 3,4 3-25,1 5-5,-1 0 54,5 3-31,-4 2-3,4-2-48,0 2 8,-5-8-21,6 1 3,-6-6 7,1-4-21,-5-26 10,4 33-19,-4-33 7,5 28-7,-5-28 0,0 0 10,0 0-21,0 0 14,0 0 8,0 0-6,0 0 4,0 0 0,0 0-14,0 0 11,0 0-49,0 0-129,0 0-193,0 0-210,0 0-120</inkml:trace>
          <inkml:trace contextRef="#ctx0" brushRef="#br0" timeOffset="-1103.75">2530 198 1764,'0'0'222,"0"0"-20,0 0-51,0 0-87,0 0-11,0 0 13,0 0 107,0 0 35,37 10-78,3-5-47,10-2-35,0-1-22,-1 1-3,1-3-21,0 0 7,-5 2 8,-9-2-17,-9 3 10,-4-6-14,-23 3 4,0 0 4,22 0-65,-22 0-202,0 0-157,0 0-278,0 0-206</inkml:trace>
          <inkml:trace contextRef="#ctx0" brushRef="#br0" timeOffset="-615.79">3402 15 1168,'0'0'192,"0"0"-2,0 0 40,0 0-65,32-5-42,0 0-13,4 2-39,9 1-11,-4-1-20,-1 1 7,5 2-26,-4 2-19,0 1 19,-5-1-32,-9-2 23,0 3-24,-27-3 17,0 0-17,23 2 4,-23-2 8,0 0-177,0 0-170,0 0-201,0 0 8</inkml:trace>
          <inkml:trace contextRef="#ctx0" brushRef="#br0" timeOffset="-344.12">3502 134 1156,'0'0'168,"0"0"72,0 0 21,0 0-66,0 0-23,0 0-52,36 8-3,0-5-11,-4-3-7,13 2 65,0-2-31,0 0-49,0 3-59,-9-3 4,-4 0-24,-32 0 2,32 0-2,-32 0-11,0 0-92,0 0-151,27-3-38,-27 3-89,0 0-123,18-5-138</inkml:trace>
          <inkml:trace contextRef="#ctx1" brushRef="#br1">5523-330 600 0,'0'0'20'0,"0"0"52"15,0 0 26-15,0 0 15 0,0 0 10 16,0 0-15-16,0 0 17 15,0 0-31-15,0 0 8 16,0 0-23-16,0 0 19 0,0 0-10 16,0 0-18-16,0 0-8 15,0 0-22-15,0 0-13 16,0 0 12-16,0 0-58 15,0 0 36-15,0 0-27 0,0 0 33 16,0 0 15-16,0 0-3 16,0 0 8-16,0 0-37 15,0 0 24-15,0 0-20 0,19-40-13 16,-19 40 23-16,0 0-34 15,25-41 29-15,-25 41-26 0,20-33 20 16,-20 33 1-16,19-37-21 16,-19 37 11-16,0 0-8 15,20-37 25-15,-20 37-4 16,0 0 10-16,0 0 5 0,0 0 8 15,0 0-13-15,0 0-20 16,0 0 1-16,0 0 10 16,0 0-28-16,0 0 72 0,10 37 27 15,-10 14-7-15,-5 12-7 16,0 0-9-16,0 7-10 15,-5 0 12-15,5 1-33 0,-4-5 27 16,4-7-2-16,0-3-15 16,0-8-27-16,0 0 16 15,5-11-11-15,0-37-7 16,0 44 11-16,0-44-23 0,0 0 13 15,0 41-13-15,0-41 13 16,0 0-13-16,0 0 9 0,0 0-5 16,0 0-13-16,0 0 16 15,0 0-37-15,0 0-132 16,0 0-224-16,0 0-308 0,0 0-27 15</inkml:trace>
          <inkml:trace contextRef="#ctx1" brushRef="#br1" timeOffset="608.4">5872-237 560 0,'0'0'180'0,"0"0"38"0,0 0-71 16,0 0-72-16,0 0-36 15,0 0 26-15,0 0 171 0,0 0-88 16,10 48-65-16,-15 0 73 16,0 3-56-16,-4-3 4 15,4 4-71-15,0-4 35 0,5-4-32 16,0-44 21-16,5 52-22 15,-5-52 15-15,0 0-24 16,24 45-5-16,-24-45-8 0,0 0 2 16,35 25 11-16,-35-25-23 15,44-14 19-15,-5-5-34 16,-4-7 21-16,-1-3-6 15,-9-5-3-15,0-2 15 0,-6-1-18 16,-9-4 17-16,0 0-14 16,-10 1 28-16,-5-8-33 0,-10 0 29 15,-4 0-19-15,-1 0-1 16,-5 7-19-16,-4 0 25 15,29 41-10-15,-35-40-10 0,35 40 25 16,-29-34-25-16,29 34 21 16,0 0-8-16,0 0-22 15,-30-29 25-15,30 29-15 16,0 0 13-16,0 0-1 0,0 0-10 15,-15 44 21-15,6-3-11 16,4-1 0-16,-5-3-9 16,10-37 9-16,-5 52-24 0,5-52-146 15,-15 56-359-15,5-16-223 16</inkml:trace>
        </inkml:traceGroup>
      </inkml:traceGroup>
    </inkml:traceGroup>
  </inkml:traceGroup>
</inkml:ink>
</file>

<file path=ppt/ink/ink97.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45.852"/>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4A2738A-9EE3-402F-A064-FCC5FA3DB162}" emma:medium="tactile" emma:mode="ink">
          <msink:context xmlns:msink="http://schemas.microsoft.com/ink/2010/main" type="inkDrawing" rotatedBoundingBox="17493,9988 17602,9328 17836,9366 17726,10027" semanticType="underline" shapeName="Other">
            <msink:sourceLink direction="with" ref="{A7C9C76F-B97D-4CE4-9DC5-1A70EE89744B}"/>
            <msink:sourceLink direction="with" ref="{7079CD26-F4A7-40BF-A609-57264A9E6E3C}"/>
          </msink:context>
        </emma:interpretation>
      </emma:emma>
    </inkml:annotationXML>
    <inkml:trace contextRef="#ctx0" brushRef="#br0">15252-792 579,'0'0'36,"0"0"-4,0 0-32,0 0 0,0 0 16,0 0-2,0 23 32,0 2 30,4 6 11,6-3-30,-1 0 17,0 0-1,4-3-40,-13-25-7,18 36 53,-4-9-43,-14-27-33,27 31 43,-27-31-49,22 25-5,-22-25 29,0 0-12,0 0-12,0 0-7,0 0 41,0 0-50,0 0 3,0 0 25,23 23-22,-23-23 47,0 0-42,0 0-13,0 0 34,0 0 5,0 0-30,0 0 29,0 0-13,0 0-20,0 0 26,0 0 2,0 0-18,0 0 91,0 0 83,0 0-23,0 0-11,0 0-76,0 0 9,0 0-8,0 0-37,0 0 3,0 0 13,0 0-9,0 0 11,0 0 23,0 0 22,-9 28-32,-5-8 13,14-20-2,-27 31-15,0-3 9,0-3-16,-4 1-21,3 2 9,1 0-39,0-3 12,5 0 11,22-25-7,-28 33-7,28-33 0,-27 28-11,27-28 11,0 0-7,0 0-169,0 0-216,0 0-207,0 0-166</inkml:trace>
  </inkml:traceGroup>
</inkml:ink>
</file>

<file path=ppt/ink/ink98.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5:03.68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B6A9210E-CE00-42EE-9625-33F654743B72}" emma:medium="tactile" emma:mode="ink">
          <msink:context xmlns:msink="http://schemas.microsoft.com/ink/2010/main" type="inkDrawing" rotatedBoundingBox="7612,9748 10652,9725 10653,9763 7612,9786" semanticType="underline" shapeName="Other">
            <msink:sourceLink direction="with" ref="{BCFB0000-30B8-4FD8-9D53-17D0EBC4CB16}"/>
            <msink:sourceLink direction="with" ref="{A7C9C76F-B97D-4CE4-9DC5-1A70EE89744B}"/>
          </msink:context>
        </emma:interpretation>
      </emma:emma>
    </inkml:annotationXML>
    <inkml:trace contextRef="#ctx0" brushRef="#br0">5227-340 305,'0'0'100,"0"0"-4,0 0 21,0 0 10,0 0-19,0 0 7,0 0 13,0 0 41,0 0-34,0 0-43,0 0-31,0 0-12,0 0-17,0 0-45,0 0 2,0 0 55,18-2 60,14 2 41,8-3-30,15 0-28,12-2-4,19 0-25,14 0 2,4 0-34,8 0 27,10 0 9,0 5-10,0-3-7,0 1-19,-4-1 10,-5 3 5,-9-2-12,-5 2 1,-4 0-8,-5 0 15,-4 2-6,-5-2-7,-8 0-1,-1 3 16,-4-3 0,-5 0-3,0 0-9,-4 2-4,-5 1-2,-9 0-1,5-1-4,-9-2-1,-1 0 2,1 0-11,-5-2 3,-4 2-5,-5 0 4,-4 0-6,-5-3-2,-18 3-5,27 0-5,-5 0 6,-22 0 9,27 0-2,-4 0-3,-23 0-4,18 0 4,-18 0 7,27 0 2,0 0-1,-9 0-4,5 0 8,0 0-3,-5 0 8,-18 0-7,27 0 14,-5 3 10,-22-3-13,23-3-7,-23 3 1,22 0-6,-22 0-2,0 0-3,0 0-4,0 0 0,0 0 0,0 0 0,0 0 2,0 0-2,0 0-73,0 0-193,0 0-226,0 0-223,-27-15-47</inkml:trace>
  </inkml:traceGroup>
</inkml:ink>
</file>

<file path=ppt/ink/ink99.xml><?xml version="1.0" encoding="utf-8"?>
<inkml:ink xmlns:inkml="http://www.w3.org/2003/InkML">
  <inkml:definitions>
    <inkml:context xml:id="ctx0">
      <inkml:inkSource xml:id="inkSrc0">
        <inkml:traceFormat>
          <inkml:channel name="X" type="integer" max="8000" units="cm"/>
          <inkml:channel name="Y" type="integer" max="8000" units="cm"/>
          <inkml:channel name="F" type="integer" max="8191" units="in"/>
        </inkml:traceFormat>
        <inkml:channelProperties>
          <inkml:channelProperty channel="X" name="resolution" value="393.70078" units="1/cm"/>
          <inkml:channelProperty channel="Y" name="resolution" value="393.70078" units="1/cm"/>
          <inkml:channelProperty channel="F" name="resolution" value="1023.875" units="1/in"/>
        </inkml:channelProperties>
      </inkml:inkSource>
      <inkml:timestamp xml:id="ts0" timeString="2023-11-07T15:37:54.158"/>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8AF4601B-826F-4942-9DEB-D9BBC00F085D}" emma:medium="tactile" emma:mode="ink">
          <msink:context xmlns:msink="http://schemas.microsoft.com/ink/2010/main" type="inkDrawing" rotatedBoundingBox="5354,11199 9516,11378 9485,12088 5323,11908" semanticType="underline" shapeName="Other">
            <msink:sourceLink direction="with" ref="{BCFB0000-30B8-4FD8-9D53-17D0EBC4CB16}"/>
            <msink:sourceLink direction="with" ref="{C0C9BDF3-037D-4A89-990D-1E0AEEE21A17}"/>
          </msink:context>
        </emma:interpretation>
      </emma:emma>
    </inkml:annotationXML>
    <inkml:trace contextRef="#ctx0" brushRef="#br0">2959 1288 379,'0'0'36,"0"0"37,0 0-3,0 0 10,0 0 5,0 0-27,0 0-22,0 0-1,0 0 2,0 0 27,0 0-27,0 0 11,0 0-27,0 0-10,0 0 5,0 0-7,0 0-13,0 0 0,0 0 27,0 0-31,0 0 5,0 0-2,27-20 18,-27 20-26,23-18 13,-23 18-4,22-15 15,-22 15-11,23-15 10,-23 15-39,0 0 46,23-18-11,-23 18-3,0 0-3,0 0 0,0 0 0,0 0-13,0 0 13,0 0 0,0 0 14,0 0 36,0 0-16,0 0-28,0 0 13,0 0 13,0 0-42,0 0 39,0 0-44,0 0 26,0 0-14,0 0 23,0 0-5,0 0-9,0 0-13,0 0 13,0 0 29,0 0-21,0 0 35,0 0-21,0 0-19,0 0 2,0 0 4,0 0-10,0 0-5,0 0-18,0 0 41,0 0-29,0 0 24,0 0 9,0 0 8,0 0 4,0 0 1,0 0-12,0 0-10,0 0 26,0 0-36,0 0 20,0 0-28,0 0-22,4-20 16,-4 20 17,0-21-11,0 21-18,-4-23-8,4 23 22,-5-22-19,5 22 12,0 0 3,0 0 18,0 0-6,0 0-4,0 0 0,0 0-21,0 0-23,0 0 33,0 0 8,0 0 11,0 0 7,0 0-9,0 0 5,0 0-8,0 0-17,0 0-1,0 0 7,0 0 8,0 0 11,0 0 7,0 0 6,0 0-24,0 0 12,0 0-8,0 0-20,0 0 23,0 0-4,0 0 1,0 0 6,0 0 7,0 0 8,0 0-40,0 0 7,0 0 2,0 0 6,0 0 8,0 0-5,0 0 16,0 0-13,0 0-1,0 0 40,0 0-9,0 0-7,0 0-24,0 0-5,0 0-3,0 0-2,0 0-4,-9-21 5,9 21-5,0 0 3,-4-18-1,4 18 2,0 0-6,0 0-3,0 0 1,0 0 8,0 0 5,0 0-3,0 0 3,0 0-5,4 23 5,-4-23 10,9 23 0,-9-23 11,5 23 14,-5-23 13,4 20-14,-4-20 24,5 23 5,-5-23-14,0 28 1,4-5-27,-4-3 16,0 1-2,0 2-5,0-3-9,0-20-26,0 25 29,0-25-17,5 28 56,-5-5-24,0-3-6,0 1 8,4-1-2,-8-2-1,4 2-1,0 0-34,0-4 7,-5-1 7,5-15-28,0 18 18,0-18-6,0 15 6,0-15-6,-4 18-3,4-18-10,0 17 10,0-17 5,0 0-1,0 18-4,0-18 5,0 0-10,0 0 5,0 15 6,0-15-17,0 0 19,0 0-13,0 0 18,0 0-16,0 0 3,0 0-4,0 0 4,0 0 9,0 0-6,0 0-3,0 0 6,0 0-9,0 0 7,0 0 0,0 0 1,0 0 5,0 0-10,0 0 18,0 0-18,0 0 0,0 0 15,0 0-15,0 0-3,0 0 18,0 0-23,0 0 8,0 0 12,0 0-23,0 0 11,0 0 2,0 0-2,0 0 9,0 0-13,0 0 4,0 0-6,0 0-3,0 0 21,0 0-12,0 0-5,0 0 1,0 0 13,0 0-9,0 0-7,0 0-1,0 18 14,0-18-2,0 15-2,0-15-8,-5 21 10,5-6-8,0 3 8,0-18-1,0 18-3,0-18 9,0 17-9,0-17-11,0 0 2,0 0 9,0 0 3,-4 16-3,4-16 10,0 0-8,0 0-12,0 0 10,0 0 0,0 0 3,0 0 3,0 0-6,0 0 0,0 0 0,0 0 2,0 0 0,0 0-14,0 0-3,0 0 19,22 0-4,1 0 4,-1-3 1,1 1-9,0-1-1,-1 0 19,14 1-6,-4-1-14,9 1 18,4 2-21,9-3 9,-4 1-5,4-1 10,0 1-9,0-1-4,5 3 8,4-2 0,-4-1 0,9 1 8,0-1-20,-1 3 12,10-3 0,-5 6 3,5-3 2,-5-3-10,1 1 10,-5-1 2,-1 1 4,1 2-17,-5-3 6,10 1 8,-10-3 0,-4 2-14,-1 3 0,-4-2-10,1-1 16,3 1 0,1-1 6,0 0-6,0 1 0,-1-3-8,1 0-1,0 0 17,0 2-14,-5-2 6,4 2 0,-3-2-3,3 3 13,-3-1-16,-1-2 6,0 3 0,0-1 0,1-2 0,-1 3-9,0-1 3,0 0 8,-4-2-2,4 3 9,0-3-6,-4 2 5,-5 1-12,5-3 4,0 0 3,-5-1-12,-5 4 9,1-3 2,0 2-17,-5 1 18,0 2-8,-4 0 5,-5 0 5,4 0-15,-4-3 10,5 3-3,0 0 3,-5 3 0,0 2-4,-5-5 4,1 0 0,0 0 0,-1 0 0,-4-3 0,-18 3 4,0 0-4,23 0-10,-23 0 16,0 0-6,13 0 4,-13 0 0,0 0 0,0 0-4,0 0 8,0 0-35,0 0-111,0 0-186,0 0-134,-22-2-91,-5-1-27</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0" eaLnBrk="1" hangingPunct="1">
              <a:defRPr sz="1200">
                <a:cs typeface="Arial" pitchFamily="34" charset="0"/>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0" eaLnBrk="1" hangingPunct="1">
              <a:defRPr sz="1200">
                <a:cs typeface="Arial" pitchFamily="34" charset="0"/>
              </a:defRPr>
            </a:lvl1pPr>
          </a:lstStyle>
          <a:p>
            <a:pPr>
              <a:defRPr/>
            </a:pPr>
            <a:fld id="{C417B43F-95DF-4985-A402-AF46AF1BD514}" type="datetimeFigureOut">
              <a:rPr lang="fa-IR"/>
              <a:pPr>
                <a:defRPr/>
              </a:pPr>
              <a:t>11/09/1446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0" eaLnBrk="1" hangingPunct="1">
              <a:defRPr sz="1200">
                <a:cs typeface="Arial" pitchFamily="34" charset="0"/>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rtl="0" eaLnBrk="1" hangingPunct="1">
              <a:defRPr sz="1200"/>
            </a:lvl1pPr>
          </a:lstStyle>
          <a:p>
            <a:pPr>
              <a:defRPr/>
            </a:pPr>
            <a:fld id="{2C8B7CA6-8317-4632-8C2F-16A0FF6C8D47}" type="slidenum">
              <a:rPr lang="fa-IR" altLang="en-US"/>
              <a:pPr>
                <a:defRPr/>
              </a:pPr>
              <a:t>‹#›</a:t>
            </a:fld>
            <a:endParaRPr lang="fa-IR" altLang="en-US"/>
          </a:p>
        </p:txBody>
      </p:sp>
    </p:spTree>
    <p:extLst>
      <p:ext uri="{BB962C8B-B14F-4D97-AF65-F5344CB8AC3E}">
        <p14:creationId xmlns:p14="http://schemas.microsoft.com/office/powerpoint/2010/main" val="136937032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a-IR"/>
          </a:p>
        </p:txBody>
      </p:sp>
    </p:spTree>
    <p:extLst>
      <p:ext uri="{BB962C8B-B14F-4D97-AF65-F5344CB8AC3E}">
        <p14:creationId xmlns:p14="http://schemas.microsoft.com/office/powerpoint/2010/main" val="34765976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93023907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1924050" cy="6096000"/>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914400" y="381000"/>
            <a:ext cx="56197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4738758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696200" cy="1143000"/>
          </a:xfrm>
        </p:spPr>
        <p:txBody>
          <a:bodyPr/>
          <a:lstStyle/>
          <a:p>
            <a:r>
              <a:rPr lang="en-US"/>
              <a:t>Click to edit Master title style</a:t>
            </a:r>
            <a:endParaRPr lang="fa-IR"/>
          </a:p>
        </p:txBody>
      </p:sp>
      <p:sp>
        <p:nvSpPr>
          <p:cNvPr id="3" name="Text Placeholder 2"/>
          <p:cNvSpPr>
            <a:spLocks noGrp="1"/>
          </p:cNvSpPr>
          <p:nvPr>
            <p:ph type="body" sz="half" idx="1"/>
          </p:nvPr>
        </p:nvSpPr>
        <p:spPr>
          <a:xfrm>
            <a:off x="914400" y="1676400"/>
            <a:ext cx="37719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838700" y="1676400"/>
            <a:ext cx="37719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74614497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696200" cy="1143000"/>
          </a:xfrm>
        </p:spPr>
        <p:txBody>
          <a:bodyPr/>
          <a:lstStyle/>
          <a:p>
            <a:r>
              <a:rPr lang="en-US"/>
              <a:t>Click to edit Master title style</a:t>
            </a:r>
            <a:endParaRPr lang="fa-IR"/>
          </a:p>
        </p:txBody>
      </p:sp>
      <p:sp>
        <p:nvSpPr>
          <p:cNvPr id="3" name="Text Placeholder 2"/>
          <p:cNvSpPr>
            <a:spLocks noGrp="1"/>
          </p:cNvSpPr>
          <p:nvPr>
            <p:ph type="body" sz="half" idx="1"/>
          </p:nvPr>
        </p:nvSpPr>
        <p:spPr>
          <a:xfrm>
            <a:off x="914400" y="1676400"/>
            <a:ext cx="37719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4838700" y="1676400"/>
            <a:ext cx="37719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4838700" y="4152900"/>
            <a:ext cx="37719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22017949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381000"/>
            <a:ext cx="7696200"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7153518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696200" cy="1143000"/>
          </a:xfrm>
        </p:spPr>
        <p:txBody>
          <a:bodyPr/>
          <a:lstStyle>
            <a:lvl1pPr>
              <a:defRPr u="none"/>
            </a:lvl1pPr>
          </a:lstStyle>
          <a:p>
            <a:r>
              <a:rPr lang="en-US"/>
              <a:t>Click to edit Master title style</a:t>
            </a:r>
            <a:endParaRPr lang="fa-IR"/>
          </a:p>
        </p:txBody>
      </p:sp>
      <p:sp>
        <p:nvSpPr>
          <p:cNvPr id="3" name="Table Placeholder 2"/>
          <p:cNvSpPr>
            <a:spLocks noGrp="1"/>
          </p:cNvSpPr>
          <p:nvPr>
            <p:ph type="tbl" idx="1"/>
          </p:nvPr>
        </p:nvSpPr>
        <p:spPr>
          <a:xfrm>
            <a:off x="914400" y="1676400"/>
            <a:ext cx="7696200" cy="4800600"/>
          </a:xfrm>
        </p:spPr>
        <p:txBody>
          <a:bodyPr/>
          <a:lstStyle/>
          <a:p>
            <a:pPr lvl="0"/>
            <a:endParaRPr lang="fa-IR" noProof="0"/>
          </a:p>
        </p:txBody>
      </p:sp>
    </p:spTree>
    <p:extLst>
      <p:ext uri="{BB962C8B-B14F-4D97-AF65-F5344CB8AC3E}">
        <p14:creationId xmlns:p14="http://schemas.microsoft.com/office/powerpoint/2010/main" val="3124647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696200" cy="1143000"/>
          </a:xfrm>
        </p:spPr>
        <p:txBody>
          <a:bodyPr/>
          <a:lstStyle/>
          <a:p>
            <a:r>
              <a:rPr lang="en-US"/>
              <a:t>Click to edit Master title style</a:t>
            </a:r>
            <a:endParaRPr lang="fa-IR"/>
          </a:p>
        </p:txBody>
      </p:sp>
      <p:sp>
        <p:nvSpPr>
          <p:cNvPr id="3" name="Content Placeholder 2"/>
          <p:cNvSpPr>
            <a:spLocks noGrp="1"/>
          </p:cNvSpPr>
          <p:nvPr>
            <p:ph sz="half" idx="1"/>
          </p:nvPr>
        </p:nvSpPr>
        <p:spPr>
          <a:xfrm>
            <a:off x="914400" y="1676400"/>
            <a:ext cx="37719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4838700" y="1676400"/>
            <a:ext cx="37719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4838700" y="4152900"/>
            <a:ext cx="37719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0143388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none"/>
            </a:lvl1p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9847815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114071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none"/>
            </a:lvl1pPr>
          </a:lstStyle>
          <a:p>
            <a:r>
              <a:rPr lang="en-US"/>
              <a:t>Click to edit Master title style</a:t>
            </a:r>
            <a:endParaRPr lang="fa-IR"/>
          </a:p>
        </p:txBody>
      </p:sp>
      <p:sp>
        <p:nvSpPr>
          <p:cNvPr id="3" name="Content Placeholder 2"/>
          <p:cNvSpPr>
            <a:spLocks noGrp="1"/>
          </p:cNvSpPr>
          <p:nvPr>
            <p:ph sz="half" idx="1"/>
          </p:nvPr>
        </p:nvSpPr>
        <p:spPr>
          <a:xfrm>
            <a:off x="914400" y="1676400"/>
            <a:ext cx="3771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838700" y="1676400"/>
            <a:ext cx="3771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2199645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u="none"/>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8486101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none"/>
            </a:lvl1pPr>
          </a:lstStyle>
          <a:p>
            <a:r>
              <a:rPr lang="en-US"/>
              <a:t>Click to edit Master title style</a:t>
            </a:r>
            <a:endParaRPr lang="fa-IR"/>
          </a:p>
        </p:txBody>
      </p:sp>
    </p:spTree>
    <p:extLst>
      <p:ext uri="{BB962C8B-B14F-4D97-AF65-F5344CB8AC3E}">
        <p14:creationId xmlns:p14="http://schemas.microsoft.com/office/powerpoint/2010/main" val="40808393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3675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30943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10637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BDRLC03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title"/>
          </p:nvPr>
        </p:nvSpPr>
        <p:spPr bwMode="auto">
          <a:xfrm>
            <a:off x="914400" y="381000"/>
            <a:ext cx="7696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914400" y="1676400"/>
            <a:ext cx="7696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transition/>
  <p:txStyles>
    <p:titleStyle>
      <a:lvl1pPr algn="ctr" rtl="0" eaLnBrk="0" fontAlgn="base" hangingPunct="0">
        <a:spcBef>
          <a:spcPct val="0"/>
        </a:spcBef>
        <a:spcAft>
          <a:spcPct val="0"/>
        </a:spcAft>
        <a:defRPr sz="3200" b="1" u="sng">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u="sng">
          <a:solidFill>
            <a:schemeClr val="tx1"/>
          </a:solidFill>
          <a:effectLst>
            <a:outerShdw blurRad="38100" dist="38100" dir="2700000" algn="tl">
              <a:srgbClr val="C0C0C0"/>
            </a:outerShdw>
          </a:effectLst>
          <a:latin typeface="Arial" pitchFamily="34" charset="0"/>
          <a:cs typeface="B Mitra" pitchFamily="2" charset="-78"/>
        </a:defRPr>
      </a:lvl2pPr>
      <a:lvl3pPr algn="ctr" rtl="0" eaLnBrk="0" fontAlgn="base" hangingPunct="0">
        <a:spcBef>
          <a:spcPct val="0"/>
        </a:spcBef>
        <a:spcAft>
          <a:spcPct val="0"/>
        </a:spcAft>
        <a:defRPr sz="3200" b="1" u="sng">
          <a:solidFill>
            <a:schemeClr val="tx1"/>
          </a:solidFill>
          <a:effectLst>
            <a:outerShdw blurRad="38100" dist="38100" dir="2700000" algn="tl">
              <a:srgbClr val="C0C0C0"/>
            </a:outerShdw>
          </a:effectLst>
          <a:latin typeface="Arial" pitchFamily="34" charset="0"/>
          <a:cs typeface="B Mitra" pitchFamily="2" charset="-78"/>
        </a:defRPr>
      </a:lvl3pPr>
      <a:lvl4pPr algn="ctr" rtl="0" eaLnBrk="0" fontAlgn="base" hangingPunct="0">
        <a:spcBef>
          <a:spcPct val="0"/>
        </a:spcBef>
        <a:spcAft>
          <a:spcPct val="0"/>
        </a:spcAft>
        <a:defRPr sz="3200" b="1" u="sng">
          <a:solidFill>
            <a:schemeClr val="tx1"/>
          </a:solidFill>
          <a:effectLst>
            <a:outerShdw blurRad="38100" dist="38100" dir="2700000" algn="tl">
              <a:srgbClr val="C0C0C0"/>
            </a:outerShdw>
          </a:effectLst>
          <a:latin typeface="Arial" pitchFamily="34" charset="0"/>
          <a:cs typeface="B Mitra" pitchFamily="2" charset="-78"/>
        </a:defRPr>
      </a:lvl4pPr>
      <a:lvl5pPr algn="ctr" rtl="0" eaLnBrk="0" fontAlgn="base" hangingPunct="0">
        <a:spcBef>
          <a:spcPct val="0"/>
        </a:spcBef>
        <a:spcAft>
          <a:spcPct val="0"/>
        </a:spcAft>
        <a:defRPr sz="3200" b="1" u="sng">
          <a:solidFill>
            <a:schemeClr val="tx1"/>
          </a:solidFill>
          <a:effectLst>
            <a:outerShdw blurRad="38100" dist="38100" dir="2700000" algn="tl">
              <a:srgbClr val="C0C0C0"/>
            </a:outerShdw>
          </a:effectLst>
          <a:latin typeface="Arial" pitchFamily="34" charset="0"/>
          <a:cs typeface="B Mitra" pitchFamily="2" charset="-78"/>
        </a:defRPr>
      </a:lvl5pPr>
      <a:lvl6pPr marL="457200" algn="ctr" rtl="0" fontAlgn="base">
        <a:spcBef>
          <a:spcPct val="0"/>
        </a:spcBef>
        <a:spcAft>
          <a:spcPct val="0"/>
        </a:spcAft>
        <a:defRPr sz="3200" b="1" u="sng">
          <a:solidFill>
            <a:schemeClr val="tx1"/>
          </a:solidFill>
          <a:effectLst>
            <a:outerShdw blurRad="38100" dist="38100" dir="2700000" algn="tl">
              <a:srgbClr val="C0C0C0"/>
            </a:outerShdw>
          </a:effectLst>
          <a:latin typeface="Arial" pitchFamily="34" charset="0"/>
          <a:cs typeface="B Mitra" pitchFamily="2" charset="-78"/>
        </a:defRPr>
      </a:lvl6pPr>
      <a:lvl7pPr marL="914400" algn="ctr" rtl="0" fontAlgn="base">
        <a:spcBef>
          <a:spcPct val="0"/>
        </a:spcBef>
        <a:spcAft>
          <a:spcPct val="0"/>
        </a:spcAft>
        <a:defRPr sz="3200" b="1" u="sng">
          <a:solidFill>
            <a:schemeClr val="tx1"/>
          </a:solidFill>
          <a:effectLst>
            <a:outerShdw blurRad="38100" dist="38100" dir="2700000" algn="tl">
              <a:srgbClr val="C0C0C0"/>
            </a:outerShdw>
          </a:effectLst>
          <a:latin typeface="Arial" pitchFamily="34" charset="0"/>
          <a:cs typeface="B Mitra" pitchFamily="2" charset="-78"/>
        </a:defRPr>
      </a:lvl7pPr>
      <a:lvl8pPr marL="1371600" algn="ctr" rtl="0" fontAlgn="base">
        <a:spcBef>
          <a:spcPct val="0"/>
        </a:spcBef>
        <a:spcAft>
          <a:spcPct val="0"/>
        </a:spcAft>
        <a:defRPr sz="3200" b="1" u="sng">
          <a:solidFill>
            <a:schemeClr val="tx1"/>
          </a:solidFill>
          <a:effectLst>
            <a:outerShdw blurRad="38100" dist="38100" dir="2700000" algn="tl">
              <a:srgbClr val="C0C0C0"/>
            </a:outerShdw>
          </a:effectLst>
          <a:latin typeface="Arial" pitchFamily="34" charset="0"/>
          <a:cs typeface="B Mitra" pitchFamily="2" charset="-78"/>
        </a:defRPr>
      </a:lvl8pPr>
      <a:lvl9pPr marL="1828800" algn="ctr" rtl="0" fontAlgn="base">
        <a:spcBef>
          <a:spcPct val="0"/>
        </a:spcBef>
        <a:spcAft>
          <a:spcPct val="0"/>
        </a:spcAft>
        <a:defRPr sz="3200" b="1" u="sng">
          <a:solidFill>
            <a:schemeClr val="tx1"/>
          </a:solidFill>
          <a:effectLst>
            <a:outerShdw blurRad="38100" dist="38100" dir="2700000" algn="tl">
              <a:srgbClr val="C0C0C0"/>
            </a:outerShdw>
          </a:effectLst>
          <a:latin typeface="Arial" pitchFamily="34" charset="0"/>
          <a:cs typeface="B Mitra" pitchFamily="2" charset="-7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1.emf"/><Relationship Id="rId18" Type="http://schemas.openxmlformats.org/officeDocument/2006/relationships/customXml" Target="../ink/ink11.xml"/><Relationship Id="rId3" Type="http://schemas.openxmlformats.org/officeDocument/2006/relationships/image" Target="../media/image6.emf"/><Relationship Id="rId21" Type="http://schemas.openxmlformats.org/officeDocument/2006/relationships/image" Target="../media/image15.emf"/><Relationship Id="rId7" Type="http://schemas.openxmlformats.org/officeDocument/2006/relationships/image" Target="../media/image8.emf"/><Relationship Id="rId12" Type="http://schemas.openxmlformats.org/officeDocument/2006/relationships/customXml" Target="../ink/ink8.xml"/><Relationship Id="rId17" Type="http://schemas.openxmlformats.org/officeDocument/2006/relationships/image" Target="../media/image13.emf"/><Relationship Id="rId25" Type="http://schemas.openxmlformats.org/officeDocument/2006/relationships/image" Target="../media/image17.emf"/><Relationship Id="rId2" Type="http://schemas.openxmlformats.org/officeDocument/2006/relationships/customXml" Target="../ink/ink3.xml"/><Relationship Id="rId16" Type="http://schemas.openxmlformats.org/officeDocument/2006/relationships/customXml" Target="../ink/ink10.xml"/><Relationship Id="rId20" Type="http://schemas.openxmlformats.org/officeDocument/2006/relationships/customXml" Target="../ink/ink12.xml"/><Relationship Id="rId1" Type="http://schemas.openxmlformats.org/officeDocument/2006/relationships/slideLayout" Target="../slideLayouts/slideLayout15.xml"/><Relationship Id="rId6" Type="http://schemas.openxmlformats.org/officeDocument/2006/relationships/customXml" Target="../ink/ink5.xml"/><Relationship Id="rId11" Type="http://schemas.openxmlformats.org/officeDocument/2006/relationships/image" Target="../media/image10.emf"/><Relationship Id="rId24" Type="http://schemas.openxmlformats.org/officeDocument/2006/relationships/customXml" Target="../ink/ink14.xml"/><Relationship Id="rId5" Type="http://schemas.openxmlformats.org/officeDocument/2006/relationships/image" Target="../media/image7.emf"/><Relationship Id="rId15" Type="http://schemas.openxmlformats.org/officeDocument/2006/relationships/image" Target="../media/image12.emf"/><Relationship Id="rId23" Type="http://schemas.openxmlformats.org/officeDocument/2006/relationships/image" Target="../media/image16.emf"/><Relationship Id="rId10" Type="http://schemas.openxmlformats.org/officeDocument/2006/relationships/customXml" Target="../ink/ink7.xml"/><Relationship Id="rId19" Type="http://schemas.openxmlformats.org/officeDocument/2006/relationships/image" Target="../media/image14.emf"/><Relationship Id="rId4" Type="http://schemas.openxmlformats.org/officeDocument/2006/relationships/customXml" Target="../ink/ink4.xml"/><Relationship Id="rId9" Type="http://schemas.openxmlformats.org/officeDocument/2006/relationships/image" Target="../media/image9.emf"/><Relationship Id="rId14" Type="http://schemas.openxmlformats.org/officeDocument/2006/relationships/customXml" Target="../ink/ink9.xml"/><Relationship Id="rId22" Type="http://schemas.openxmlformats.org/officeDocument/2006/relationships/customXml" Target="../ink/ink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customXml" Target="../ink/ink15.xml"/><Relationship Id="rId1" Type="http://schemas.openxmlformats.org/officeDocument/2006/relationships/slideLayout" Target="../slideLayouts/slideLayout15.xml"/><Relationship Id="rId6" Type="http://schemas.openxmlformats.org/officeDocument/2006/relationships/customXml" Target="../ink/ink17.xml"/><Relationship Id="rId5" Type="http://schemas.openxmlformats.org/officeDocument/2006/relationships/image" Target="../media/image19.emf"/><Relationship Id="rId4" Type="http://schemas.openxmlformats.org/officeDocument/2006/relationships/customXml" Target="../ink/ink16.xml"/></Relationships>
</file>

<file path=ppt/slides/_rels/slide12.xml.rels><?xml version="1.0" encoding="UTF-8" standalone="yes"?>
<Relationships xmlns="http://schemas.openxmlformats.org/package/2006/relationships"><Relationship Id="rId13" Type="http://schemas.openxmlformats.org/officeDocument/2006/relationships/image" Target="../media/image125.emf"/><Relationship Id="rId18" Type="http://schemas.openxmlformats.org/officeDocument/2006/relationships/customXml" Target="../ink/ink26.xml"/><Relationship Id="rId26" Type="http://schemas.openxmlformats.org/officeDocument/2006/relationships/customXml" Target="../ink/ink30.xml"/><Relationship Id="rId21" Type="http://schemas.openxmlformats.org/officeDocument/2006/relationships/image" Target="../media/image129.emf"/><Relationship Id="rId34" Type="http://schemas.openxmlformats.org/officeDocument/2006/relationships/customXml" Target="../ink/ink34.xml"/><Relationship Id="rId7" Type="http://schemas.openxmlformats.org/officeDocument/2006/relationships/image" Target="../media/image12.emf"/><Relationship Id="rId12" Type="http://schemas.openxmlformats.org/officeDocument/2006/relationships/customXml" Target="../ink/ink23.xml"/><Relationship Id="rId17" Type="http://schemas.openxmlformats.org/officeDocument/2006/relationships/image" Target="../media/image127.emf"/><Relationship Id="rId25" Type="http://schemas.openxmlformats.org/officeDocument/2006/relationships/image" Target="../media/image132.emf"/><Relationship Id="rId33" Type="http://schemas.openxmlformats.org/officeDocument/2006/relationships/image" Target="../media/image136.emf"/><Relationship Id="rId2" Type="http://schemas.openxmlformats.org/officeDocument/2006/relationships/customXml" Target="../ink/ink18.xml"/><Relationship Id="rId16" Type="http://schemas.openxmlformats.org/officeDocument/2006/relationships/customXml" Target="../ink/ink25.xml"/><Relationship Id="rId20" Type="http://schemas.openxmlformats.org/officeDocument/2006/relationships/customXml" Target="../ink/ink27.xml"/><Relationship Id="rId29" Type="http://schemas.openxmlformats.org/officeDocument/2006/relationships/image" Target="../media/image134.emf"/><Relationship Id="rId1" Type="http://schemas.openxmlformats.org/officeDocument/2006/relationships/slideLayout" Target="../slideLayouts/slideLayout15.xml"/><Relationship Id="rId6" Type="http://schemas.openxmlformats.org/officeDocument/2006/relationships/customXml" Target="../ink/ink20.xml"/><Relationship Id="rId11" Type="http://schemas.openxmlformats.org/officeDocument/2006/relationships/image" Target="../media/image124.emf"/><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138.emf"/><Relationship Id="rId5" Type="http://schemas.openxmlformats.org/officeDocument/2006/relationships/image" Target="../media/image11.emf"/><Relationship Id="rId15" Type="http://schemas.openxmlformats.org/officeDocument/2006/relationships/image" Target="../media/image126.emf"/><Relationship Id="rId23" Type="http://schemas.openxmlformats.org/officeDocument/2006/relationships/image" Target="../media/image131.emf"/><Relationship Id="rId28" Type="http://schemas.openxmlformats.org/officeDocument/2006/relationships/customXml" Target="../ink/ink31.xml"/><Relationship Id="rId36" Type="http://schemas.openxmlformats.org/officeDocument/2006/relationships/customXml" Target="../ink/ink35.xml"/><Relationship Id="rId10" Type="http://schemas.openxmlformats.org/officeDocument/2006/relationships/customXml" Target="../ink/ink22.xml"/><Relationship Id="rId19" Type="http://schemas.openxmlformats.org/officeDocument/2006/relationships/image" Target="../media/image128.emf"/><Relationship Id="rId31" Type="http://schemas.openxmlformats.org/officeDocument/2006/relationships/image" Target="../media/image135.emf"/><Relationship Id="rId4" Type="http://schemas.openxmlformats.org/officeDocument/2006/relationships/customXml" Target="../ink/ink19.xml"/><Relationship Id="rId9" Type="http://schemas.openxmlformats.org/officeDocument/2006/relationships/image" Target="../media/image123.emf"/><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133.emf"/><Relationship Id="rId30" Type="http://schemas.openxmlformats.org/officeDocument/2006/relationships/customXml" Target="../ink/ink32.xml"/><Relationship Id="rId35" Type="http://schemas.openxmlformats.org/officeDocument/2006/relationships/image" Target="../media/image137.emf"/><Relationship Id="rId8" Type="http://schemas.openxmlformats.org/officeDocument/2006/relationships/customXml" Target="../ink/ink21.xml"/><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image" Target="../media/image26.emf"/><Relationship Id="rId18" Type="http://schemas.openxmlformats.org/officeDocument/2006/relationships/customXml" Target="../ink/ink44.xml"/><Relationship Id="rId3" Type="http://schemas.openxmlformats.org/officeDocument/2006/relationships/image" Target="../media/image21.emf"/><Relationship Id="rId7" Type="http://schemas.openxmlformats.org/officeDocument/2006/relationships/image" Target="../media/image23.emf"/><Relationship Id="rId12" Type="http://schemas.openxmlformats.org/officeDocument/2006/relationships/customXml" Target="../ink/ink41.xml"/><Relationship Id="rId17" Type="http://schemas.openxmlformats.org/officeDocument/2006/relationships/image" Target="../media/image28.emf"/><Relationship Id="rId2" Type="http://schemas.openxmlformats.org/officeDocument/2006/relationships/customXml" Target="../ink/ink36.xml"/><Relationship Id="rId16" Type="http://schemas.openxmlformats.org/officeDocument/2006/relationships/customXml" Target="../ink/ink43.xml"/><Relationship Id="rId1" Type="http://schemas.openxmlformats.org/officeDocument/2006/relationships/slideLayout" Target="../slideLayouts/slideLayout15.xml"/><Relationship Id="rId6" Type="http://schemas.openxmlformats.org/officeDocument/2006/relationships/customXml" Target="../ink/ink38.xml"/><Relationship Id="rId11" Type="http://schemas.openxmlformats.org/officeDocument/2006/relationships/image" Target="../media/image25.emf"/><Relationship Id="rId5" Type="http://schemas.openxmlformats.org/officeDocument/2006/relationships/image" Target="../media/image22.emf"/><Relationship Id="rId15" Type="http://schemas.openxmlformats.org/officeDocument/2006/relationships/image" Target="../media/image27.emf"/><Relationship Id="rId10" Type="http://schemas.openxmlformats.org/officeDocument/2006/relationships/customXml" Target="../ink/ink40.xml"/><Relationship Id="rId19" Type="http://schemas.openxmlformats.org/officeDocument/2006/relationships/image" Target="../media/image29.emf"/><Relationship Id="rId4" Type="http://schemas.openxmlformats.org/officeDocument/2006/relationships/customXml" Target="../ink/ink37.xml"/><Relationship Id="rId9" Type="http://schemas.openxmlformats.org/officeDocument/2006/relationships/image" Target="../media/image24.emf"/><Relationship Id="rId14" Type="http://schemas.openxmlformats.org/officeDocument/2006/relationships/customXml" Target="../ink/ink42.xml"/></Relationships>
</file>

<file path=ppt/slides/_rels/slide14.xml.rels><?xml version="1.0" encoding="UTF-8" standalone="yes"?>
<Relationships xmlns="http://schemas.openxmlformats.org/package/2006/relationships"><Relationship Id="rId3" Type="http://schemas.openxmlformats.org/officeDocument/2006/relationships/image" Target="../media/image610.emf"/><Relationship Id="rId2" Type="http://schemas.openxmlformats.org/officeDocument/2006/relationships/customXml" Target="../ink/ink4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3" Type="http://schemas.openxmlformats.org/officeDocument/2006/relationships/image" Target="../media/image145.emf"/><Relationship Id="rId18" Type="http://schemas.openxmlformats.org/officeDocument/2006/relationships/customXml" Target="../ink/ink54.xml"/><Relationship Id="rId26" Type="http://schemas.openxmlformats.org/officeDocument/2006/relationships/customXml" Target="../ink/ink58.xml"/><Relationship Id="rId21" Type="http://schemas.openxmlformats.org/officeDocument/2006/relationships/image" Target="../media/image149.emf"/><Relationship Id="rId34" Type="http://schemas.openxmlformats.org/officeDocument/2006/relationships/customXml" Target="../ink/ink62.xml"/><Relationship Id="rId7" Type="http://schemas.openxmlformats.org/officeDocument/2006/relationships/image" Target="../media/image142.emf"/><Relationship Id="rId12" Type="http://schemas.openxmlformats.org/officeDocument/2006/relationships/customXml" Target="../ink/ink51.xml"/><Relationship Id="rId17" Type="http://schemas.openxmlformats.org/officeDocument/2006/relationships/image" Target="../media/image147.emf"/><Relationship Id="rId25" Type="http://schemas.openxmlformats.org/officeDocument/2006/relationships/image" Target="../media/image152.emf"/><Relationship Id="rId33" Type="http://schemas.openxmlformats.org/officeDocument/2006/relationships/image" Target="../media/image156.emf"/><Relationship Id="rId2" Type="http://schemas.openxmlformats.org/officeDocument/2006/relationships/customXml" Target="../ink/ink46.xml"/><Relationship Id="rId16" Type="http://schemas.openxmlformats.org/officeDocument/2006/relationships/customXml" Target="../ink/ink53.xml"/><Relationship Id="rId20" Type="http://schemas.openxmlformats.org/officeDocument/2006/relationships/customXml" Target="../ink/ink55.xml"/><Relationship Id="rId29" Type="http://schemas.openxmlformats.org/officeDocument/2006/relationships/image" Target="../media/image154.emf"/><Relationship Id="rId1" Type="http://schemas.openxmlformats.org/officeDocument/2006/relationships/slideLayout" Target="../slideLayouts/slideLayout15.xml"/><Relationship Id="rId6" Type="http://schemas.openxmlformats.org/officeDocument/2006/relationships/customXml" Target="../ink/ink48.xml"/><Relationship Id="rId11" Type="http://schemas.openxmlformats.org/officeDocument/2006/relationships/image" Target="../media/image144.emf"/><Relationship Id="rId24" Type="http://schemas.openxmlformats.org/officeDocument/2006/relationships/customXml" Target="../ink/ink57.xml"/><Relationship Id="rId32" Type="http://schemas.openxmlformats.org/officeDocument/2006/relationships/customXml" Target="../ink/ink61.xml"/><Relationship Id="rId37" Type="http://schemas.openxmlformats.org/officeDocument/2006/relationships/image" Target="../media/image158.emf"/><Relationship Id="rId5" Type="http://schemas.openxmlformats.org/officeDocument/2006/relationships/image" Target="../media/image141.emf"/><Relationship Id="rId15" Type="http://schemas.openxmlformats.org/officeDocument/2006/relationships/image" Target="../media/image146.emf"/><Relationship Id="rId23" Type="http://schemas.openxmlformats.org/officeDocument/2006/relationships/image" Target="../media/image151.emf"/><Relationship Id="rId28" Type="http://schemas.openxmlformats.org/officeDocument/2006/relationships/customXml" Target="../ink/ink59.xml"/><Relationship Id="rId36" Type="http://schemas.openxmlformats.org/officeDocument/2006/relationships/customXml" Target="../ink/ink63.xml"/><Relationship Id="rId10" Type="http://schemas.openxmlformats.org/officeDocument/2006/relationships/customXml" Target="../ink/ink50.xml"/><Relationship Id="rId19" Type="http://schemas.openxmlformats.org/officeDocument/2006/relationships/image" Target="../media/image148.emf"/><Relationship Id="rId31" Type="http://schemas.openxmlformats.org/officeDocument/2006/relationships/image" Target="../media/image155.emf"/><Relationship Id="rId4" Type="http://schemas.openxmlformats.org/officeDocument/2006/relationships/customXml" Target="../ink/ink47.xml"/><Relationship Id="rId9" Type="http://schemas.openxmlformats.org/officeDocument/2006/relationships/image" Target="../media/image143.emf"/><Relationship Id="rId14" Type="http://schemas.openxmlformats.org/officeDocument/2006/relationships/customXml" Target="../ink/ink52.xml"/><Relationship Id="rId22" Type="http://schemas.openxmlformats.org/officeDocument/2006/relationships/customXml" Target="../ink/ink56.xml"/><Relationship Id="rId27" Type="http://schemas.openxmlformats.org/officeDocument/2006/relationships/image" Target="../media/image153.emf"/><Relationship Id="rId30" Type="http://schemas.openxmlformats.org/officeDocument/2006/relationships/customXml" Target="../ink/ink60.xml"/><Relationship Id="rId35" Type="http://schemas.openxmlformats.org/officeDocument/2006/relationships/image" Target="../media/image157.emf"/><Relationship Id="rId8" Type="http://schemas.openxmlformats.org/officeDocument/2006/relationships/customXml" Target="../ink/ink49.xml"/><Relationship Id="rId3" Type="http://schemas.openxmlformats.org/officeDocument/2006/relationships/image" Target="../media/image139.emf"/></Relationships>
</file>

<file path=ppt/slides/_rels/slide16.xml.rels><?xml version="1.0" encoding="UTF-8" standalone="yes"?>
<Relationships xmlns="http://schemas.openxmlformats.org/package/2006/relationships"><Relationship Id="rId13" Type="http://schemas.openxmlformats.org/officeDocument/2006/relationships/image" Target="../media/image122.emf"/><Relationship Id="rId18" Type="http://schemas.openxmlformats.org/officeDocument/2006/relationships/customXml" Target="../ink/ink72.xml"/><Relationship Id="rId26" Type="http://schemas.openxmlformats.org/officeDocument/2006/relationships/customXml" Target="../ink/ink75.xml"/><Relationship Id="rId21" Type="http://schemas.openxmlformats.org/officeDocument/2006/relationships/image" Target="../media/image160.emf"/><Relationship Id="rId34" Type="http://schemas.openxmlformats.org/officeDocument/2006/relationships/customXml" Target="../ink/ink79.xml"/><Relationship Id="rId55" Type="http://schemas.openxmlformats.org/officeDocument/2006/relationships/image" Target="../media/image157.emf"/><Relationship Id="rId7" Type="http://schemas.openxmlformats.org/officeDocument/2006/relationships/image" Target="../media/image910.emf"/><Relationship Id="rId2" Type="http://schemas.openxmlformats.org/officeDocument/2006/relationships/customXml" Target="../ink/ink64.xml"/><Relationship Id="rId16" Type="http://schemas.openxmlformats.org/officeDocument/2006/relationships/customXml" Target="../ink/ink71.xml"/><Relationship Id="rId20" Type="http://schemas.openxmlformats.org/officeDocument/2006/relationships/customXml" Target="../ink/ink73.xml"/><Relationship Id="rId29" Type="http://schemas.openxmlformats.org/officeDocument/2006/relationships/image" Target="../media/image200.emf"/><Relationship Id="rId54" Type="http://schemas.openxmlformats.org/officeDocument/2006/relationships/customXml" Target="../ink/ink81.xml"/><Relationship Id="rId1" Type="http://schemas.openxmlformats.org/officeDocument/2006/relationships/slideLayout" Target="../slideLayouts/slideLayout15.xml"/><Relationship Id="rId6" Type="http://schemas.openxmlformats.org/officeDocument/2006/relationships/customXml" Target="../ink/ink66.xml"/><Relationship Id="rId11" Type="http://schemas.openxmlformats.org/officeDocument/2006/relationships/image" Target="../media/image1110.emf"/><Relationship Id="rId32" Type="http://schemas.openxmlformats.org/officeDocument/2006/relationships/customXml" Target="../ink/ink78.xml"/><Relationship Id="rId53" Type="http://schemas.openxmlformats.org/officeDocument/2006/relationships/image" Target="../media/image159.emf"/><Relationship Id="rId58" Type="http://schemas.openxmlformats.org/officeDocument/2006/relationships/customXml" Target="../ink/ink83.xml"/><Relationship Id="rId5" Type="http://schemas.openxmlformats.org/officeDocument/2006/relationships/image" Target="../media/image810.emf"/><Relationship Id="rId15" Type="http://schemas.openxmlformats.org/officeDocument/2006/relationships/image" Target="../media/image130.emf"/><Relationship Id="rId28" Type="http://schemas.openxmlformats.org/officeDocument/2006/relationships/customXml" Target="../ink/ink76.xml"/><Relationship Id="rId36" Type="http://schemas.openxmlformats.org/officeDocument/2006/relationships/customXml" Target="../ink/ink80.xml"/><Relationship Id="rId57" Type="http://schemas.openxmlformats.org/officeDocument/2006/relationships/image" Target="../media/image161.emf"/><Relationship Id="rId10" Type="http://schemas.openxmlformats.org/officeDocument/2006/relationships/customXml" Target="../ink/ink68.xml"/><Relationship Id="rId19" Type="http://schemas.openxmlformats.org/officeDocument/2006/relationships/image" Target="../media/image150.emf"/><Relationship Id="rId31" Type="http://schemas.openxmlformats.org/officeDocument/2006/relationships/image" Target="../media/image210.emf"/><Relationship Id="rId4" Type="http://schemas.openxmlformats.org/officeDocument/2006/relationships/customXml" Target="../ink/ink65.xml"/><Relationship Id="rId9" Type="http://schemas.openxmlformats.org/officeDocument/2006/relationships/image" Target="../media/image1010.emf"/><Relationship Id="rId14" Type="http://schemas.openxmlformats.org/officeDocument/2006/relationships/customXml" Target="../ink/ink70.xml"/><Relationship Id="rId22" Type="http://schemas.openxmlformats.org/officeDocument/2006/relationships/customXml" Target="../ink/ink74.xml"/><Relationship Id="rId27" Type="http://schemas.openxmlformats.org/officeDocument/2006/relationships/image" Target="../media/image190.emf"/><Relationship Id="rId30" Type="http://schemas.openxmlformats.org/officeDocument/2006/relationships/customXml" Target="../ink/ink77.xml"/><Relationship Id="rId35" Type="http://schemas.openxmlformats.org/officeDocument/2006/relationships/image" Target="../media/image230.emf"/><Relationship Id="rId56" Type="http://schemas.openxmlformats.org/officeDocument/2006/relationships/customXml" Target="../ink/ink82.xml"/><Relationship Id="rId8" Type="http://schemas.openxmlformats.org/officeDocument/2006/relationships/customXml" Target="../ink/ink67.xml"/><Relationship Id="rId3" Type="http://schemas.openxmlformats.org/officeDocument/2006/relationships/image" Target="../media/image710.emf"/><Relationship Id="rId12" Type="http://schemas.openxmlformats.org/officeDocument/2006/relationships/customXml" Target="../ink/ink69.xml"/><Relationship Id="rId17" Type="http://schemas.openxmlformats.org/officeDocument/2006/relationships/image" Target="../media/image140.emf"/><Relationship Id="rId25" Type="http://schemas.openxmlformats.org/officeDocument/2006/relationships/image" Target="../media/image180.emf"/><Relationship Id="rId33" Type="http://schemas.openxmlformats.org/officeDocument/2006/relationships/image" Target="../media/image220.emf"/><Relationship Id="rId59" Type="http://schemas.openxmlformats.org/officeDocument/2006/relationships/image" Target="../media/image162.emf"/></Relationships>
</file>

<file path=ppt/slides/_rels/slide17.xml.rels><?xml version="1.0" encoding="UTF-8" standalone="yes"?>
<Relationships xmlns="http://schemas.openxmlformats.org/package/2006/relationships"><Relationship Id="rId13" Type="http://schemas.openxmlformats.org/officeDocument/2006/relationships/image" Target="../media/image145.emf"/><Relationship Id="rId39" Type="http://schemas.openxmlformats.org/officeDocument/2006/relationships/image" Target="../media/image165.emf"/><Relationship Id="rId21" Type="http://schemas.openxmlformats.org/officeDocument/2006/relationships/image" Target="../media/image149.emf"/><Relationship Id="rId63" Type="http://schemas.openxmlformats.org/officeDocument/2006/relationships/image" Target="../media/image171.emf"/><Relationship Id="rId47" Type="http://schemas.openxmlformats.org/officeDocument/2006/relationships/image" Target="../media/image168.emf"/><Relationship Id="rId68" Type="http://schemas.openxmlformats.org/officeDocument/2006/relationships/customXml" Target="../ink/ink100.xml"/><Relationship Id="rId76" Type="http://schemas.openxmlformats.org/officeDocument/2006/relationships/customXml" Target="../ink/ink105.xml"/><Relationship Id="rId84" Type="http://schemas.openxmlformats.org/officeDocument/2006/relationships/customXml" Target="../ink/ink109.xml"/><Relationship Id="rId89" Type="http://schemas.openxmlformats.org/officeDocument/2006/relationships/image" Target="../media/image183.emf"/><Relationship Id="rId7" Type="http://schemas.openxmlformats.org/officeDocument/2006/relationships/image" Target="../media/image142.emf"/><Relationship Id="rId71" Type="http://schemas.openxmlformats.org/officeDocument/2006/relationships/customXml" Target="../ink/ink102.xml"/><Relationship Id="rId2" Type="http://schemas.openxmlformats.org/officeDocument/2006/relationships/customXml" Target="../ink/ink84.xml"/><Relationship Id="rId29" Type="http://schemas.openxmlformats.org/officeDocument/2006/relationships/image" Target="../media/image154.emf"/><Relationship Id="rId11" Type="http://schemas.openxmlformats.org/officeDocument/2006/relationships/image" Target="../media/image163.emf"/><Relationship Id="rId24" Type="http://schemas.openxmlformats.org/officeDocument/2006/relationships/customXml" Target="../ink/ink93.xml"/><Relationship Id="rId32" Type="http://schemas.openxmlformats.org/officeDocument/2006/relationships/customXml" Target="../ink/ink95.xml"/><Relationship Id="rId40" Type="http://schemas.openxmlformats.org/officeDocument/2006/relationships/customXml" Target="../ink/ink96.xml"/><Relationship Id="rId66" Type="http://schemas.openxmlformats.org/officeDocument/2006/relationships/customXml" Target="../ink/ink98.xml"/><Relationship Id="rId45" Type="http://schemas.openxmlformats.org/officeDocument/2006/relationships/image" Target="../media/image167.emf"/><Relationship Id="rId74" Type="http://schemas.openxmlformats.org/officeDocument/2006/relationships/image" Target="../media/image175.emf"/><Relationship Id="rId79" Type="http://schemas.openxmlformats.org/officeDocument/2006/relationships/image" Target="../media/image177.emf"/><Relationship Id="rId87" Type="http://schemas.openxmlformats.org/officeDocument/2006/relationships/image" Target="../media/image182.emf"/><Relationship Id="rId5" Type="http://schemas.openxmlformats.org/officeDocument/2006/relationships/image" Target="../media/image141.emf"/><Relationship Id="rId82" Type="http://schemas.openxmlformats.org/officeDocument/2006/relationships/customXml" Target="../ink/ink108.xml"/><Relationship Id="rId19" Type="http://schemas.openxmlformats.org/officeDocument/2006/relationships/image" Target="../media/image148.emf"/><Relationship Id="rId4" Type="http://schemas.openxmlformats.org/officeDocument/2006/relationships/customXml" Target="../ink/ink85.xml"/><Relationship Id="rId9" Type="http://schemas.openxmlformats.org/officeDocument/2006/relationships/image" Target="../media/image143.emf"/><Relationship Id="rId14" Type="http://schemas.openxmlformats.org/officeDocument/2006/relationships/customXml" Target="../ink/ink90.xml"/><Relationship Id="rId22" Type="http://schemas.openxmlformats.org/officeDocument/2006/relationships/customXml" Target="../ink/ink92.xml"/><Relationship Id="rId30" Type="http://schemas.openxmlformats.org/officeDocument/2006/relationships/customXml" Target="../ink/ink94.xml"/><Relationship Id="rId64" Type="http://schemas.openxmlformats.org/officeDocument/2006/relationships/customXml" Target="../ink/ink97.xml"/><Relationship Id="rId69" Type="http://schemas.openxmlformats.org/officeDocument/2006/relationships/customXml" Target="../ink/ink101.xml"/><Relationship Id="rId77" Type="http://schemas.openxmlformats.org/officeDocument/2006/relationships/image" Target="../media/image176.emf"/><Relationship Id="rId8" Type="http://schemas.openxmlformats.org/officeDocument/2006/relationships/customXml" Target="../ink/ink87.xml"/><Relationship Id="rId72" Type="http://schemas.openxmlformats.org/officeDocument/2006/relationships/image" Target="../media/image174.emf"/><Relationship Id="rId80" Type="http://schemas.openxmlformats.org/officeDocument/2006/relationships/customXml" Target="../ink/ink107.xml"/><Relationship Id="rId85" Type="http://schemas.openxmlformats.org/officeDocument/2006/relationships/image" Target="../media/image181.emf"/><Relationship Id="rId3" Type="http://schemas.openxmlformats.org/officeDocument/2006/relationships/image" Target="../media/image139.emf"/><Relationship Id="rId12" Type="http://schemas.openxmlformats.org/officeDocument/2006/relationships/customXml" Target="../ink/ink89.xml"/><Relationship Id="rId67" Type="http://schemas.openxmlformats.org/officeDocument/2006/relationships/customXml" Target="../ink/ink99.xml"/><Relationship Id="rId25" Type="http://schemas.openxmlformats.org/officeDocument/2006/relationships/image" Target="../media/image152.emf"/><Relationship Id="rId20" Type="http://schemas.openxmlformats.org/officeDocument/2006/relationships/customXml" Target="../ink/ink91.xml"/><Relationship Id="rId70" Type="http://schemas.openxmlformats.org/officeDocument/2006/relationships/image" Target="../media/image173.emf"/><Relationship Id="rId75" Type="http://schemas.openxmlformats.org/officeDocument/2006/relationships/customXml" Target="../ink/ink104.xml"/><Relationship Id="rId83" Type="http://schemas.openxmlformats.org/officeDocument/2006/relationships/image" Target="../media/image179.emf"/><Relationship Id="rId88" Type="http://schemas.openxmlformats.org/officeDocument/2006/relationships/customXml" Target="../ink/ink111.xml"/><Relationship Id="rId1" Type="http://schemas.openxmlformats.org/officeDocument/2006/relationships/slideLayout" Target="../slideLayouts/slideLayout15.xml"/><Relationship Id="rId6" Type="http://schemas.openxmlformats.org/officeDocument/2006/relationships/customXml" Target="../ink/ink86.xml"/><Relationship Id="rId23" Type="http://schemas.openxmlformats.org/officeDocument/2006/relationships/image" Target="../media/image151.emf"/><Relationship Id="rId15" Type="http://schemas.openxmlformats.org/officeDocument/2006/relationships/image" Target="../media/image146.emf"/><Relationship Id="rId10" Type="http://schemas.openxmlformats.org/officeDocument/2006/relationships/customXml" Target="../ink/ink88.xml"/><Relationship Id="rId31" Type="http://schemas.openxmlformats.org/officeDocument/2006/relationships/image" Target="../media/image155.emf"/><Relationship Id="rId65" Type="http://schemas.openxmlformats.org/officeDocument/2006/relationships/image" Target="../media/image172.emf"/><Relationship Id="rId73" Type="http://schemas.openxmlformats.org/officeDocument/2006/relationships/customXml" Target="../ink/ink103.xml"/><Relationship Id="rId78" Type="http://schemas.openxmlformats.org/officeDocument/2006/relationships/customXml" Target="../ink/ink106.xml"/><Relationship Id="rId81" Type="http://schemas.openxmlformats.org/officeDocument/2006/relationships/image" Target="../media/image178.emf"/><Relationship Id="rId86" Type="http://schemas.openxmlformats.org/officeDocument/2006/relationships/customXml" Target="../ink/ink110.xml"/></Relationships>
</file>

<file path=ppt/slides/_rels/slide18.xml.rels><?xml version="1.0" encoding="UTF-8" standalone="yes"?>
<Relationships xmlns="http://schemas.openxmlformats.org/package/2006/relationships"><Relationship Id="rId13" Type="http://schemas.openxmlformats.org/officeDocument/2006/relationships/image" Target="../media/image148.emf"/><Relationship Id="rId18" Type="http://schemas.openxmlformats.org/officeDocument/2006/relationships/customXml" Target="../ink/ink120.xml"/><Relationship Id="rId26" Type="http://schemas.openxmlformats.org/officeDocument/2006/relationships/customXml" Target="../ink/ink124.xml"/><Relationship Id="rId39" Type="http://schemas.openxmlformats.org/officeDocument/2006/relationships/image" Target="../media/image152.emf"/><Relationship Id="rId21" Type="http://schemas.openxmlformats.org/officeDocument/2006/relationships/image" Target="../media/image168.emf"/><Relationship Id="rId34" Type="http://schemas.openxmlformats.org/officeDocument/2006/relationships/customXml" Target="../ink/ink128.xml"/><Relationship Id="rId42" Type="http://schemas.openxmlformats.org/officeDocument/2006/relationships/customXml" Target="../ink/ink132.xml"/><Relationship Id="rId47" Type="http://schemas.openxmlformats.org/officeDocument/2006/relationships/image" Target="../media/image149.emf"/><Relationship Id="rId50" Type="http://schemas.openxmlformats.org/officeDocument/2006/relationships/customXml" Target="../ink/ink136.xml"/><Relationship Id="rId55" Type="http://schemas.openxmlformats.org/officeDocument/2006/relationships/image" Target="../media/image167.emf"/><Relationship Id="rId7" Type="http://schemas.openxmlformats.org/officeDocument/2006/relationships/image" Target="../media/image142.emf"/><Relationship Id="rId2" Type="http://schemas.openxmlformats.org/officeDocument/2006/relationships/customXml" Target="../ink/ink112.xml"/><Relationship Id="rId16" Type="http://schemas.openxmlformats.org/officeDocument/2006/relationships/customXml" Target="../ink/ink119.xml"/><Relationship Id="rId29" Type="http://schemas.openxmlformats.org/officeDocument/2006/relationships/image" Target="../media/image188.emf"/><Relationship Id="rId11" Type="http://schemas.openxmlformats.org/officeDocument/2006/relationships/image" Target="../media/image163.emf"/><Relationship Id="rId24" Type="http://schemas.openxmlformats.org/officeDocument/2006/relationships/customXml" Target="../ink/ink123.xml"/><Relationship Id="rId32" Type="http://schemas.openxmlformats.org/officeDocument/2006/relationships/customXml" Target="../ink/ink127.xml"/><Relationship Id="rId37" Type="http://schemas.openxmlformats.org/officeDocument/2006/relationships/image" Target="../media/image192.emf"/><Relationship Id="rId40" Type="http://schemas.openxmlformats.org/officeDocument/2006/relationships/customXml" Target="../ink/ink131.xml"/><Relationship Id="rId45" Type="http://schemas.openxmlformats.org/officeDocument/2006/relationships/image" Target="../media/image194.emf"/><Relationship Id="rId53" Type="http://schemas.openxmlformats.org/officeDocument/2006/relationships/image" Target="../media/image196.emf"/><Relationship Id="rId5" Type="http://schemas.openxmlformats.org/officeDocument/2006/relationships/image" Target="../media/image141.emf"/><Relationship Id="rId19" Type="http://schemas.openxmlformats.org/officeDocument/2006/relationships/image" Target="../media/image186.emf"/><Relationship Id="rId4" Type="http://schemas.openxmlformats.org/officeDocument/2006/relationships/customXml" Target="../ink/ink113.xml"/><Relationship Id="rId9" Type="http://schemas.openxmlformats.org/officeDocument/2006/relationships/image" Target="../media/image143.emf"/><Relationship Id="rId14" Type="http://schemas.openxmlformats.org/officeDocument/2006/relationships/customXml" Target="../ink/ink118.xml"/><Relationship Id="rId22" Type="http://schemas.openxmlformats.org/officeDocument/2006/relationships/customXml" Target="../ink/ink122.xml"/><Relationship Id="rId27" Type="http://schemas.openxmlformats.org/officeDocument/2006/relationships/image" Target="../media/image176.emf"/><Relationship Id="rId30" Type="http://schemas.openxmlformats.org/officeDocument/2006/relationships/customXml" Target="../ink/ink126.xml"/><Relationship Id="rId35" Type="http://schemas.openxmlformats.org/officeDocument/2006/relationships/image" Target="../media/image191.emf"/><Relationship Id="rId43" Type="http://schemas.openxmlformats.org/officeDocument/2006/relationships/image" Target="../media/image193.emf"/><Relationship Id="rId48" Type="http://schemas.openxmlformats.org/officeDocument/2006/relationships/customXml" Target="../ink/ink135.xml"/><Relationship Id="rId56" Type="http://schemas.openxmlformats.org/officeDocument/2006/relationships/customXml" Target="../ink/ink139.xml"/><Relationship Id="rId8" Type="http://schemas.openxmlformats.org/officeDocument/2006/relationships/customXml" Target="../ink/ink115.xml"/><Relationship Id="rId51" Type="http://schemas.openxmlformats.org/officeDocument/2006/relationships/image" Target="../media/image195.emf"/><Relationship Id="rId3" Type="http://schemas.openxmlformats.org/officeDocument/2006/relationships/image" Target="../media/image184.emf"/><Relationship Id="rId12" Type="http://schemas.openxmlformats.org/officeDocument/2006/relationships/customXml" Target="../ink/ink117.xml"/><Relationship Id="rId17" Type="http://schemas.openxmlformats.org/officeDocument/2006/relationships/image" Target="../media/image185.emf"/><Relationship Id="rId25" Type="http://schemas.openxmlformats.org/officeDocument/2006/relationships/image" Target="../media/image174.emf"/><Relationship Id="rId33" Type="http://schemas.openxmlformats.org/officeDocument/2006/relationships/image" Target="../media/image189.emf"/><Relationship Id="rId38" Type="http://schemas.openxmlformats.org/officeDocument/2006/relationships/customXml" Target="../ink/ink130.xml"/><Relationship Id="rId46" Type="http://schemas.openxmlformats.org/officeDocument/2006/relationships/customXml" Target="../ink/ink134.xml"/><Relationship Id="rId20" Type="http://schemas.openxmlformats.org/officeDocument/2006/relationships/customXml" Target="../ink/ink121.xml"/><Relationship Id="rId41" Type="http://schemas.openxmlformats.org/officeDocument/2006/relationships/image" Target="../media/image183.emf"/><Relationship Id="rId54" Type="http://schemas.openxmlformats.org/officeDocument/2006/relationships/customXml" Target="../ink/ink138.xml"/><Relationship Id="rId1" Type="http://schemas.openxmlformats.org/officeDocument/2006/relationships/slideLayout" Target="../slideLayouts/slideLayout15.xml"/><Relationship Id="rId6" Type="http://schemas.openxmlformats.org/officeDocument/2006/relationships/customXml" Target="../ink/ink114.xml"/><Relationship Id="rId15" Type="http://schemas.openxmlformats.org/officeDocument/2006/relationships/image" Target="../media/image151.emf"/><Relationship Id="rId23" Type="http://schemas.openxmlformats.org/officeDocument/2006/relationships/image" Target="../media/image187.emf"/><Relationship Id="rId28" Type="http://schemas.openxmlformats.org/officeDocument/2006/relationships/customXml" Target="../ink/ink125.xml"/><Relationship Id="rId36" Type="http://schemas.openxmlformats.org/officeDocument/2006/relationships/customXml" Target="../ink/ink129.xml"/><Relationship Id="rId49" Type="http://schemas.openxmlformats.org/officeDocument/2006/relationships/image" Target="../media/image155.emf"/><Relationship Id="rId57" Type="http://schemas.openxmlformats.org/officeDocument/2006/relationships/image" Target="../media/image197.emf"/><Relationship Id="rId10" Type="http://schemas.openxmlformats.org/officeDocument/2006/relationships/customXml" Target="../ink/ink116.xml"/><Relationship Id="rId31" Type="http://schemas.openxmlformats.org/officeDocument/2006/relationships/image" Target="../media/image179.emf"/><Relationship Id="rId44" Type="http://schemas.openxmlformats.org/officeDocument/2006/relationships/customXml" Target="../ink/ink133.xml"/><Relationship Id="rId52" Type="http://schemas.openxmlformats.org/officeDocument/2006/relationships/customXml" Target="../ink/ink137.xml"/></Relationships>
</file>

<file path=ppt/slides/_rels/slide19.xml.rels><?xml version="1.0" encoding="UTF-8" standalone="yes"?>
<Relationships xmlns="http://schemas.openxmlformats.org/package/2006/relationships"><Relationship Id="rId3" Type="http://schemas.openxmlformats.org/officeDocument/2006/relationships/image" Target="../media/image240.emf"/><Relationship Id="rId2" Type="http://schemas.openxmlformats.org/officeDocument/2006/relationships/customXml" Target="../ink/ink14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image" Target="../media/image130.emf"/><Relationship Id="rId18" Type="http://schemas.openxmlformats.org/officeDocument/2006/relationships/customXml" Target="../ink/ink149.xml"/><Relationship Id="rId26" Type="http://schemas.openxmlformats.org/officeDocument/2006/relationships/customXml" Target="../ink/ink153.xml"/><Relationship Id="rId39" Type="http://schemas.openxmlformats.org/officeDocument/2006/relationships/image" Target="../media/image180.emf"/><Relationship Id="rId21" Type="http://schemas.openxmlformats.org/officeDocument/2006/relationships/image" Target="../media/image200.emf"/><Relationship Id="rId34" Type="http://schemas.openxmlformats.org/officeDocument/2006/relationships/customXml" Target="../ink/ink157.xml"/><Relationship Id="rId42" Type="http://schemas.openxmlformats.org/officeDocument/2006/relationships/customXml" Target="../ink/ink161.xml"/><Relationship Id="rId47" Type="http://schemas.openxmlformats.org/officeDocument/2006/relationships/image" Target="../media/image38.emf"/><Relationship Id="rId7" Type="http://schemas.openxmlformats.org/officeDocument/2006/relationships/image" Target="../media/image910.emf"/><Relationship Id="rId2" Type="http://schemas.openxmlformats.org/officeDocument/2006/relationships/customXml" Target="../ink/ink141.xml"/><Relationship Id="rId16" Type="http://schemas.openxmlformats.org/officeDocument/2006/relationships/customXml" Target="../ink/ink148.xml"/><Relationship Id="rId29" Type="http://schemas.openxmlformats.org/officeDocument/2006/relationships/image" Target="../media/image31.emf"/><Relationship Id="rId11" Type="http://schemas.openxmlformats.org/officeDocument/2006/relationships/image" Target="../media/image270.emf"/><Relationship Id="rId24" Type="http://schemas.openxmlformats.org/officeDocument/2006/relationships/customXml" Target="../ink/ink152.xml"/><Relationship Id="rId32" Type="http://schemas.openxmlformats.org/officeDocument/2006/relationships/customXml" Target="../ink/ink156.xml"/><Relationship Id="rId37" Type="http://schemas.openxmlformats.org/officeDocument/2006/relationships/image" Target="../media/image230.emf"/><Relationship Id="rId40" Type="http://schemas.openxmlformats.org/officeDocument/2006/relationships/customXml" Target="../ink/ink160.xml"/><Relationship Id="rId45" Type="http://schemas.openxmlformats.org/officeDocument/2006/relationships/image" Target="../media/image37.emf"/><Relationship Id="rId5" Type="http://schemas.openxmlformats.org/officeDocument/2006/relationships/image" Target="../media/image810.emf"/><Relationship Id="rId15" Type="http://schemas.openxmlformats.org/officeDocument/2006/relationships/image" Target="../media/image140.emf"/><Relationship Id="rId23" Type="http://schemas.openxmlformats.org/officeDocument/2006/relationships/image" Target="../media/image280.emf"/><Relationship Id="rId28" Type="http://schemas.openxmlformats.org/officeDocument/2006/relationships/customXml" Target="../ink/ink154.xml"/><Relationship Id="rId36" Type="http://schemas.openxmlformats.org/officeDocument/2006/relationships/customXml" Target="../ink/ink158.xml"/><Relationship Id="rId49" Type="http://schemas.openxmlformats.org/officeDocument/2006/relationships/image" Target="../media/image39.emf"/><Relationship Id="rId10" Type="http://schemas.openxmlformats.org/officeDocument/2006/relationships/customXml" Target="../ink/ink145.xml"/><Relationship Id="rId19" Type="http://schemas.openxmlformats.org/officeDocument/2006/relationships/image" Target="../media/image190.emf"/><Relationship Id="rId31" Type="http://schemas.openxmlformats.org/officeDocument/2006/relationships/image" Target="../media/image32.emf"/><Relationship Id="rId44" Type="http://schemas.openxmlformats.org/officeDocument/2006/relationships/customXml" Target="../ink/ink162.xml"/><Relationship Id="rId4" Type="http://schemas.openxmlformats.org/officeDocument/2006/relationships/customXml" Target="../ink/ink142.xml"/><Relationship Id="rId9" Type="http://schemas.openxmlformats.org/officeDocument/2006/relationships/image" Target="../media/image260.emf"/><Relationship Id="rId14" Type="http://schemas.openxmlformats.org/officeDocument/2006/relationships/customXml" Target="../ink/ink147.xml"/><Relationship Id="rId22" Type="http://schemas.openxmlformats.org/officeDocument/2006/relationships/customXml" Target="../ink/ink151.xml"/><Relationship Id="rId27" Type="http://schemas.openxmlformats.org/officeDocument/2006/relationships/image" Target="../media/image30.emf"/><Relationship Id="rId30" Type="http://schemas.openxmlformats.org/officeDocument/2006/relationships/customXml" Target="../ink/ink155.xml"/><Relationship Id="rId35" Type="http://schemas.openxmlformats.org/officeDocument/2006/relationships/image" Target="../media/image34.emf"/><Relationship Id="rId43" Type="http://schemas.openxmlformats.org/officeDocument/2006/relationships/image" Target="../media/image36.emf"/><Relationship Id="rId48" Type="http://schemas.openxmlformats.org/officeDocument/2006/relationships/customXml" Target="../ink/ink164.xml"/><Relationship Id="rId8" Type="http://schemas.openxmlformats.org/officeDocument/2006/relationships/customXml" Target="../ink/ink144.xml"/><Relationship Id="rId3" Type="http://schemas.openxmlformats.org/officeDocument/2006/relationships/image" Target="../media/image250.emf"/><Relationship Id="rId12" Type="http://schemas.openxmlformats.org/officeDocument/2006/relationships/customXml" Target="../ink/ink146.xml"/><Relationship Id="rId17" Type="http://schemas.openxmlformats.org/officeDocument/2006/relationships/image" Target="../media/image160.emf"/><Relationship Id="rId25" Type="http://schemas.openxmlformats.org/officeDocument/2006/relationships/image" Target="../media/image290.emf"/><Relationship Id="rId33" Type="http://schemas.openxmlformats.org/officeDocument/2006/relationships/image" Target="../media/image33.emf"/><Relationship Id="rId38" Type="http://schemas.openxmlformats.org/officeDocument/2006/relationships/customXml" Target="../ink/ink159.xml"/><Relationship Id="rId46" Type="http://schemas.openxmlformats.org/officeDocument/2006/relationships/customXml" Target="../ink/ink163.xml"/><Relationship Id="rId20" Type="http://schemas.openxmlformats.org/officeDocument/2006/relationships/customXml" Target="../ink/ink150.xml"/><Relationship Id="rId41" Type="http://schemas.openxmlformats.org/officeDocument/2006/relationships/image" Target="../media/image35.emf"/><Relationship Id="rId1" Type="http://schemas.openxmlformats.org/officeDocument/2006/relationships/slideLayout" Target="../slideLayouts/slideLayout15.xml"/><Relationship Id="rId6" Type="http://schemas.openxmlformats.org/officeDocument/2006/relationships/customXml" Target="../ink/ink143.xml"/></Relationships>
</file>

<file path=ppt/slides/_rels/slide21.xml.rels><?xml version="1.0" encoding="UTF-8" standalone="yes"?>
<Relationships xmlns="http://schemas.openxmlformats.org/package/2006/relationships"><Relationship Id="rId26" Type="http://schemas.openxmlformats.org/officeDocument/2006/relationships/customXml" Target="../ink/ink177.xml"/><Relationship Id="rId21" Type="http://schemas.openxmlformats.org/officeDocument/2006/relationships/image" Target="../media/image49.emf"/><Relationship Id="rId34" Type="http://schemas.openxmlformats.org/officeDocument/2006/relationships/customXml" Target="../ink/ink181.xml"/><Relationship Id="rId42" Type="http://schemas.openxmlformats.org/officeDocument/2006/relationships/customXml" Target="../ink/ink185.xml"/><Relationship Id="rId47" Type="http://schemas.openxmlformats.org/officeDocument/2006/relationships/image" Target="../media/image62.emf"/><Relationship Id="rId50" Type="http://schemas.openxmlformats.org/officeDocument/2006/relationships/customXml" Target="../ink/ink189.xml"/><Relationship Id="rId55" Type="http://schemas.openxmlformats.org/officeDocument/2006/relationships/image" Target="../media/image66.emf"/><Relationship Id="rId63" Type="http://schemas.openxmlformats.org/officeDocument/2006/relationships/image" Target="../media/image70.emf"/><Relationship Id="rId7" Type="http://schemas.openxmlformats.org/officeDocument/2006/relationships/image" Target="../media/image42.emf"/><Relationship Id="rId2" Type="http://schemas.openxmlformats.org/officeDocument/2006/relationships/customXml" Target="../ink/ink165.xml"/><Relationship Id="rId16" Type="http://schemas.openxmlformats.org/officeDocument/2006/relationships/customXml" Target="../ink/ink172.xml"/><Relationship Id="rId29" Type="http://schemas.openxmlformats.org/officeDocument/2006/relationships/image" Target="../media/image53.emf"/><Relationship Id="rId11" Type="http://schemas.openxmlformats.org/officeDocument/2006/relationships/image" Target="../media/image44.emf"/><Relationship Id="rId24" Type="http://schemas.openxmlformats.org/officeDocument/2006/relationships/customXml" Target="../ink/ink176.xml"/><Relationship Id="rId32" Type="http://schemas.openxmlformats.org/officeDocument/2006/relationships/customXml" Target="../ink/ink180.xml"/><Relationship Id="rId37" Type="http://schemas.openxmlformats.org/officeDocument/2006/relationships/image" Target="../media/image57.emf"/><Relationship Id="rId40" Type="http://schemas.openxmlformats.org/officeDocument/2006/relationships/customXml" Target="../ink/ink184.xml"/><Relationship Id="rId45" Type="http://schemas.openxmlformats.org/officeDocument/2006/relationships/image" Target="../media/image61.emf"/><Relationship Id="rId53" Type="http://schemas.openxmlformats.org/officeDocument/2006/relationships/image" Target="../media/image65.emf"/><Relationship Id="rId58" Type="http://schemas.openxmlformats.org/officeDocument/2006/relationships/customXml" Target="../ink/ink193.xml"/><Relationship Id="rId5" Type="http://schemas.openxmlformats.org/officeDocument/2006/relationships/image" Target="../media/image41.emf"/><Relationship Id="rId61" Type="http://schemas.openxmlformats.org/officeDocument/2006/relationships/image" Target="../media/image69.emf"/><Relationship Id="rId19" Type="http://schemas.openxmlformats.org/officeDocument/2006/relationships/image" Target="../media/image48.emf"/><Relationship Id="rId14" Type="http://schemas.openxmlformats.org/officeDocument/2006/relationships/customXml" Target="../ink/ink171.xml"/><Relationship Id="rId22" Type="http://schemas.openxmlformats.org/officeDocument/2006/relationships/customXml" Target="../ink/ink175.xml"/><Relationship Id="rId27" Type="http://schemas.openxmlformats.org/officeDocument/2006/relationships/image" Target="../media/image52.emf"/><Relationship Id="rId30" Type="http://schemas.openxmlformats.org/officeDocument/2006/relationships/customXml" Target="../ink/ink179.xml"/><Relationship Id="rId35" Type="http://schemas.openxmlformats.org/officeDocument/2006/relationships/image" Target="../media/image56.emf"/><Relationship Id="rId43" Type="http://schemas.openxmlformats.org/officeDocument/2006/relationships/image" Target="../media/image60.emf"/><Relationship Id="rId48" Type="http://schemas.openxmlformats.org/officeDocument/2006/relationships/customXml" Target="../ink/ink188.xml"/><Relationship Id="rId56" Type="http://schemas.openxmlformats.org/officeDocument/2006/relationships/customXml" Target="../ink/ink192.xml"/><Relationship Id="rId64" Type="http://schemas.openxmlformats.org/officeDocument/2006/relationships/customXml" Target="../ink/ink196.xml"/><Relationship Id="rId8" Type="http://schemas.openxmlformats.org/officeDocument/2006/relationships/customXml" Target="../ink/ink168.xml"/><Relationship Id="rId51" Type="http://schemas.openxmlformats.org/officeDocument/2006/relationships/image" Target="../media/image64.emf"/><Relationship Id="rId3" Type="http://schemas.openxmlformats.org/officeDocument/2006/relationships/image" Target="../media/image40.emf"/><Relationship Id="rId12" Type="http://schemas.openxmlformats.org/officeDocument/2006/relationships/customXml" Target="../ink/ink170.xml"/><Relationship Id="rId17" Type="http://schemas.openxmlformats.org/officeDocument/2006/relationships/image" Target="../media/image47.emf"/><Relationship Id="rId25" Type="http://schemas.openxmlformats.org/officeDocument/2006/relationships/image" Target="../media/image51.emf"/><Relationship Id="rId33" Type="http://schemas.openxmlformats.org/officeDocument/2006/relationships/image" Target="../media/image55.emf"/><Relationship Id="rId38" Type="http://schemas.openxmlformats.org/officeDocument/2006/relationships/customXml" Target="../ink/ink183.xml"/><Relationship Id="rId46" Type="http://schemas.openxmlformats.org/officeDocument/2006/relationships/customXml" Target="../ink/ink187.xml"/><Relationship Id="rId59" Type="http://schemas.openxmlformats.org/officeDocument/2006/relationships/image" Target="../media/image68.emf"/><Relationship Id="rId20" Type="http://schemas.openxmlformats.org/officeDocument/2006/relationships/customXml" Target="../ink/ink174.xml"/><Relationship Id="rId41" Type="http://schemas.openxmlformats.org/officeDocument/2006/relationships/image" Target="../media/image59.emf"/><Relationship Id="rId54" Type="http://schemas.openxmlformats.org/officeDocument/2006/relationships/customXml" Target="../ink/ink191.xml"/><Relationship Id="rId62" Type="http://schemas.openxmlformats.org/officeDocument/2006/relationships/customXml" Target="../ink/ink195.xml"/><Relationship Id="rId1" Type="http://schemas.openxmlformats.org/officeDocument/2006/relationships/slideLayout" Target="../slideLayouts/slideLayout15.xml"/><Relationship Id="rId6" Type="http://schemas.openxmlformats.org/officeDocument/2006/relationships/customXml" Target="../ink/ink167.xml"/><Relationship Id="rId15" Type="http://schemas.openxmlformats.org/officeDocument/2006/relationships/image" Target="../media/image46.emf"/><Relationship Id="rId23" Type="http://schemas.openxmlformats.org/officeDocument/2006/relationships/image" Target="../media/image50.emf"/><Relationship Id="rId28" Type="http://schemas.openxmlformats.org/officeDocument/2006/relationships/customXml" Target="../ink/ink178.xml"/><Relationship Id="rId36" Type="http://schemas.openxmlformats.org/officeDocument/2006/relationships/customXml" Target="../ink/ink182.xml"/><Relationship Id="rId49" Type="http://schemas.openxmlformats.org/officeDocument/2006/relationships/image" Target="../media/image63.emf"/><Relationship Id="rId57" Type="http://schemas.openxmlformats.org/officeDocument/2006/relationships/image" Target="../media/image67.emf"/><Relationship Id="rId10" Type="http://schemas.openxmlformats.org/officeDocument/2006/relationships/customXml" Target="../ink/ink169.xml"/><Relationship Id="rId31" Type="http://schemas.openxmlformats.org/officeDocument/2006/relationships/image" Target="../media/image54.emf"/><Relationship Id="rId44" Type="http://schemas.openxmlformats.org/officeDocument/2006/relationships/customXml" Target="../ink/ink186.xml"/><Relationship Id="rId52" Type="http://schemas.openxmlformats.org/officeDocument/2006/relationships/customXml" Target="../ink/ink190.xml"/><Relationship Id="rId60" Type="http://schemas.openxmlformats.org/officeDocument/2006/relationships/customXml" Target="../ink/ink194.xml"/><Relationship Id="rId65" Type="http://schemas.openxmlformats.org/officeDocument/2006/relationships/image" Target="../media/image71.emf"/><Relationship Id="rId4" Type="http://schemas.openxmlformats.org/officeDocument/2006/relationships/customXml" Target="../ink/ink166.xml"/><Relationship Id="rId9" Type="http://schemas.openxmlformats.org/officeDocument/2006/relationships/image" Target="../media/image43.emf"/><Relationship Id="rId13" Type="http://schemas.openxmlformats.org/officeDocument/2006/relationships/image" Target="../media/image45.emf"/><Relationship Id="rId18" Type="http://schemas.openxmlformats.org/officeDocument/2006/relationships/customXml" Target="../ink/ink173.xml"/><Relationship Id="rId39" Type="http://schemas.openxmlformats.org/officeDocument/2006/relationships/image" Target="../media/image58.emf"/></Relationships>
</file>

<file path=ppt/slides/_rels/slide22.xml.rels><?xml version="1.0" encoding="UTF-8" standalone="yes"?>
<Relationships xmlns="http://schemas.openxmlformats.org/package/2006/relationships"><Relationship Id="rId3" Type="http://schemas.openxmlformats.org/officeDocument/2006/relationships/image" Target="../media/image198.emf"/><Relationship Id="rId2" Type="http://schemas.openxmlformats.org/officeDocument/2006/relationships/customXml" Target="../ink/ink19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3" Type="http://schemas.openxmlformats.org/officeDocument/2006/relationships/image" Target="../media/image108.emf"/><Relationship Id="rId18" Type="http://schemas.openxmlformats.org/officeDocument/2006/relationships/customXml" Target="../ink/ink205.xml"/><Relationship Id="rId26" Type="http://schemas.openxmlformats.org/officeDocument/2006/relationships/customXml" Target="../ink/ink209.xml"/><Relationship Id="rId39" Type="http://schemas.openxmlformats.org/officeDocument/2006/relationships/image" Target="../media/image121.emf"/><Relationship Id="rId21" Type="http://schemas.openxmlformats.org/officeDocument/2006/relationships/image" Target="../media/image112.emf"/><Relationship Id="rId34" Type="http://schemas.openxmlformats.org/officeDocument/2006/relationships/customXml" Target="../ink/ink213.xml"/><Relationship Id="rId63" Type="http://schemas.openxmlformats.org/officeDocument/2006/relationships/image" Target="../media/image202.emf"/><Relationship Id="rId2" Type="http://schemas.openxmlformats.org/officeDocument/2006/relationships/customXml" Target="../ink/ink198.xml"/><Relationship Id="rId16" Type="http://schemas.openxmlformats.org/officeDocument/2006/relationships/customXml" Target="../ink/ink204.xml"/><Relationship Id="rId29" Type="http://schemas.openxmlformats.org/officeDocument/2006/relationships/image" Target="../media/image116.emf"/><Relationship Id="rId1" Type="http://schemas.openxmlformats.org/officeDocument/2006/relationships/slideLayout" Target="../slideLayouts/slideLayout15.xml"/><Relationship Id="rId6" Type="http://schemas.openxmlformats.org/officeDocument/2006/relationships/customXml" Target="../ink/ink200.xml"/><Relationship Id="rId11" Type="http://schemas.openxmlformats.org/officeDocument/2006/relationships/image" Target="../media/image107.emf"/><Relationship Id="rId24" Type="http://schemas.openxmlformats.org/officeDocument/2006/relationships/customXml" Target="../ink/ink208.xml"/><Relationship Id="rId32" Type="http://schemas.openxmlformats.org/officeDocument/2006/relationships/customXml" Target="../ink/ink212.xml"/><Relationship Id="rId37" Type="http://schemas.openxmlformats.org/officeDocument/2006/relationships/image" Target="../media/image120.emf"/><Relationship Id="rId40" Type="http://schemas.openxmlformats.org/officeDocument/2006/relationships/customXml" Target="../ink/ink216.xml"/><Relationship Id="rId5" Type="http://schemas.openxmlformats.org/officeDocument/2006/relationships/image" Target="../media/image104.emf"/><Relationship Id="rId15" Type="http://schemas.openxmlformats.org/officeDocument/2006/relationships/image" Target="../media/image109.emf"/><Relationship Id="rId23" Type="http://schemas.openxmlformats.org/officeDocument/2006/relationships/image" Target="../media/image113.emf"/><Relationship Id="rId28" Type="http://schemas.openxmlformats.org/officeDocument/2006/relationships/customXml" Target="../ink/ink210.xml"/><Relationship Id="rId36" Type="http://schemas.openxmlformats.org/officeDocument/2006/relationships/customXml" Target="../ink/ink214.xml"/><Relationship Id="rId61" Type="http://schemas.openxmlformats.org/officeDocument/2006/relationships/image" Target="../media/image201.emf"/><Relationship Id="rId10" Type="http://schemas.openxmlformats.org/officeDocument/2006/relationships/customXml" Target="../ink/ink201.xml"/><Relationship Id="rId19" Type="http://schemas.openxmlformats.org/officeDocument/2006/relationships/image" Target="../media/image111.emf"/><Relationship Id="rId31" Type="http://schemas.openxmlformats.org/officeDocument/2006/relationships/image" Target="../media/image117.emf"/><Relationship Id="rId60" Type="http://schemas.openxmlformats.org/officeDocument/2006/relationships/customXml" Target="../ink/ink217.xml"/><Relationship Id="rId65" Type="http://schemas.openxmlformats.org/officeDocument/2006/relationships/image" Target="../media/image203.emf"/><Relationship Id="rId4" Type="http://schemas.openxmlformats.org/officeDocument/2006/relationships/customXml" Target="../ink/ink199.xml"/><Relationship Id="rId9" Type="http://schemas.openxmlformats.org/officeDocument/2006/relationships/image" Target="../media/image106.emf"/><Relationship Id="rId14" Type="http://schemas.openxmlformats.org/officeDocument/2006/relationships/customXml" Target="../ink/ink203.xml"/><Relationship Id="rId22" Type="http://schemas.openxmlformats.org/officeDocument/2006/relationships/customXml" Target="../ink/ink207.xml"/><Relationship Id="rId27" Type="http://schemas.openxmlformats.org/officeDocument/2006/relationships/image" Target="../media/image115.emf"/><Relationship Id="rId30" Type="http://schemas.openxmlformats.org/officeDocument/2006/relationships/customXml" Target="../ink/ink211.xml"/><Relationship Id="rId35" Type="http://schemas.openxmlformats.org/officeDocument/2006/relationships/image" Target="../media/image119.emf"/><Relationship Id="rId64" Type="http://schemas.openxmlformats.org/officeDocument/2006/relationships/customXml" Target="../ink/ink219.xml"/><Relationship Id="rId3" Type="http://schemas.openxmlformats.org/officeDocument/2006/relationships/image" Target="../media/image103.emf"/><Relationship Id="rId12" Type="http://schemas.openxmlformats.org/officeDocument/2006/relationships/customXml" Target="../ink/ink202.xml"/><Relationship Id="rId17" Type="http://schemas.openxmlformats.org/officeDocument/2006/relationships/image" Target="../media/image110.emf"/><Relationship Id="rId25" Type="http://schemas.openxmlformats.org/officeDocument/2006/relationships/image" Target="../media/image114.emf"/><Relationship Id="rId33" Type="http://schemas.openxmlformats.org/officeDocument/2006/relationships/image" Target="../media/image118.emf"/><Relationship Id="rId38" Type="http://schemas.openxmlformats.org/officeDocument/2006/relationships/customXml" Target="../ink/ink215.xml"/><Relationship Id="rId59" Type="http://schemas.openxmlformats.org/officeDocument/2006/relationships/image" Target="../media/image199.emf"/><Relationship Id="rId20" Type="http://schemas.openxmlformats.org/officeDocument/2006/relationships/customXml" Target="../ink/ink206.xml"/><Relationship Id="rId62" Type="http://schemas.openxmlformats.org/officeDocument/2006/relationships/customXml" Target="../ink/ink218.xml"/></Relationships>
</file>

<file path=ppt/slides/_rels/slide24.xml.rels><?xml version="1.0" encoding="UTF-8" standalone="yes"?>
<Relationships xmlns="http://schemas.openxmlformats.org/package/2006/relationships"><Relationship Id="rId2" Type="http://schemas.openxmlformats.org/officeDocument/2006/relationships/customXml" Target="../ink/ink220.xml"/><Relationship Id="rId1" Type="http://schemas.openxmlformats.org/officeDocument/2006/relationships/slideLayout" Target="../slideLayouts/slideLayout15.xml"/><Relationship Id="rId11" Type="http://schemas.openxmlformats.org/officeDocument/2006/relationships/image" Target="../media/image213.emf"/></Relationships>
</file>

<file path=ppt/slides/_rels/slide25.xml.rels><?xml version="1.0" encoding="UTF-8" standalone="yes"?>
<Relationships xmlns="http://schemas.openxmlformats.org/package/2006/relationships"><Relationship Id="rId8" Type="http://schemas.openxmlformats.org/officeDocument/2006/relationships/customXml" Target="../ink/ink224.xml"/><Relationship Id="rId13" Type="http://schemas.openxmlformats.org/officeDocument/2006/relationships/image" Target="../media/image225.emf"/><Relationship Id="rId18" Type="http://schemas.openxmlformats.org/officeDocument/2006/relationships/customXml" Target="../ink/ink229.xml"/><Relationship Id="rId26" Type="http://schemas.openxmlformats.org/officeDocument/2006/relationships/customXml" Target="../ink/ink233.xml"/><Relationship Id="rId3" Type="http://schemas.openxmlformats.org/officeDocument/2006/relationships/image" Target="../media/image219.emf"/><Relationship Id="rId21" Type="http://schemas.openxmlformats.org/officeDocument/2006/relationships/image" Target="../media/image229.emf"/><Relationship Id="rId7" Type="http://schemas.openxmlformats.org/officeDocument/2006/relationships/image" Target="../media/image222.emf"/><Relationship Id="rId12" Type="http://schemas.openxmlformats.org/officeDocument/2006/relationships/customXml" Target="../ink/ink226.xml"/><Relationship Id="rId17" Type="http://schemas.openxmlformats.org/officeDocument/2006/relationships/image" Target="../media/image227.emf"/><Relationship Id="rId25" Type="http://schemas.openxmlformats.org/officeDocument/2006/relationships/image" Target="../media/image232.emf"/><Relationship Id="rId2" Type="http://schemas.openxmlformats.org/officeDocument/2006/relationships/customXml" Target="../ink/ink221.xml"/><Relationship Id="rId16" Type="http://schemas.openxmlformats.org/officeDocument/2006/relationships/customXml" Target="../ink/ink228.xml"/><Relationship Id="rId20" Type="http://schemas.openxmlformats.org/officeDocument/2006/relationships/customXml" Target="../ink/ink230.xml"/><Relationship Id="rId1" Type="http://schemas.openxmlformats.org/officeDocument/2006/relationships/slideLayout" Target="../slideLayouts/slideLayout15.xml"/><Relationship Id="rId6" Type="http://schemas.openxmlformats.org/officeDocument/2006/relationships/customXml" Target="../ink/ink223.xml"/><Relationship Id="rId11" Type="http://schemas.openxmlformats.org/officeDocument/2006/relationships/image" Target="../media/image224.emf"/><Relationship Id="rId24" Type="http://schemas.openxmlformats.org/officeDocument/2006/relationships/customXml" Target="../ink/ink232.xml"/><Relationship Id="rId5" Type="http://schemas.openxmlformats.org/officeDocument/2006/relationships/image" Target="../media/image221.emf"/><Relationship Id="rId15" Type="http://schemas.openxmlformats.org/officeDocument/2006/relationships/image" Target="../media/image226.emf"/><Relationship Id="rId23" Type="http://schemas.openxmlformats.org/officeDocument/2006/relationships/image" Target="../media/image231.emf"/><Relationship Id="rId10" Type="http://schemas.openxmlformats.org/officeDocument/2006/relationships/customXml" Target="../ink/ink225.xml"/><Relationship Id="rId19" Type="http://schemas.openxmlformats.org/officeDocument/2006/relationships/image" Target="../media/image228.emf"/><Relationship Id="rId4" Type="http://schemas.openxmlformats.org/officeDocument/2006/relationships/customXml" Target="../ink/ink222.xml"/><Relationship Id="rId9" Type="http://schemas.openxmlformats.org/officeDocument/2006/relationships/image" Target="../media/image223.emf"/><Relationship Id="rId14" Type="http://schemas.openxmlformats.org/officeDocument/2006/relationships/customXml" Target="../ink/ink227.xml"/><Relationship Id="rId22" Type="http://schemas.openxmlformats.org/officeDocument/2006/relationships/customXml" Target="../ink/ink231.xml"/><Relationship Id="rId27" Type="http://schemas.openxmlformats.org/officeDocument/2006/relationships/image" Target="../media/image72.emf"/></Relationships>
</file>

<file path=ppt/slides/_rels/slide2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customXml" Target="../ink/ink23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customXml" Target="../ink/ink238.xml"/><Relationship Id="rId3" Type="http://schemas.openxmlformats.org/officeDocument/2006/relationships/image" Target="../media/image208.emf"/><Relationship Id="rId7" Type="http://schemas.openxmlformats.org/officeDocument/2006/relationships/image" Target="../media/image211.emf"/><Relationship Id="rId2" Type="http://schemas.openxmlformats.org/officeDocument/2006/relationships/customXml" Target="../ink/ink235.xml"/><Relationship Id="rId1" Type="http://schemas.openxmlformats.org/officeDocument/2006/relationships/slideLayout" Target="../slideLayouts/slideLayout2.xml"/><Relationship Id="rId6" Type="http://schemas.openxmlformats.org/officeDocument/2006/relationships/customXml" Target="../ink/ink237.xml"/><Relationship Id="rId5" Type="http://schemas.openxmlformats.org/officeDocument/2006/relationships/image" Target="../media/image209.emf"/><Relationship Id="rId4" Type="http://schemas.openxmlformats.org/officeDocument/2006/relationships/customXml" Target="../ink/ink236.xml"/><Relationship Id="rId9" Type="http://schemas.openxmlformats.org/officeDocument/2006/relationships/image" Target="../media/image212.emf"/></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1.xml"/><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19200" y="457200"/>
            <a:ext cx="7467600" cy="1143000"/>
          </a:xfrm>
        </p:spPr>
        <p:txBody>
          <a:bodyPr/>
          <a:lstStyle/>
          <a:p>
            <a:pPr algn="r" rtl="1">
              <a:defRPr/>
            </a:pPr>
            <a:r>
              <a:rPr lang="fa-IR" sz="4800">
                <a:solidFill>
                  <a:srgbClr val="A50021"/>
                </a:solidFill>
                <a:effectLst>
                  <a:outerShdw blurRad="38100" dist="38100" dir="2700000" algn="tl">
                    <a:srgbClr val="000000"/>
                  </a:outerShdw>
                </a:effectLst>
              </a:rPr>
              <a:t> حلقه‌ها</a:t>
            </a:r>
            <a:endParaRPr lang="en-US" sz="4800">
              <a:solidFill>
                <a:srgbClr val="A50021"/>
              </a:solidFill>
              <a:effectLst>
                <a:outerShdw blurRad="38100" dist="38100" dir="2700000" algn="tl">
                  <a:srgbClr val="000000"/>
                </a:outerShdw>
              </a:effectLst>
            </a:endParaRPr>
          </a:p>
        </p:txBody>
      </p:sp>
      <p:sp>
        <p:nvSpPr>
          <p:cNvPr id="731143" name="Rectangle 7"/>
          <p:cNvSpPr>
            <a:spLocks noChangeArrowheads="1"/>
          </p:cNvSpPr>
          <p:nvPr/>
        </p:nvSpPr>
        <p:spPr bwMode="auto">
          <a:xfrm>
            <a:off x="685800" y="1617663"/>
            <a:ext cx="7848600" cy="1570037"/>
          </a:xfrm>
          <a:prstGeom prst="rect">
            <a:avLst/>
          </a:prstGeom>
          <a:noFill/>
          <a:ln>
            <a:noFill/>
          </a:ln>
        </p:spPr>
        <p:txBody>
          <a:bodyPr anchor="ctr">
            <a:spAutoFit/>
          </a:bodyPr>
          <a:lstStyle/>
          <a:p>
            <a:pPr algn="r" rtl="1" eaLnBrk="1" hangingPunct="1">
              <a:defRPr/>
            </a:pPr>
            <a:r>
              <a:rPr lang="fa-IR" b="1" dirty="0">
                <a:cs typeface="+mn-cs"/>
              </a:rPr>
              <a:t>در حل بسياري از مسائل با عملياتي روبرو مي‌شويم ، كه نياز به تكرار دارند و عمل تكرار آن ها به تعداد مشخصي انجام مي‌گيرد. فرض كنيد، بخواهيم ميانگين 100 عدد را محاسبه كنيم، در اينصورت منطقي بنظر نمي‌رسد كه 100 متغير مختلف را از ورودي دريافت كنيم سپس آن ها را جمع كنيم.</a:t>
            </a:r>
          </a:p>
        </p:txBody>
      </p:sp>
    </p:spTree>
    <p:extLst>
      <p:ext uri="{BB962C8B-B14F-4D97-AF65-F5344CB8AC3E}">
        <p14:creationId xmlns:p14="http://schemas.microsoft.com/office/powerpoint/2010/main" val="37762976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31143"/>
                                        </p:tgtEl>
                                        <p:attrNameLst>
                                          <p:attrName>style.visibility</p:attrName>
                                        </p:attrNameLst>
                                      </p:cBhvr>
                                      <p:to>
                                        <p:strVal val="visible"/>
                                      </p:to>
                                    </p:set>
                                    <p:animEffect transition="in" filter="dissolve">
                                      <p:cBhvr>
                                        <p:cTn id="7" dur="3000"/>
                                        <p:tgtEl>
                                          <p:spTgt spid="731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223749" y="355735"/>
              <a:ext cx="1214651" cy="3301865"/>
            </p14:xfrm>
          </p:contentPart>
        </mc:Choice>
        <mc:Fallback xmlns="">
          <p:pic>
            <p:nvPicPr>
              <p:cNvPr id="9" name="Ink 8"/>
              <p:cNvPicPr/>
              <p:nvPr/>
            </p:nvPicPr>
            <p:blipFill>
              <a:blip r:embed="rId3"/>
              <a:stretch>
                <a:fillRect/>
              </a:stretch>
            </p:blipFill>
            <p:spPr>
              <a:xfrm>
                <a:off x="1215109" y="347095"/>
                <a:ext cx="1233731" cy="331986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5" name="Ink 64"/>
              <p14:cNvContentPartPr/>
              <p14:nvPr/>
            </p14:nvContentPartPr>
            <p14:xfrm>
              <a:off x="1440607" y="5029200"/>
              <a:ext cx="1636920" cy="627480"/>
            </p14:xfrm>
          </p:contentPart>
        </mc:Choice>
        <mc:Fallback xmlns="">
          <p:pic>
            <p:nvPicPr>
              <p:cNvPr id="65" name="Ink 64"/>
              <p:cNvPicPr/>
              <p:nvPr/>
            </p:nvPicPr>
            <p:blipFill>
              <a:blip r:embed="rId5"/>
              <a:stretch>
                <a:fillRect/>
              </a:stretch>
            </p:blipFill>
            <p:spPr>
              <a:xfrm>
                <a:off x="1433047" y="5020560"/>
                <a:ext cx="165492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7" name="Ink 96"/>
              <p14:cNvContentPartPr/>
              <p14:nvPr/>
            </p14:nvContentPartPr>
            <p14:xfrm>
              <a:off x="1485109" y="3613375"/>
              <a:ext cx="1448418" cy="1949345"/>
            </p14:xfrm>
          </p:contentPart>
        </mc:Choice>
        <mc:Fallback xmlns="">
          <p:pic>
            <p:nvPicPr>
              <p:cNvPr id="97" name="Ink 96"/>
              <p:cNvPicPr/>
              <p:nvPr/>
            </p:nvPicPr>
            <p:blipFill>
              <a:blip r:embed="rId7"/>
              <a:stretch>
                <a:fillRect/>
              </a:stretch>
            </p:blipFill>
            <p:spPr>
              <a:xfrm>
                <a:off x="1476828" y="3606175"/>
                <a:ext cx="1466420" cy="196230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6" name="Ink 115"/>
              <p14:cNvContentPartPr/>
              <p14:nvPr/>
            </p14:nvContentPartPr>
            <p14:xfrm>
              <a:off x="2232829" y="5663215"/>
              <a:ext cx="36000" cy="77400"/>
            </p14:xfrm>
          </p:contentPart>
        </mc:Choice>
        <mc:Fallback xmlns="">
          <p:pic>
            <p:nvPicPr>
              <p:cNvPr id="116" name="Ink 115"/>
              <p:cNvPicPr/>
              <p:nvPr/>
            </p:nvPicPr>
            <p:blipFill>
              <a:blip r:embed="rId9"/>
              <a:stretch>
                <a:fillRect/>
              </a:stretch>
            </p:blipFill>
            <p:spPr>
              <a:xfrm>
                <a:off x="2229229" y="5659615"/>
                <a:ext cx="43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7" name="Ink 116"/>
              <p14:cNvContentPartPr/>
              <p14:nvPr/>
            </p14:nvContentPartPr>
            <p14:xfrm>
              <a:off x="1309429" y="4031695"/>
              <a:ext cx="1697400" cy="776880"/>
            </p14:xfrm>
          </p:contentPart>
        </mc:Choice>
        <mc:Fallback xmlns="">
          <p:pic>
            <p:nvPicPr>
              <p:cNvPr id="117" name="Ink 116"/>
              <p:cNvPicPr/>
              <p:nvPr/>
            </p:nvPicPr>
            <p:blipFill>
              <a:blip r:embed="rId11"/>
              <a:stretch>
                <a:fillRect/>
              </a:stretch>
            </p:blipFill>
            <p:spPr>
              <a:xfrm>
                <a:off x="1299709" y="4023415"/>
                <a:ext cx="1715400" cy="79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2" name="Ink 121"/>
              <p14:cNvContentPartPr/>
              <p14:nvPr/>
            </p14:nvContentPartPr>
            <p14:xfrm>
              <a:off x="1105309" y="3111895"/>
              <a:ext cx="1233000" cy="3098160"/>
            </p14:xfrm>
          </p:contentPart>
        </mc:Choice>
        <mc:Fallback xmlns="">
          <p:pic>
            <p:nvPicPr>
              <p:cNvPr id="122" name="Ink 121"/>
              <p:cNvPicPr/>
              <p:nvPr/>
            </p:nvPicPr>
            <p:blipFill>
              <a:blip r:embed="rId13"/>
              <a:stretch>
                <a:fillRect/>
              </a:stretch>
            </p:blipFill>
            <p:spPr>
              <a:xfrm>
                <a:off x="1093429" y="3101095"/>
                <a:ext cx="1256760" cy="312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8" name="Ink 127"/>
              <p14:cNvContentPartPr/>
              <p14:nvPr/>
            </p14:nvContentPartPr>
            <p14:xfrm>
              <a:off x="2344789" y="2886175"/>
              <a:ext cx="1081800" cy="78840"/>
            </p14:xfrm>
          </p:contentPart>
        </mc:Choice>
        <mc:Fallback xmlns="">
          <p:pic>
            <p:nvPicPr>
              <p:cNvPr id="128" name="Ink 127"/>
              <p:cNvPicPr/>
              <p:nvPr/>
            </p:nvPicPr>
            <p:blipFill>
              <a:blip r:embed="rId15"/>
              <a:stretch>
                <a:fillRect/>
              </a:stretch>
            </p:blipFill>
            <p:spPr>
              <a:xfrm>
                <a:off x="2338669" y="2878615"/>
                <a:ext cx="1095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9" name="Ink 128"/>
              <p14:cNvContentPartPr/>
              <p14:nvPr/>
            </p14:nvContentPartPr>
            <p14:xfrm>
              <a:off x="2123389" y="4677535"/>
              <a:ext cx="210960" cy="379440"/>
            </p14:xfrm>
          </p:contentPart>
        </mc:Choice>
        <mc:Fallback xmlns="">
          <p:pic>
            <p:nvPicPr>
              <p:cNvPr id="129" name="Ink 128"/>
              <p:cNvPicPr/>
              <p:nvPr/>
            </p:nvPicPr>
            <p:blipFill>
              <a:blip r:embed="rId17"/>
              <a:stretch>
                <a:fillRect/>
              </a:stretch>
            </p:blipFill>
            <p:spPr>
              <a:xfrm>
                <a:off x="2115109" y="4670335"/>
                <a:ext cx="22896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2" name="Ink 131"/>
              <p14:cNvContentPartPr/>
              <p14:nvPr/>
            </p14:nvContentPartPr>
            <p14:xfrm>
              <a:off x="2536309" y="2285335"/>
              <a:ext cx="424080" cy="470520"/>
            </p14:xfrm>
          </p:contentPart>
        </mc:Choice>
        <mc:Fallback xmlns="">
          <p:pic>
            <p:nvPicPr>
              <p:cNvPr id="132" name="Ink 131"/>
              <p:cNvPicPr/>
              <p:nvPr/>
            </p:nvPicPr>
            <p:blipFill>
              <a:blip r:embed="rId19"/>
              <a:stretch>
                <a:fillRect/>
              </a:stretch>
            </p:blipFill>
            <p:spPr>
              <a:xfrm>
                <a:off x="2530549" y="2277055"/>
                <a:ext cx="43704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6" name="Ink 135"/>
              <p14:cNvContentPartPr/>
              <p14:nvPr/>
            </p14:nvContentPartPr>
            <p14:xfrm>
              <a:off x="3789109" y="2746135"/>
              <a:ext cx="341280" cy="444600"/>
            </p14:xfrm>
          </p:contentPart>
        </mc:Choice>
        <mc:Fallback xmlns="">
          <p:pic>
            <p:nvPicPr>
              <p:cNvPr id="136" name="Ink 135"/>
              <p:cNvPicPr/>
              <p:nvPr/>
            </p:nvPicPr>
            <p:blipFill>
              <a:blip r:embed="rId21"/>
              <a:stretch>
                <a:fillRect/>
              </a:stretch>
            </p:blipFill>
            <p:spPr>
              <a:xfrm>
                <a:off x="3780829" y="2739295"/>
                <a:ext cx="35856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7" name="Ink 136"/>
              <p14:cNvContentPartPr/>
              <p14:nvPr/>
            </p14:nvContentPartPr>
            <p14:xfrm>
              <a:off x="3361069" y="2660095"/>
              <a:ext cx="1060200" cy="578520"/>
            </p14:xfrm>
          </p:contentPart>
        </mc:Choice>
        <mc:Fallback xmlns="">
          <p:pic>
            <p:nvPicPr>
              <p:cNvPr id="137" name="Ink 136"/>
              <p:cNvPicPr/>
              <p:nvPr/>
            </p:nvPicPr>
            <p:blipFill>
              <a:blip r:embed="rId23"/>
              <a:stretch>
                <a:fillRect/>
              </a:stretch>
            </p:blipFill>
            <p:spPr>
              <a:xfrm>
                <a:off x="3351709" y="2653255"/>
                <a:ext cx="108036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3" name="Ink 142"/>
              <p14:cNvContentPartPr/>
              <p14:nvPr/>
            </p14:nvContentPartPr>
            <p14:xfrm>
              <a:off x="6745429" y="-42785"/>
              <a:ext cx="1635480" cy="650880"/>
            </p14:xfrm>
          </p:contentPart>
        </mc:Choice>
        <mc:Fallback xmlns="">
          <p:pic>
            <p:nvPicPr>
              <p:cNvPr id="143" name="Ink 142"/>
              <p:cNvPicPr/>
              <p:nvPr/>
            </p:nvPicPr>
            <p:blipFill>
              <a:blip r:embed="rId25"/>
              <a:stretch>
                <a:fillRect/>
              </a:stretch>
            </p:blipFill>
            <p:spPr>
              <a:xfrm>
                <a:off x="6735349" y="-48905"/>
                <a:ext cx="1656000" cy="664560"/>
              </a:xfrm>
              <a:prstGeom prst="rect">
                <a:avLst/>
              </a:prstGeom>
            </p:spPr>
          </p:pic>
        </mc:Fallback>
      </mc:AlternateContent>
    </p:spTree>
    <p:extLst>
      <p:ext uri="{BB962C8B-B14F-4D97-AF65-F5344CB8AC3E}">
        <p14:creationId xmlns:p14="http://schemas.microsoft.com/office/powerpoint/2010/main" val="28610393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8" name="Ink 57"/>
              <p14:cNvContentPartPr/>
              <p14:nvPr/>
            </p14:nvContentPartPr>
            <p14:xfrm>
              <a:off x="1535869" y="2204038"/>
              <a:ext cx="1479580" cy="1285147"/>
            </p14:xfrm>
          </p:contentPart>
        </mc:Choice>
        <mc:Fallback xmlns="">
          <p:pic>
            <p:nvPicPr>
              <p:cNvPr id="58" name="Ink 57"/>
              <p:cNvPicPr/>
              <p:nvPr/>
            </p:nvPicPr>
            <p:blipFill>
              <a:blip r:embed="rId3"/>
              <a:stretch>
                <a:fillRect/>
              </a:stretch>
            </p:blipFill>
            <p:spPr>
              <a:xfrm>
                <a:off x="1530109" y="2194318"/>
                <a:ext cx="1495060" cy="130062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9" name="Ink 58"/>
              <p14:cNvContentPartPr/>
              <p14:nvPr/>
            </p14:nvContentPartPr>
            <p14:xfrm>
              <a:off x="610669" y="-79082"/>
              <a:ext cx="7693540" cy="4321027"/>
            </p14:xfrm>
          </p:contentPart>
        </mc:Choice>
        <mc:Fallback xmlns="">
          <p:pic>
            <p:nvPicPr>
              <p:cNvPr id="59" name="Ink 58"/>
              <p:cNvPicPr/>
              <p:nvPr/>
            </p:nvPicPr>
            <p:blipFill>
              <a:blip r:embed="rId5"/>
              <a:stretch>
                <a:fillRect/>
              </a:stretch>
            </p:blipFill>
            <p:spPr>
              <a:xfrm>
                <a:off x="593749" y="-87722"/>
                <a:ext cx="7720180" cy="434442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5" name="Ink 64"/>
              <p14:cNvContentPartPr/>
              <p14:nvPr/>
            </p14:nvContentPartPr>
            <p14:xfrm>
              <a:off x="803629" y="3506158"/>
              <a:ext cx="6941140" cy="2822347"/>
            </p14:xfrm>
          </p:contentPart>
        </mc:Choice>
        <mc:Fallback xmlns="">
          <p:pic>
            <p:nvPicPr>
              <p:cNvPr id="65" name="Ink 64"/>
              <p:cNvPicPr/>
              <p:nvPr/>
            </p:nvPicPr>
            <p:blipFill>
              <a:blip r:embed="rId7"/>
              <a:stretch>
                <a:fillRect/>
              </a:stretch>
            </p:blipFill>
            <p:spPr>
              <a:xfrm>
                <a:off x="798229" y="3495718"/>
                <a:ext cx="6957700" cy="2843227"/>
              </a:xfrm>
              <a:prstGeom prst="rect">
                <a:avLst/>
              </a:prstGeom>
            </p:spPr>
          </p:pic>
        </mc:Fallback>
      </mc:AlternateContent>
    </p:spTree>
    <p:extLst>
      <p:ext uri="{BB962C8B-B14F-4D97-AF65-F5344CB8AC3E}">
        <p14:creationId xmlns:p14="http://schemas.microsoft.com/office/powerpoint/2010/main" val="34475498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5" name="Ink 64"/>
              <p14:cNvContentPartPr/>
              <p14:nvPr/>
            </p14:nvContentPartPr>
            <p14:xfrm>
              <a:off x="1440607" y="5029200"/>
              <a:ext cx="1636920" cy="627480"/>
            </p14:xfrm>
          </p:contentPart>
        </mc:Choice>
        <mc:Fallback xmlns="">
          <p:pic>
            <p:nvPicPr>
              <p:cNvPr id="65" name="Ink 64"/>
              <p:cNvPicPr/>
              <p:nvPr/>
            </p:nvPicPr>
            <p:blipFill>
              <a:blip r:embed="rId3"/>
              <a:stretch>
                <a:fillRect/>
              </a:stretch>
            </p:blipFill>
            <p:spPr>
              <a:xfrm>
                <a:off x="1433047" y="5020560"/>
                <a:ext cx="165492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2" name="Ink 121"/>
              <p14:cNvContentPartPr/>
              <p14:nvPr/>
            </p14:nvContentPartPr>
            <p14:xfrm>
              <a:off x="1105309" y="3111895"/>
              <a:ext cx="1233000" cy="3098160"/>
            </p14:xfrm>
          </p:contentPart>
        </mc:Choice>
        <mc:Fallback xmlns="">
          <p:pic>
            <p:nvPicPr>
              <p:cNvPr id="122" name="Ink 121"/>
              <p:cNvPicPr/>
              <p:nvPr/>
            </p:nvPicPr>
            <p:blipFill>
              <a:blip r:embed="rId5"/>
              <a:stretch>
                <a:fillRect/>
              </a:stretch>
            </p:blipFill>
            <p:spPr>
              <a:xfrm>
                <a:off x="1093429" y="3101095"/>
                <a:ext cx="1256760" cy="3120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8" name="Ink 127"/>
              <p14:cNvContentPartPr/>
              <p14:nvPr/>
            </p14:nvContentPartPr>
            <p14:xfrm>
              <a:off x="2344789" y="2886175"/>
              <a:ext cx="1081800" cy="78840"/>
            </p14:xfrm>
          </p:contentPart>
        </mc:Choice>
        <mc:Fallback xmlns="">
          <p:pic>
            <p:nvPicPr>
              <p:cNvPr id="128" name="Ink 127"/>
              <p:cNvPicPr/>
              <p:nvPr/>
            </p:nvPicPr>
            <p:blipFill>
              <a:blip r:embed="rId7"/>
              <a:stretch>
                <a:fillRect/>
              </a:stretch>
            </p:blipFill>
            <p:spPr>
              <a:xfrm>
                <a:off x="2338669" y="2878615"/>
                <a:ext cx="1095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1223749" y="355735"/>
              <a:ext cx="1130411" cy="1256705"/>
            </p14:xfrm>
          </p:contentPart>
        </mc:Choice>
        <mc:Fallback xmlns="">
          <p:pic>
            <p:nvPicPr>
              <p:cNvPr id="2" name="Ink 1"/>
              <p:cNvPicPr/>
              <p:nvPr/>
            </p:nvPicPr>
            <p:blipFill>
              <a:blip r:embed="rId9"/>
              <a:stretch>
                <a:fillRect/>
              </a:stretch>
            </p:blipFill>
            <p:spPr>
              <a:xfrm>
                <a:off x="1215109" y="347095"/>
                <a:ext cx="1145891" cy="127794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1700389" y="2285335"/>
              <a:ext cx="1260000" cy="989225"/>
            </p14:xfrm>
          </p:contentPart>
        </mc:Choice>
        <mc:Fallback xmlns="">
          <p:pic>
            <p:nvPicPr>
              <p:cNvPr id="6" name="Ink 5"/>
              <p:cNvPicPr/>
              <p:nvPr/>
            </p:nvPicPr>
            <p:blipFill>
              <a:blip r:embed="rId11"/>
              <a:stretch>
                <a:fillRect/>
              </a:stretch>
            </p:blipFill>
            <p:spPr>
              <a:xfrm>
                <a:off x="1694629" y="2277055"/>
                <a:ext cx="1272960" cy="100578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1485109" y="3613375"/>
              <a:ext cx="895458" cy="2127240"/>
            </p14:xfrm>
          </p:contentPart>
        </mc:Choice>
        <mc:Fallback xmlns="">
          <p:pic>
            <p:nvPicPr>
              <p:cNvPr id="13" name="Ink 12"/>
              <p:cNvPicPr/>
              <p:nvPr/>
            </p:nvPicPr>
            <p:blipFill>
              <a:blip r:embed="rId13"/>
              <a:stretch>
                <a:fillRect/>
              </a:stretch>
            </p:blipFill>
            <p:spPr>
              <a:xfrm>
                <a:off x="1476828" y="3606175"/>
                <a:ext cx="906980" cy="2138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p14:cNvContentPartPr/>
              <p14:nvPr/>
            </p14:nvContentPartPr>
            <p14:xfrm>
              <a:off x="1349029" y="3980225"/>
              <a:ext cx="2207160" cy="817560"/>
            </p14:xfrm>
          </p:contentPart>
        </mc:Choice>
        <mc:Fallback xmlns="">
          <p:pic>
            <p:nvPicPr>
              <p:cNvPr id="15" name="Ink 14"/>
              <p:cNvPicPr/>
              <p:nvPr/>
            </p:nvPicPr>
            <p:blipFill>
              <a:blip r:embed="rId15"/>
              <a:stretch>
                <a:fillRect/>
              </a:stretch>
            </p:blipFill>
            <p:spPr>
              <a:xfrm>
                <a:off x="1337509" y="3969425"/>
                <a:ext cx="2224440" cy="84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p14:cNvContentPartPr/>
              <p14:nvPr/>
            </p14:nvContentPartPr>
            <p14:xfrm>
              <a:off x="1535869" y="4126385"/>
              <a:ext cx="1938600" cy="373320"/>
            </p14:xfrm>
          </p:contentPart>
        </mc:Choice>
        <mc:Fallback xmlns="">
          <p:pic>
            <p:nvPicPr>
              <p:cNvPr id="25" name="Ink 24"/>
              <p:cNvPicPr/>
              <p:nvPr/>
            </p:nvPicPr>
            <p:blipFill>
              <a:blip r:embed="rId17"/>
              <a:stretch>
                <a:fillRect/>
              </a:stretch>
            </p:blipFill>
            <p:spPr>
              <a:xfrm>
                <a:off x="1528669" y="4118465"/>
                <a:ext cx="19558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p14:cNvContentPartPr/>
              <p14:nvPr/>
            </p14:nvContentPartPr>
            <p14:xfrm>
              <a:off x="1647469" y="5180455"/>
              <a:ext cx="1286058" cy="382320"/>
            </p14:xfrm>
          </p:contentPart>
        </mc:Choice>
        <mc:Fallback xmlns="">
          <p:pic>
            <p:nvPicPr>
              <p:cNvPr id="26" name="Ink 25"/>
              <p:cNvPicPr/>
              <p:nvPr/>
            </p:nvPicPr>
            <p:blipFill>
              <a:blip r:embed="rId19"/>
              <a:stretch>
                <a:fillRect/>
              </a:stretch>
            </p:blipFill>
            <p:spPr>
              <a:xfrm>
                <a:off x="1640988" y="5172895"/>
                <a:ext cx="130226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Ink 61"/>
              <p14:cNvContentPartPr/>
              <p14:nvPr/>
            </p14:nvContentPartPr>
            <p14:xfrm>
              <a:off x="1249669" y="1617535"/>
              <a:ext cx="1188731" cy="631385"/>
            </p14:xfrm>
          </p:contentPart>
        </mc:Choice>
        <mc:Fallback xmlns="">
          <p:pic>
            <p:nvPicPr>
              <p:cNvPr id="62" name="Ink 61"/>
              <p:cNvPicPr/>
              <p:nvPr/>
            </p:nvPicPr>
            <p:blipFill>
              <a:blip r:embed="rId21"/>
              <a:stretch>
                <a:fillRect/>
              </a:stretch>
            </p:blipFill>
            <p:spPr>
              <a:xfrm>
                <a:off x="1243909" y="1607816"/>
                <a:ext cx="1204931" cy="65154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7" name="Ink 66"/>
              <p14:cNvContentPartPr/>
              <p14:nvPr/>
            </p14:nvContentPartPr>
            <p14:xfrm>
              <a:off x="3320029" y="2519345"/>
              <a:ext cx="1814400" cy="683640"/>
            </p14:xfrm>
          </p:contentPart>
        </mc:Choice>
        <mc:Fallback xmlns="">
          <p:pic>
            <p:nvPicPr>
              <p:cNvPr id="67" name="Ink 66"/>
              <p:cNvPicPr/>
              <p:nvPr/>
            </p:nvPicPr>
            <p:blipFill>
              <a:blip r:embed="rId23"/>
              <a:stretch>
                <a:fillRect/>
              </a:stretch>
            </p:blipFill>
            <p:spPr>
              <a:xfrm>
                <a:off x="3310309" y="2511425"/>
                <a:ext cx="1833840" cy="699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1" name="Ink 70"/>
              <p14:cNvContentPartPr/>
              <p14:nvPr/>
            </p14:nvContentPartPr>
            <p14:xfrm>
              <a:off x="3586429" y="2336825"/>
              <a:ext cx="1224720" cy="687960"/>
            </p14:xfrm>
          </p:contentPart>
        </mc:Choice>
        <mc:Fallback xmlns="">
          <p:pic>
            <p:nvPicPr>
              <p:cNvPr id="71" name="Ink 70"/>
              <p:cNvPicPr/>
              <p:nvPr/>
            </p:nvPicPr>
            <p:blipFill>
              <a:blip r:embed="rId25"/>
              <a:stretch>
                <a:fillRect/>
              </a:stretch>
            </p:blipFill>
            <p:spPr>
              <a:xfrm>
                <a:off x="3578509" y="2328185"/>
                <a:ext cx="124020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0" name="Ink 79"/>
              <p14:cNvContentPartPr/>
              <p14:nvPr/>
            </p14:nvContentPartPr>
            <p14:xfrm>
              <a:off x="1472509" y="2014975"/>
              <a:ext cx="892451" cy="1123865"/>
            </p14:xfrm>
          </p:contentPart>
        </mc:Choice>
        <mc:Fallback xmlns="">
          <p:pic>
            <p:nvPicPr>
              <p:cNvPr id="80" name="Ink 79"/>
              <p:cNvPicPr/>
              <p:nvPr/>
            </p:nvPicPr>
            <p:blipFill>
              <a:blip r:embed="rId27"/>
              <a:stretch>
                <a:fillRect/>
              </a:stretch>
            </p:blipFill>
            <p:spPr>
              <a:xfrm>
                <a:off x="1465669" y="2007775"/>
                <a:ext cx="906131" cy="113790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 name="Ink 80"/>
              <p14:cNvContentPartPr/>
              <p14:nvPr/>
            </p14:nvContentPartPr>
            <p14:xfrm>
              <a:off x="1449469" y="2944135"/>
              <a:ext cx="883811" cy="713465"/>
            </p14:xfrm>
          </p:contentPart>
        </mc:Choice>
        <mc:Fallback xmlns="">
          <p:pic>
            <p:nvPicPr>
              <p:cNvPr id="81" name="Ink 80"/>
              <p:cNvPicPr/>
              <p:nvPr/>
            </p:nvPicPr>
            <p:blipFill>
              <a:blip r:embed="rId29"/>
              <a:stretch>
                <a:fillRect/>
              </a:stretch>
            </p:blipFill>
            <p:spPr>
              <a:xfrm>
                <a:off x="1445149" y="2934776"/>
                <a:ext cx="897491" cy="73218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3" name="Ink 82"/>
              <p14:cNvContentPartPr/>
              <p14:nvPr/>
            </p14:nvContentPartPr>
            <p14:xfrm>
              <a:off x="5047309" y="2727785"/>
              <a:ext cx="1065960" cy="121680"/>
            </p14:xfrm>
          </p:contentPart>
        </mc:Choice>
        <mc:Fallback xmlns="">
          <p:pic>
            <p:nvPicPr>
              <p:cNvPr id="83" name="Ink 82"/>
              <p:cNvPicPr/>
              <p:nvPr/>
            </p:nvPicPr>
            <p:blipFill>
              <a:blip r:embed="rId31"/>
              <a:stretch>
                <a:fillRect/>
              </a:stretch>
            </p:blipFill>
            <p:spPr>
              <a:xfrm>
                <a:off x="5040469" y="2718425"/>
                <a:ext cx="1082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7" name="Ink 86"/>
              <p14:cNvContentPartPr/>
              <p14:nvPr/>
            </p14:nvContentPartPr>
            <p14:xfrm>
              <a:off x="6036589" y="2429345"/>
              <a:ext cx="978840" cy="951480"/>
            </p14:xfrm>
          </p:contentPart>
        </mc:Choice>
        <mc:Fallback xmlns="">
          <p:pic>
            <p:nvPicPr>
              <p:cNvPr id="87" name="Ink 86"/>
              <p:cNvPicPr/>
              <p:nvPr/>
            </p:nvPicPr>
            <p:blipFill>
              <a:blip r:embed="rId33"/>
              <a:stretch>
                <a:fillRect/>
              </a:stretch>
            </p:blipFill>
            <p:spPr>
              <a:xfrm>
                <a:off x="6025789" y="2417825"/>
                <a:ext cx="1001520" cy="974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9" name="Ink 88"/>
              <p14:cNvContentPartPr/>
              <p14:nvPr/>
            </p14:nvContentPartPr>
            <p14:xfrm>
              <a:off x="6349789" y="2625545"/>
              <a:ext cx="373680" cy="511200"/>
            </p14:xfrm>
          </p:contentPart>
        </mc:Choice>
        <mc:Fallback xmlns="">
          <p:pic>
            <p:nvPicPr>
              <p:cNvPr id="89" name="Ink 88"/>
              <p:cNvPicPr/>
              <p:nvPr/>
            </p:nvPicPr>
            <p:blipFill>
              <a:blip r:embed="rId35"/>
              <a:stretch>
                <a:fillRect/>
              </a:stretch>
            </p:blipFill>
            <p:spPr>
              <a:xfrm>
                <a:off x="6340069" y="2617625"/>
                <a:ext cx="38808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0" name="Ink 89"/>
              <p14:cNvContentPartPr/>
              <p14:nvPr/>
            </p14:nvContentPartPr>
            <p14:xfrm>
              <a:off x="6567589" y="132895"/>
              <a:ext cx="1813320" cy="535680"/>
            </p14:xfrm>
          </p:contentPart>
        </mc:Choice>
        <mc:Fallback xmlns="">
          <p:pic>
            <p:nvPicPr>
              <p:cNvPr id="90" name="Ink 89"/>
              <p:cNvPicPr/>
              <p:nvPr/>
            </p:nvPicPr>
            <p:blipFill>
              <a:blip r:embed="rId37"/>
              <a:stretch>
                <a:fillRect/>
              </a:stretch>
            </p:blipFill>
            <p:spPr>
              <a:xfrm>
                <a:off x="6557509" y="123895"/>
                <a:ext cx="1833840" cy="554760"/>
              </a:xfrm>
              <a:prstGeom prst="rect">
                <a:avLst/>
              </a:prstGeom>
            </p:spPr>
          </p:pic>
        </mc:Fallback>
      </mc:AlternateContent>
    </p:spTree>
    <p:extLst>
      <p:ext uri="{BB962C8B-B14F-4D97-AF65-F5344CB8AC3E}">
        <p14:creationId xmlns:p14="http://schemas.microsoft.com/office/powerpoint/2010/main" val="39820016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2293309" y="1167895"/>
              <a:ext cx="911520" cy="424440"/>
            </p14:xfrm>
          </p:contentPart>
        </mc:Choice>
        <mc:Fallback xmlns="">
          <p:pic>
            <p:nvPicPr>
              <p:cNvPr id="9" name="Ink 8"/>
              <p:cNvPicPr/>
              <p:nvPr/>
            </p:nvPicPr>
            <p:blipFill>
              <a:blip r:embed="rId3"/>
              <a:stretch>
                <a:fillRect/>
              </a:stretch>
            </p:blipFill>
            <p:spPr>
              <a:xfrm>
                <a:off x="2285749" y="1159615"/>
                <a:ext cx="9273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p14:cNvContentPartPr/>
              <p14:nvPr/>
            </p14:nvContentPartPr>
            <p14:xfrm>
              <a:off x="2080189" y="1897615"/>
              <a:ext cx="1495080" cy="2770920"/>
            </p14:xfrm>
          </p:contentPart>
        </mc:Choice>
        <mc:Fallback xmlns="">
          <p:pic>
            <p:nvPicPr>
              <p:cNvPr id="18" name="Ink 17"/>
              <p:cNvPicPr/>
              <p:nvPr/>
            </p:nvPicPr>
            <p:blipFill>
              <a:blip r:embed="rId5"/>
              <a:stretch>
                <a:fillRect/>
              </a:stretch>
            </p:blipFill>
            <p:spPr>
              <a:xfrm>
                <a:off x="2074069" y="1890775"/>
                <a:ext cx="1509840" cy="2783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1897309" y="1091575"/>
              <a:ext cx="1858320" cy="802440"/>
            </p14:xfrm>
          </p:contentPart>
        </mc:Choice>
        <mc:Fallback xmlns="">
          <p:pic>
            <p:nvPicPr>
              <p:cNvPr id="23" name="Ink 22"/>
              <p:cNvPicPr/>
              <p:nvPr/>
            </p:nvPicPr>
            <p:blipFill>
              <a:blip r:embed="rId7"/>
              <a:stretch>
                <a:fillRect/>
              </a:stretch>
            </p:blipFill>
            <p:spPr>
              <a:xfrm>
                <a:off x="1885069" y="1081855"/>
                <a:ext cx="1881720" cy="824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p14:cNvContentPartPr/>
              <p14:nvPr/>
            </p14:nvContentPartPr>
            <p14:xfrm>
              <a:off x="2447389" y="2873935"/>
              <a:ext cx="647640" cy="699840"/>
            </p14:xfrm>
          </p:contentPart>
        </mc:Choice>
        <mc:Fallback xmlns="">
          <p:pic>
            <p:nvPicPr>
              <p:cNvPr id="25" name="Ink 24"/>
              <p:cNvPicPr/>
              <p:nvPr/>
            </p:nvPicPr>
            <p:blipFill>
              <a:blip r:embed="rId9"/>
              <a:stretch>
                <a:fillRect/>
              </a:stretch>
            </p:blipFill>
            <p:spPr>
              <a:xfrm>
                <a:off x="2443069" y="2868175"/>
                <a:ext cx="656640" cy="710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p14:cNvContentPartPr/>
              <p14:nvPr/>
            </p14:nvContentPartPr>
            <p14:xfrm>
              <a:off x="1266949" y="3259855"/>
              <a:ext cx="2537640" cy="3126600"/>
            </p14:xfrm>
          </p:contentPart>
        </mc:Choice>
        <mc:Fallback xmlns="">
          <p:pic>
            <p:nvPicPr>
              <p:cNvPr id="28" name="Ink 27"/>
              <p:cNvPicPr/>
              <p:nvPr/>
            </p:nvPicPr>
            <p:blipFill>
              <a:blip r:embed="rId11"/>
              <a:stretch>
                <a:fillRect/>
              </a:stretch>
            </p:blipFill>
            <p:spPr>
              <a:xfrm>
                <a:off x="1257949" y="3252295"/>
                <a:ext cx="2553840" cy="3141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4"/>
              <p14:cNvContentPartPr/>
              <p14:nvPr/>
            </p14:nvContentPartPr>
            <p14:xfrm>
              <a:off x="2183149" y="4675015"/>
              <a:ext cx="1547640" cy="674640"/>
            </p14:xfrm>
          </p:contentPart>
        </mc:Choice>
        <mc:Fallback xmlns="">
          <p:pic>
            <p:nvPicPr>
              <p:cNvPr id="35" name="Ink 34"/>
              <p:cNvPicPr/>
              <p:nvPr/>
            </p:nvPicPr>
            <p:blipFill>
              <a:blip r:embed="rId13"/>
              <a:stretch>
                <a:fillRect/>
              </a:stretch>
            </p:blipFill>
            <p:spPr>
              <a:xfrm>
                <a:off x="2174149" y="4666375"/>
                <a:ext cx="156564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p14:cNvContentPartPr/>
              <p14:nvPr/>
            </p14:nvContentPartPr>
            <p14:xfrm>
              <a:off x="2534509" y="4813975"/>
              <a:ext cx="1066320" cy="356040"/>
            </p14:xfrm>
          </p:contentPart>
        </mc:Choice>
        <mc:Fallback xmlns="">
          <p:pic>
            <p:nvPicPr>
              <p:cNvPr id="36" name="Ink 35"/>
              <p:cNvPicPr/>
              <p:nvPr/>
            </p:nvPicPr>
            <p:blipFill>
              <a:blip r:embed="rId15"/>
              <a:stretch>
                <a:fillRect/>
              </a:stretch>
            </p:blipFill>
            <p:spPr>
              <a:xfrm>
                <a:off x="2528749" y="4807135"/>
                <a:ext cx="10800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2" name="Ink 51"/>
              <p14:cNvContentPartPr/>
              <p14:nvPr/>
            </p14:nvContentPartPr>
            <p14:xfrm>
              <a:off x="2291509" y="5906575"/>
              <a:ext cx="1211400" cy="444600"/>
            </p14:xfrm>
          </p:contentPart>
        </mc:Choice>
        <mc:Fallback xmlns="">
          <p:pic>
            <p:nvPicPr>
              <p:cNvPr id="52" name="Ink 51"/>
              <p:cNvPicPr/>
              <p:nvPr/>
            </p:nvPicPr>
            <p:blipFill>
              <a:blip r:embed="rId17"/>
              <a:stretch>
                <a:fillRect/>
              </a:stretch>
            </p:blipFill>
            <p:spPr>
              <a:xfrm>
                <a:off x="2287909" y="5902975"/>
                <a:ext cx="122256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0" name="Ink 59"/>
              <p14:cNvContentPartPr/>
              <p14:nvPr/>
            </p14:nvContentPartPr>
            <p14:xfrm>
              <a:off x="5639509" y="599455"/>
              <a:ext cx="3018600" cy="878400"/>
            </p14:xfrm>
          </p:contentPart>
        </mc:Choice>
        <mc:Fallback xmlns="">
          <p:pic>
            <p:nvPicPr>
              <p:cNvPr id="60" name="Ink 59"/>
              <p:cNvPicPr/>
              <p:nvPr/>
            </p:nvPicPr>
            <p:blipFill>
              <a:blip r:embed="rId19"/>
              <a:stretch>
                <a:fillRect/>
              </a:stretch>
            </p:blipFill>
            <p:spPr>
              <a:xfrm>
                <a:off x="5629429" y="592975"/>
                <a:ext cx="3035880" cy="891720"/>
              </a:xfrm>
              <a:prstGeom prst="rect">
                <a:avLst/>
              </a:prstGeom>
            </p:spPr>
          </p:pic>
        </mc:Fallback>
      </mc:AlternateContent>
    </p:spTree>
    <p:extLst>
      <p:ext uri="{BB962C8B-B14F-4D97-AF65-F5344CB8AC3E}">
        <p14:creationId xmlns:p14="http://schemas.microsoft.com/office/powerpoint/2010/main" val="2343676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Ink 17"/>
              <p14:cNvContentPartPr/>
              <p14:nvPr/>
            </p14:nvContentPartPr>
            <p14:xfrm>
              <a:off x="1499850" y="326340"/>
              <a:ext cx="7215120" cy="2868120"/>
            </p14:xfrm>
          </p:contentPart>
        </mc:Choice>
        <mc:Fallback xmlns="">
          <p:pic>
            <p:nvPicPr>
              <p:cNvPr id="18" name="Ink 17"/>
              <p:cNvPicPr/>
              <p:nvPr/>
            </p:nvPicPr>
            <p:blipFill>
              <a:blip r:embed="rId3"/>
              <a:stretch>
                <a:fillRect/>
              </a:stretch>
            </p:blipFill>
            <p:spPr>
              <a:xfrm>
                <a:off x="1492290" y="314820"/>
                <a:ext cx="7229520" cy="2886120"/>
              </a:xfrm>
              <a:prstGeom prst="rect">
                <a:avLst/>
              </a:prstGeom>
            </p:spPr>
          </p:pic>
        </mc:Fallback>
      </mc:AlternateContent>
    </p:spTree>
    <p:extLst>
      <p:ext uri="{BB962C8B-B14F-4D97-AF65-F5344CB8AC3E}">
        <p14:creationId xmlns:p14="http://schemas.microsoft.com/office/powerpoint/2010/main" val="41125668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0" name="Ink 29"/>
              <p14:cNvContentPartPr/>
              <p14:nvPr/>
            </p14:nvContentPartPr>
            <p14:xfrm>
              <a:off x="1031490" y="1038780"/>
              <a:ext cx="1561680" cy="896400"/>
            </p14:xfrm>
          </p:contentPart>
        </mc:Choice>
        <mc:Fallback xmlns="">
          <p:pic>
            <p:nvPicPr>
              <p:cNvPr id="30" name="Ink 29"/>
              <p:cNvPicPr/>
              <p:nvPr/>
            </p:nvPicPr>
            <p:blipFill>
              <a:blip r:embed="rId3"/>
              <a:stretch>
                <a:fillRect/>
              </a:stretch>
            </p:blipFill>
            <p:spPr>
              <a:xfrm>
                <a:off x="1026090" y="1029780"/>
                <a:ext cx="1576440" cy="916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1" name="Ink 30"/>
              <p14:cNvContentPartPr/>
              <p14:nvPr/>
            </p14:nvContentPartPr>
            <p14:xfrm>
              <a:off x="1078650" y="293220"/>
              <a:ext cx="1038960" cy="522720"/>
            </p14:xfrm>
          </p:contentPart>
        </mc:Choice>
        <mc:Fallback xmlns="">
          <p:pic>
            <p:nvPicPr>
              <p:cNvPr id="31" name="Ink 30"/>
              <p:cNvPicPr/>
              <p:nvPr/>
            </p:nvPicPr>
            <p:blipFill>
              <a:blip r:embed="rId5"/>
              <a:stretch>
                <a:fillRect/>
              </a:stretch>
            </p:blipFill>
            <p:spPr>
              <a:xfrm>
                <a:off x="1063530" y="280980"/>
                <a:ext cx="107028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Ink 32"/>
              <p14:cNvContentPartPr/>
              <p14:nvPr/>
            </p14:nvContentPartPr>
            <p14:xfrm>
              <a:off x="2435130" y="722340"/>
              <a:ext cx="3600" cy="6840"/>
            </p14:xfrm>
          </p:contentPart>
        </mc:Choice>
        <mc:Fallback xmlns="">
          <p:pic>
            <p:nvPicPr>
              <p:cNvPr id="33" name="Ink 32"/>
              <p:cNvPicPr/>
              <p:nvPr/>
            </p:nvPicPr>
            <p:blipFill>
              <a:blip r:embed="rId7"/>
              <a:stretch>
                <a:fillRect/>
              </a:stretch>
            </p:blipFill>
            <p:spPr>
              <a:xfrm>
                <a:off x="2429370" y="716580"/>
                <a:ext cx="13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Ink 43"/>
              <p14:cNvContentPartPr/>
              <p14:nvPr/>
            </p14:nvContentPartPr>
            <p14:xfrm>
              <a:off x="743490" y="1871460"/>
              <a:ext cx="2106720" cy="1155600"/>
            </p14:xfrm>
          </p:contentPart>
        </mc:Choice>
        <mc:Fallback xmlns="">
          <p:pic>
            <p:nvPicPr>
              <p:cNvPr id="44" name="Ink 43"/>
              <p:cNvPicPr/>
              <p:nvPr/>
            </p:nvPicPr>
            <p:blipFill>
              <a:blip r:embed="rId9"/>
              <a:stretch>
                <a:fillRect/>
              </a:stretch>
            </p:blipFill>
            <p:spPr>
              <a:xfrm>
                <a:off x="732690" y="1862820"/>
                <a:ext cx="2127240" cy="1172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7" name="Ink 76"/>
              <p14:cNvContentPartPr/>
              <p14:nvPr/>
            </p14:nvContentPartPr>
            <p14:xfrm>
              <a:off x="859050" y="2994660"/>
              <a:ext cx="5590440" cy="1295280"/>
            </p14:xfrm>
          </p:contentPart>
        </mc:Choice>
        <mc:Fallback xmlns="">
          <p:pic>
            <p:nvPicPr>
              <p:cNvPr id="77" name="Ink 76"/>
              <p:cNvPicPr/>
              <p:nvPr/>
            </p:nvPicPr>
            <p:blipFill>
              <a:blip r:embed="rId11"/>
              <a:stretch>
                <a:fillRect/>
              </a:stretch>
            </p:blipFill>
            <p:spPr>
              <a:xfrm>
                <a:off x="852930" y="2986020"/>
                <a:ext cx="5604120" cy="131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0" name="Ink 99"/>
              <p14:cNvContentPartPr/>
              <p14:nvPr/>
            </p14:nvContentPartPr>
            <p14:xfrm>
              <a:off x="1318410" y="453420"/>
              <a:ext cx="738000" cy="988200"/>
            </p14:xfrm>
          </p:contentPart>
        </mc:Choice>
        <mc:Fallback xmlns="">
          <p:pic>
            <p:nvPicPr>
              <p:cNvPr id="100" name="Ink 99"/>
              <p:cNvPicPr/>
              <p:nvPr/>
            </p:nvPicPr>
            <p:blipFill>
              <a:blip r:embed="rId13"/>
              <a:stretch>
                <a:fillRect/>
              </a:stretch>
            </p:blipFill>
            <p:spPr>
              <a:xfrm>
                <a:off x="1307970" y="443700"/>
                <a:ext cx="761040" cy="100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4" name="Ink 103"/>
              <p14:cNvContentPartPr/>
              <p14:nvPr/>
            </p14:nvContentPartPr>
            <p14:xfrm>
              <a:off x="4137930" y="3219660"/>
              <a:ext cx="1180440" cy="380520"/>
            </p14:xfrm>
          </p:contentPart>
        </mc:Choice>
        <mc:Fallback xmlns="">
          <p:pic>
            <p:nvPicPr>
              <p:cNvPr id="104" name="Ink 103"/>
              <p:cNvPicPr/>
              <p:nvPr/>
            </p:nvPicPr>
            <p:blipFill>
              <a:blip r:embed="rId15"/>
              <a:stretch>
                <a:fillRect/>
              </a:stretch>
            </p:blipFill>
            <p:spPr>
              <a:xfrm>
                <a:off x="4130730" y="3211740"/>
                <a:ext cx="11962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3" name="Ink 112"/>
              <p14:cNvContentPartPr/>
              <p14:nvPr/>
            </p14:nvContentPartPr>
            <p14:xfrm>
              <a:off x="6432570" y="3069540"/>
              <a:ext cx="1618200" cy="689040"/>
            </p14:xfrm>
          </p:contentPart>
        </mc:Choice>
        <mc:Fallback xmlns="">
          <p:pic>
            <p:nvPicPr>
              <p:cNvPr id="113" name="Ink 112"/>
              <p:cNvPicPr/>
              <p:nvPr/>
            </p:nvPicPr>
            <p:blipFill>
              <a:blip r:embed="rId17"/>
              <a:stretch>
                <a:fillRect/>
              </a:stretch>
            </p:blipFill>
            <p:spPr>
              <a:xfrm>
                <a:off x="6424650" y="3061260"/>
                <a:ext cx="163584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9" name="Ink 138"/>
              <p14:cNvContentPartPr/>
              <p14:nvPr/>
            </p14:nvContentPartPr>
            <p14:xfrm>
              <a:off x="1805130" y="2441700"/>
              <a:ext cx="5338080" cy="661320"/>
            </p14:xfrm>
          </p:contentPart>
        </mc:Choice>
        <mc:Fallback xmlns="">
          <p:pic>
            <p:nvPicPr>
              <p:cNvPr id="139" name="Ink 138"/>
              <p:cNvPicPr/>
              <p:nvPr/>
            </p:nvPicPr>
            <p:blipFill>
              <a:blip r:embed="rId19"/>
              <a:stretch>
                <a:fillRect/>
              </a:stretch>
            </p:blipFill>
            <p:spPr>
              <a:xfrm>
                <a:off x="1796130" y="2432340"/>
                <a:ext cx="535644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5" name="Ink 164"/>
              <p14:cNvContentPartPr/>
              <p14:nvPr/>
            </p14:nvContentPartPr>
            <p14:xfrm>
              <a:off x="1752210" y="2644020"/>
              <a:ext cx="154080" cy="195120"/>
            </p14:xfrm>
          </p:contentPart>
        </mc:Choice>
        <mc:Fallback xmlns="">
          <p:pic>
            <p:nvPicPr>
              <p:cNvPr id="165" name="Ink 164"/>
              <p:cNvPicPr/>
              <p:nvPr/>
            </p:nvPicPr>
            <p:blipFill>
              <a:blip r:embed="rId21"/>
              <a:stretch>
                <a:fillRect/>
              </a:stretch>
            </p:blipFill>
            <p:spPr>
              <a:xfrm>
                <a:off x="1744290" y="2637180"/>
                <a:ext cx="1688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0" name="Ink 169"/>
              <p14:cNvContentPartPr/>
              <p14:nvPr/>
            </p14:nvContentPartPr>
            <p14:xfrm>
              <a:off x="3476250" y="4049100"/>
              <a:ext cx="1241640" cy="383400"/>
            </p14:xfrm>
          </p:contentPart>
        </mc:Choice>
        <mc:Fallback xmlns="">
          <p:pic>
            <p:nvPicPr>
              <p:cNvPr id="170" name="Ink 169"/>
              <p:cNvPicPr/>
              <p:nvPr/>
            </p:nvPicPr>
            <p:blipFill>
              <a:blip r:embed="rId23"/>
              <a:stretch>
                <a:fillRect/>
              </a:stretch>
            </p:blipFill>
            <p:spPr>
              <a:xfrm>
                <a:off x="3469050" y="4042620"/>
                <a:ext cx="125676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4" name="Ink 173"/>
              <p14:cNvContentPartPr/>
              <p14:nvPr/>
            </p14:nvContentPartPr>
            <p14:xfrm>
              <a:off x="3871170" y="4103820"/>
              <a:ext cx="578520" cy="254520"/>
            </p14:xfrm>
          </p:contentPart>
        </mc:Choice>
        <mc:Fallback xmlns="">
          <p:pic>
            <p:nvPicPr>
              <p:cNvPr id="174" name="Ink 173"/>
              <p:cNvPicPr/>
              <p:nvPr/>
            </p:nvPicPr>
            <p:blipFill>
              <a:blip r:embed="rId25"/>
              <a:stretch>
                <a:fillRect/>
              </a:stretch>
            </p:blipFill>
            <p:spPr>
              <a:xfrm>
                <a:off x="3861810" y="4099140"/>
                <a:ext cx="5936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8" name="Ink 177"/>
              <p14:cNvContentPartPr/>
              <p14:nvPr/>
            </p14:nvContentPartPr>
            <p14:xfrm>
              <a:off x="829890" y="2981700"/>
              <a:ext cx="2651400" cy="1417680"/>
            </p14:xfrm>
          </p:contentPart>
        </mc:Choice>
        <mc:Fallback xmlns="">
          <p:pic>
            <p:nvPicPr>
              <p:cNvPr id="178" name="Ink 177"/>
              <p:cNvPicPr/>
              <p:nvPr/>
            </p:nvPicPr>
            <p:blipFill>
              <a:blip r:embed="rId27"/>
              <a:stretch>
                <a:fillRect/>
              </a:stretch>
            </p:blipFill>
            <p:spPr>
              <a:xfrm>
                <a:off x="821970" y="2971620"/>
                <a:ext cx="2666880" cy="1434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9" name="Ink 178"/>
              <p14:cNvContentPartPr/>
              <p14:nvPr/>
            </p14:nvContentPartPr>
            <p14:xfrm>
              <a:off x="1717650" y="1785780"/>
              <a:ext cx="171360" cy="119160"/>
            </p14:xfrm>
          </p:contentPart>
        </mc:Choice>
        <mc:Fallback xmlns="">
          <p:pic>
            <p:nvPicPr>
              <p:cNvPr id="179" name="Ink 178"/>
              <p:cNvPicPr/>
              <p:nvPr/>
            </p:nvPicPr>
            <p:blipFill>
              <a:blip r:embed="rId29"/>
              <a:stretch>
                <a:fillRect/>
              </a:stretch>
            </p:blipFill>
            <p:spPr>
              <a:xfrm>
                <a:off x="1709370" y="1774980"/>
                <a:ext cx="190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0" name="Ink 179"/>
              <p14:cNvContentPartPr/>
              <p14:nvPr/>
            </p14:nvContentPartPr>
            <p14:xfrm>
              <a:off x="1145610" y="2015460"/>
              <a:ext cx="1105560" cy="327600"/>
            </p14:xfrm>
          </p:contentPart>
        </mc:Choice>
        <mc:Fallback xmlns="">
          <p:pic>
            <p:nvPicPr>
              <p:cNvPr id="180" name="Ink 179"/>
              <p:cNvPicPr/>
              <p:nvPr/>
            </p:nvPicPr>
            <p:blipFill>
              <a:blip r:embed="rId31"/>
              <a:stretch>
                <a:fillRect/>
              </a:stretch>
            </p:blipFill>
            <p:spPr>
              <a:xfrm>
                <a:off x="1134090" y="2005740"/>
                <a:ext cx="11275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 name="Ink 3"/>
              <p14:cNvContentPartPr/>
              <p14:nvPr/>
            </p14:nvContentPartPr>
            <p14:xfrm>
              <a:off x="3820069" y="209575"/>
              <a:ext cx="4361040" cy="1941120"/>
            </p14:xfrm>
          </p:contentPart>
        </mc:Choice>
        <mc:Fallback xmlns="">
          <p:pic>
            <p:nvPicPr>
              <p:cNvPr id="4" name="Ink 3"/>
              <p:cNvPicPr/>
              <p:nvPr/>
            </p:nvPicPr>
            <p:blipFill>
              <a:blip r:embed="rId33"/>
              <a:stretch>
                <a:fillRect/>
              </a:stretch>
            </p:blipFill>
            <p:spPr>
              <a:xfrm>
                <a:off x="3810349" y="200215"/>
                <a:ext cx="4378680" cy="1957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p14:cNvContentPartPr/>
              <p14:nvPr/>
            </p14:nvContentPartPr>
            <p14:xfrm>
              <a:off x="2057509" y="3406015"/>
              <a:ext cx="205560" cy="267840"/>
            </p14:xfrm>
          </p:contentPart>
        </mc:Choice>
        <mc:Fallback xmlns="">
          <p:pic>
            <p:nvPicPr>
              <p:cNvPr id="24" name="Ink 23"/>
              <p:cNvPicPr/>
              <p:nvPr/>
            </p:nvPicPr>
            <p:blipFill>
              <a:blip r:embed="rId35"/>
              <a:stretch>
                <a:fillRect/>
              </a:stretch>
            </p:blipFill>
            <p:spPr>
              <a:xfrm>
                <a:off x="2049229" y="3397735"/>
                <a:ext cx="2235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 name="Ink 2"/>
              <p14:cNvContentPartPr/>
              <p14:nvPr/>
            </p14:nvContentPartPr>
            <p14:xfrm>
              <a:off x="6648930" y="3286260"/>
              <a:ext cx="1096560" cy="278280"/>
            </p14:xfrm>
          </p:contentPart>
        </mc:Choice>
        <mc:Fallback xmlns="">
          <p:pic>
            <p:nvPicPr>
              <p:cNvPr id="3" name="Ink 2"/>
              <p:cNvPicPr/>
              <p:nvPr/>
            </p:nvPicPr>
            <p:blipFill>
              <a:blip r:embed="rId37"/>
              <a:stretch>
                <a:fillRect/>
              </a:stretch>
            </p:blipFill>
            <p:spPr>
              <a:xfrm>
                <a:off x="6640650" y="3277980"/>
                <a:ext cx="1115280" cy="295920"/>
              </a:xfrm>
              <a:prstGeom prst="rect">
                <a:avLst/>
              </a:prstGeom>
            </p:spPr>
          </p:pic>
        </mc:Fallback>
      </mc:AlternateContent>
    </p:spTree>
    <p:extLst>
      <p:ext uri="{BB962C8B-B14F-4D97-AF65-F5344CB8AC3E}">
        <p14:creationId xmlns:p14="http://schemas.microsoft.com/office/powerpoint/2010/main" val="32723103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0" name="Ink 29"/>
              <p14:cNvContentPartPr/>
              <p14:nvPr/>
            </p14:nvContentPartPr>
            <p14:xfrm>
              <a:off x="1031490" y="1038780"/>
              <a:ext cx="1561680" cy="896400"/>
            </p14:xfrm>
          </p:contentPart>
        </mc:Choice>
        <mc:Fallback xmlns="">
          <p:pic>
            <p:nvPicPr>
              <p:cNvPr id="30" name="Ink 29"/>
              <p:cNvPicPr/>
              <p:nvPr/>
            </p:nvPicPr>
            <p:blipFill>
              <a:blip r:embed="rId3"/>
              <a:stretch>
                <a:fillRect/>
              </a:stretch>
            </p:blipFill>
            <p:spPr>
              <a:xfrm>
                <a:off x="1026089" y="1029780"/>
                <a:ext cx="1576803" cy="916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1" name="Ink 30"/>
              <p14:cNvContentPartPr/>
              <p14:nvPr/>
            </p14:nvContentPartPr>
            <p14:xfrm>
              <a:off x="1078650" y="293220"/>
              <a:ext cx="1038960" cy="522720"/>
            </p14:xfrm>
          </p:contentPart>
        </mc:Choice>
        <mc:Fallback xmlns="">
          <p:pic>
            <p:nvPicPr>
              <p:cNvPr id="31" name="Ink 30"/>
              <p:cNvPicPr/>
              <p:nvPr/>
            </p:nvPicPr>
            <p:blipFill>
              <a:blip r:embed="rId5"/>
              <a:stretch>
                <a:fillRect/>
              </a:stretch>
            </p:blipFill>
            <p:spPr>
              <a:xfrm>
                <a:off x="1063530" y="280980"/>
                <a:ext cx="107028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Ink 32"/>
              <p14:cNvContentPartPr/>
              <p14:nvPr/>
            </p14:nvContentPartPr>
            <p14:xfrm>
              <a:off x="2435130" y="722340"/>
              <a:ext cx="3600" cy="6840"/>
            </p14:xfrm>
          </p:contentPart>
        </mc:Choice>
        <mc:Fallback xmlns="">
          <p:pic>
            <p:nvPicPr>
              <p:cNvPr id="33" name="Ink 32"/>
              <p:cNvPicPr/>
              <p:nvPr/>
            </p:nvPicPr>
            <p:blipFill>
              <a:blip r:embed="rId7"/>
              <a:stretch>
                <a:fillRect/>
              </a:stretch>
            </p:blipFill>
            <p:spPr>
              <a:xfrm>
                <a:off x="2429370" y="716580"/>
                <a:ext cx="13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Ink 43"/>
              <p14:cNvContentPartPr/>
              <p14:nvPr/>
            </p14:nvContentPartPr>
            <p14:xfrm>
              <a:off x="743490" y="1871460"/>
              <a:ext cx="2106720" cy="1155600"/>
            </p14:xfrm>
          </p:contentPart>
        </mc:Choice>
        <mc:Fallback xmlns="">
          <p:pic>
            <p:nvPicPr>
              <p:cNvPr id="44" name="Ink 43"/>
              <p:cNvPicPr/>
              <p:nvPr/>
            </p:nvPicPr>
            <p:blipFill>
              <a:blip r:embed="rId9"/>
              <a:stretch>
                <a:fillRect/>
              </a:stretch>
            </p:blipFill>
            <p:spPr>
              <a:xfrm>
                <a:off x="732690" y="1862820"/>
                <a:ext cx="2127240" cy="1172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7" name="Ink 76"/>
              <p14:cNvContentPartPr/>
              <p14:nvPr/>
            </p14:nvContentPartPr>
            <p14:xfrm>
              <a:off x="859050" y="2994660"/>
              <a:ext cx="5590440" cy="1295280"/>
            </p14:xfrm>
          </p:contentPart>
        </mc:Choice>
        <mc:Fallback xmlns="">
          <p:pic>
            <p:nvPicPr>
              <p:cNvPr id="77" name="Ink 76"/>
              <p:cNvPicPr/>
              <p:nvPr/>
            </p:nvPicPr>
            <p:blipFill>
              <a:blip r:embed="rId11"/>
              <a:stretch>
                <a:fillRect/>
              </a:stretch>
            </p:blipFill>
            <p:spPr>
              <a:xfrm>
                <a:off x="852930" y="2986020"/>
                <a:ext cx="5604120" cy="131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0" name="Ink 99"/>
              <p14:cNvContentPartPr/>
              <p14:nvPr/>
            </p14:nvContentPartPr>
            <p14:xfrm>
              <a:off x="1318410" y="453420"/>
              <a:ext cx="738000" cy="988200"/>
            </p14:xfrm>
          </p:contentPart>
        </mc:Choice>
        <mc:Fallback xmlns="">
          <p:pic>
            <p:nvPicPr>
              <p:cNvPr id="100" name="Ink 99"/>
              <p:cNvPicPr/>
              <p:nvPr/>
            </p:nvPicPr>
            <p:blipFill>
              <a:blip r:embed="rId13"/>
              <a:stretch>
                <a:fillRect/>
              </a:stretch>
            </p:blipFill>
            <p:spPr>
              <a:xfrm>
                <a:off x="1307970" y="443700"/>
                <a:ext cx="761040" cy="100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4" name="Ink 103"/>
              <p14:cNvContentPartPr/>
              <p14:nvPr/>
            </p14:nvContentPartPr>
            <p14:xfrm>
              <a:off x="4137930" y="3219660"/>
              <a:ext cx="1180440" cy="380520"/>
            </p14:xfrm>
          </p:contentPart>
        </mc:Choice>
        <mc:Fallback xmlns="">
          <p:pic>
            <p:nvPicPr>
              <p:cNvPr id="104" name="Ink 103"/>
              <p:cNvPicPr/>
              <p:nvPr/>
            </p:nvPicPr>
            <p:blipFill>
              <a:blip r:embed="rId15"/>
              <a:stretch>
                <a:fillRect/>
              </a:stretch>
            </p:blipFill>
            <p:spPr>
              <a:xfrm>
                <a:off x="4130730" y="3211740"/>
                <a:ext cx="11962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3" name="Ink 112"/>
              <p14:cNvContentPartPr/>
              <p14:nvPr/>
            </p14:nvContentPartPr>
            <p14:xfrm>
              <a:off x="6432570" y="3069540"/>
              <a:ext cx="1618200" cy="689040"/>
            </p14:xfrm>
          </p:contentPart>
        </mc:Choice>
        <mc:Fallback xmlns="">
          <p:pic>
            <p:nvPicPr>
              <p:cNvPr id="113" name="Ink 112"/>
              <p:cNvPicPr/>
              <p:nvPr/>
            </p:nvPicPr>
            <p:blipFill>
              <a:blip r:embed="rId17"/>
              <a:stretch>
                <a:fillRect/>
              </a:stretch>
            </p:blipFill>
            <p:spPr>
              <a:xfrm>
                <a:off x="6424650" y="3061260"/>
                <a:ext cx="163584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2" name="Ink 121"/>
              <p14:cNvContentPartPr/>
              <p14:nvPr/>
            </p14:nvContentPartPr>
            <p14:xfrm>
              <a:off x="6648930" y="3286260"/>
              <a:ext cx="1096560" cy="278280"/>
            </p14:xfrm>
          </p:contentPart>
        </mc:Choice>
        <mc:Fallback xmlns="">
          <p:pic>
            <p:nvPicPr>
              <p:cNvPr id="122" name="Ink 121"/>
              <p:cNvPicPr/>
              <p:nvPr/>
            </p:nvPicPr>
            <p:blipFill>
              <a:blip r:embed="rId19"/>
              <a:stretch>
                <a:fillRect/>
              </a:stretch>
            </p:blipFill>
            <p:spPr>
              <a:xfrm>
                <a:off x="6640650" y="3277980"/>
                <a:ext cx="11152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9" name="Ink 138"/>
              <p14:cNvContentPartPr/>
              <p14:nvPr/>
            </p14:nvContentPartPr>
            <p14:xfrm>
              <a:off x="1805130" y="2441700"/>
              <a:ext cx="5338080" cy="661320"/>
            </p14:xfrm>
          </p:contentPart>
        </mc:Choice>
        <mc:Fallback xmlns="">
          <p:pic>
            <p:nvPicPr>
              <p:cNvPr id="139" name="Ink 138"/>
              <p:cNvPicPr/>
              <p:nvPr/>
            </p:nvPicPr>
            <p:blipFill>
              <a:blip r:embed="rId21"/>
              <a:stretch>
                <a:fillRect/>
              </a:stretch>
            </p:blipFill>
            <p:spPr>
              <a:xfrm>
                <a:off x="1796130" y="2432340"/>
                <a:ext cx="535644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5" name="Ink 164"/>
              <p14:cNvContentPartPr/>
              <p14:nvPr/>
            </p14:nvContentPartPr>
            <p14:xfrm>
              <a:off x="1752210" y="2644020"/>
              <a:ext cx="154080" cy="195120"/>
            </p14:xfrm>
          </p:contentPart>
        </mc:Choice>
        <mc:Fallback xmlns="">
          <p:pic>
            <p:nvPicPr>
              <p:cNvPr id="165" name="Ink 164"/>
              <p:cNvPicPr/>
              <p:nvPr/>
            </p:nvPicPr>
            <p:blipFill>
              <a:blip r:embed="rId25"/>
              <a:stretch>
                <a:fillRect/>
              </a:stretch>
            </p:blipFill>
            <p:spPr>
              <a:xfrm>
                <a:off x="1744290" y="2637180"/>
                <a:ext cx="1688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0" name="Ink 169"/>
              <p14:cNvContentPartPr/>
              <p14:nvPr/>
            </p14:nvContentPartPr>
            <p14:xfrm>
              <a:off x="3476250" y="4049100"/>
              <a:ext cx="1241640" cy="383400"/>
            </p14:xfrm>
          </p:contentPart>
        </mc:Choice>
        <mc:Fallback xmlns="">
          <p:pic>
            <p:nvPicPr>
              <p:cNvPr id="170" name="Ink 169"/>
              <p:cNvPicPr/>
              <p:nvPr/>
            </p:nvPicPr>
            <p:blipFill>
              <a:blip r:embed="rId27"/>
              <a:stretch>
                <a:fillRect/>
              </a:stretch>
            </p:blipFill>
            <p:spPr>
              <a:xfrm>
                <a:off x="3469050" y="4042620"/>
                <a:ext cx="125676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4" name="Ink 173"/>
              <p14:cNvContentPartPr/>
              <p14:nvPr/>
            </p14:nvContentPartPr>
            <p14:xfrm>
              <a:off x="3871170" y="4103820"/>
              <a:ext cx="578520" cy="254520"/>
            </p14:xfrm>
          </p:contentPart>
        </mc:Choice>
        <mc:Fallback xmlns="">
          <p:pic>
            <p:nvPicPr>
              <p:cNvPr id="174" name="Ink 173"/>
              <p:cNvPicPr/>
              <p:nvPr/>
            </p:nvPicPr>
            <p:blipFill>
              <a:blip r:embed="rId29"/>
              <a:stretch>
                <a:fillRect/>
              </a:stretch>
            </p:blipFill>
            <p:spPr>
              <a:xfrm>
                <a:off x="3861810" y="4099140"/>
                <a:ext cx="5936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8" name="Ink 177"/>
              <p14:cNvContentPartPr/>
              <p14:nvPr/>
            </p14:nvContentPartPr>
            <p14:xfrm>
              <a:off x="829890" y="2981700"/>
              <a:ext cx="2651400" cy="1417680"/>
            </p14:xfrm>
          </p:contentPart>
        </mc:Choice>
        <mc:Fallback xmlns="">
          <p:pic>
            <p:nvPicPr>
              <p:cNvPr id="178" name="Ink 177"/>
              <p:cNvPicPr/>
              <p:nvPr/>
            </p:nvPicPr>
            <p:blipFill>
              <a:blip r:embed="rId31"/>
              <a:stretch>
                <a:fillRect/>
              </a:stretch>
            </p:blipFill>
            <p:spPr>
              <a:xfrm>
                <a:off x="821970" y="2971620"/>
                <a:ext cx="2666880" cy="1434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9" name="Ink 178"/>
              <p14:cNvContentPartPr/>
              <p14:nvPr/>
            </p14:nvContentPartPr>
            <p14:xfrm>
              <a:off x="1717650" y="1785780"/>
              <a:ext cx="171360" cy="119160"/>
            </p14:xfrm>
          </p:contentPart>
        </mc:Choice>
        <mc:Fallback xmlns="">
          <p:pic>
            <p:nvPicPr>
              <p:cNvPr id="179" name="Ink 178"/>
              <p:cNvPicPr/>
              <p:nvPr/>
            </p:nvPicPr>
            <p:blipFill>
              <a:blip r:embed="rId33"/>
              <a:stretch>
                <a:fillRect/>
              </a:stretch>
            </p:blipFill>
            <p:spPr>
              <a:xfrm>
                <a:off x="1709370" y="1774980"/>
                <a:ext cx="190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0" name="Ink 179"/>
              <p14:cNvContentPartPr/>
              <p14:nvPr/>
            </p14:nvContentPartPr>
            <p14:xfrm>
              <a:off x="1145610" y="2015460"/>
              <a:ext cx="1105560" cy="327600"/>
            </p14:xfrm>
          </p:contentPart>
        </mc:Choice>
        <mc:Fallback xmlns="">
          <p:pic>
            <p:nvPicPr>
              <p:cNvPr id="180" name="Ink 179"/>
              <p:cNvPicPr/>
              <p:nvPr/>
            </p:nvPicPr>
            <p:blipFill>
              <a:blip r:embed="rId35"/>
              <a:stretch>
                <a:fillRect/>
              </a:stretch>
            </p:blipFill>
            <p:spPr>
              <a:xfrm>
                <a:off x="1134090" y="2005740"/>
                <a:ext cx="11275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 name="Ink 3"/>
              <p14:cNvContentPartPr/>
              <p14:nvPr/>
            </p14:nvContentPartPr>
            <p14:xfrm>
              <a:off x="2669149" y="209575"/>
              <a:ext cx="5281560" cy="1414440"/>
            </p14:xfrm>
          </p:contentPart>
        </mc:Choice>
        <mc:Fallback xmlns="">
          <p:pic>
            <p:nvPicPr>
              <p:cNvPr id="4" name="Ink 3"/>
              <p:cNvPicPr/>
              <p:nvPr/>
            </p:nvPicPr>
            <p:blipFill>
              <a:blip r:embed="rId53"/>
              <a:stretch>
                <a:fillRect/>
              </a:stretch>
            </p:blipFill>
            <p:spPr>
              <a:xfrm>
                <a:off x="2663389" y="200215"/>
                <a:ext cx="5295600" cy="1433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 name="Ink 23"/>
              <p14:cNvContentPartPr/>
              <p14:nvPr/>
            </p14:nvContentPartPr>
            <p14:xfrm>
              <a:off x="2057509" y="3406015"/>
              <a:ext cx="205560" cy="267840"/>
            </p14:xfrm>
          </p:contentPart>
        </mc:Choice>
        <mc:Fallback xmlns="">
          <p:pic>
            <p:nvPicPr>
              <p:cNvPr id="24" name="Ink 23"/>
              <p:cNvPicPr/>
              <p:nvPr/>
            </p:nvPicPr>
            <p:blipFill>
              <a:blip r:embed="rId55"/>
              <a:stretch>
                <a:fillRect/>
              </a:stretch>
            </p:blipFill>
            <p:spPr>
              <a:xfrm>
                <a:off x="2049229" y="3397735"/>
                <a:ext cx="2235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Ink 54"/>
              <p14:cNvContentPartPr/>
              <p14:nvPr/>
            </p14:nvContentPartPr>
            <p14:xfrm>
              <a:off x="7542469" y="3078775"/>
              <a:ext cx="583920" cy="653400"/>
            </p14:xfrm>
          </p:contentPart>
        </mc:Choice>
        <mc:Fallback xmlns="">
          <p:pic>
            <p:nvPicPr>
              <p:cNvPr id="55" name="Ink 54"/>
              <p:cNvPicPr/>
              <p:nvPr/>
            </p:nvPicPr>
            <p:blipFill>
              <a:blip r:embed="rId57"/>
              <a:stretch>
                <a:fillRect/>
              </a:stretch>
            </p:blipFill>
            <p:spPr>
              <a:xfrm>
                <a:off x="7534549" y="3074455"/>
                <a:ext cx="60120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0" name="Ink 69"/>
              <p14:cNvContentPartPr/>
              <p14:nvPr/>
            </p14:nvContentPartPr>
            <p14:xfrm>
              <a:off x="1628029" y="4858975"/>
              <a:ext cx="6582960" cy="1023840"/>
            </p14:xfrm>
          </p:contentPart>
        </mc:Choice>
        <mc:Fallback xmlns="">
          <p:pic>
            <p:nvPicPr>
              <p:cNvPr id="70" name="Ink 69"/>
              <p:cNvPicPr/>
              <p:nvPr/>
            </p:nvPicPr>
            <p:blipFill>
              <a:blip r:embed="rId59"/>
              <a:stretch>
                <a:fillRect/>
              </a:stretch>
            </p:blipFill>
            <p:spPr>
              <a:xfrm>
                <a:off x="1617589" y="4849975"/>
                <a:ext cx="6602760" cy="1039320"/>
              </a:xfrm>
              <a:prstGeom prst="rect">
                <a:avLst/>
              </a:prstGeom>
            </p:spPr>
          </p:pic>
        </mc:Fallback>
      </mc:AlternateContent>
    </p:spTree>
    <p:extLst>
      <p:ext uri="{BB962C8B-B14F-4D97-AF65-F5344CB8AC3E}">
        <p14:creationId xmlns:p14="http://schemas.microsoft.com/office/powerpoint/2010/main" val="11984146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0" name="Ink 29"/>
              <p14:cNvContentPartPr/>
              <p14:nvPr/>
            </p14:nvContentPartPr>
            <p14:xfrm>
              <a:off x="1031490" y="1038780"/>
              <a:ext cx="1561680" cy="896400"/>
            </p14:xfrm>
          </p:contentPart>
        </mc:Choice>
        <mc:Fallback xmlns="">
          <p:pic>
            <p:nvPicPr>
              <p:cNvPr id="30" name="Ink 29"/>
              <p:cNvPicPr/>
              <p:nvPr/>
            </p:nvPicPr>
            <p:blipFill>
              <a:blip r:embed="rId3"/>
              <a:stretch>
                <a:fillRect/>
              </a:stretch>
            </p:blipFill>
            <p:spPr>
              <a:xfrm>
                <a:off x="1026090" y="1029780"/>
                <a:ext cx="1576440" cy="916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1" name="Ink 30"/>
              <p14:cNvContentPartPr/>
              <p14:nvPr/>
            </p14:nvContentPartPr>
            <p14:xfrm>
              <a:off x="1078650" y="293220"/>
              <a:ext cx="1038960" cy="522720"/>
            </p14:xfrm>
          </p:contentPart>
        </mc:Choice>
        <mc:Fallback xmlns="">
          <p:pic>
            <p:nvPicPr>
              <p:cNvPr id="31" name="Ink 30"/>
              <p:cNvPicPr/>
              <p:nvPr/>
            </p:nvPicPr>
            <p:blipFill>
              <a:blip r:embed="rId5"/>
              <a:stretch>
                <a:fillRect/>
              </a:stretch>
            </p:blipFill>
            <p:spPr>
              <a:xfrm>
                <a:off x="1063530" y="280980"/>
                <a:ext cx="107028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Ink 32"/>
              <p14:cNvContentPartPr/>
              <p14:nvPr/>
            </p14:nvContentPartPr>
            <p14:xfrm>
              <a:off x="2435130" y="722340"/>
              <a:ext cx="3600" cy="6840"/>
            </p14:xfrm>
          </p:contentPart>
        </mc:Choice>
        <mc:Fallback xmlns="">
          <p:pic>
            <p:nvPicPr>
              <p:cNvPr id="33" name="Ink 32"/>
              <p:cNvPicPr/>
              <p:nvPr/>
            </p:nvPicPr>
            <p:blipFill>
              <a:blip r:embed="rId7"/>
              <a:stretch>
                <a:fillRect/>
              </a:stretch>
            </p:blipFill>
            <p:spPr>
              <a:xfrm>
                <a:off x="2429370" y="716580"/>
                <a:ext cx="13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Ink 43"/>
              <p14:cNvContentPartPr/>
              <p14:nvPr/>
            </p14:nvContentPartPr>
            <p14:xfrm>
              <a:off x="743490" y="1871460"/>
              <a:ext cx="2106720" cy="1155600"/>
            </p14:xfrm>
          </p:contentPart>
        </mc:Choice>
        <mc:Fallback xmlns="">
          <p:pic>
            <p:nvPicPr>
              <p:cNvPr id="44" name="Ink 43"/>
              <p:cNvPicPr/>
              <p:nvPr/>
            </p:nvPicPr>
            <p:blipFill>
              <a:blip r:embed="rId9"/>
              <a:stretch>
                <a:fillRect/>
              </a:stretch>
            </p:blipFill>
            <p:spPr>
              <a:xfrm>
                <a:off x="732690" y="1862820"/>
                <a:ext cx="2127240" cy="1172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7" name="Ink 76"/>
              <p14:cNvContentPartPr/>
              <p14:nvPr/>
            </p14:nvContentPartPr>
            <p14:xfrm>
              <a:off x="859050" y="2994660"/>
              <a:ext cx="1920960" cy="1056240"/>
            </p14:xfrm>
          </p:contentPart>
        </mc:Choice>
        <mc:Fallback xmlns="">
          <p:pic>
            <p:nvPicPr>
              <p:cNvPr id="77" name="Ink 76"/>
              <p:cNvPicPr/>
              <p:nvPr/>
            </p:nvPicPr>
            <p:blipFill>
              <a:blip r:embed="rId11"/>
              <a:stretch>
                <a:fillRect/>
              </a:stretch>
            </p:blipFill>
            <p:spPr>
              <a:xfrm>
                <a:off x="852930" y="2986020"/>
                <a:ext cx="1938600" cy="1075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0" name="Ink 99"/>
              <p14:cNvContentPartPr/>
              <p14:nvPr/>
            </p14:nvContentPartPr>
            <p14:xfrm>
              <a:off x="1318410" y="453420"/>
              <a:ext cx="738000" cy="988200"/>
            </p14:xfrm>
          </p:contentPart>
        </mc:Choice>
        <mc:Fallback xmlns="">
          <p:pic>
            <p:nvPicPr>
              <p:cNvPr id="100" name="Ink 99"/>
              <p:cNvPicPr/>
              <p:nvPr/>
            </p:nvPicPr>
            <p:blipFill>
              <a:blip r:embed="rId13"/>
              <a:stretch>
                <a:fillRect/>
              </a:stretch>
            </p:blipFill>
            <p:spPr>
              <a:xfrm>
                <a:off x="1307970" y="443700"/>
                <a:ext cx="761040" cy="100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9" name="Ink 138"/>
              <p14:cNvContentPartPr/>
              <p14:nvPr/>
            </p14:nvContentPartPr>
            <p14:xfrm>
              <a:off x="1805130" y="2441700"/>
              <a:ext cx="5338080" cy="661320"/>
            </p14:xfrm>
          </p:contentPart>
        </mc:Choice>
        <mc:Fallback xmlns="">
          <p:pic>
            <p:nvPicPr>
              <p:cNvPr id="139" name="Ink 138"/>
              <p:cNvPicPr/>
              <p:nvPr/>
            </p:nvPicPr>
            <p:blipFill>
              <a:blip r:embed="rId19"/>
              <a:stretch>
                <a:fillRect/>
              </a:stretch>
            </p:blipFill>
            <p:spPr>
              <a:xfrm>
                <a:off x="1796130" y="2432340"/>
                <a:ext cx="535644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5" name="Ink 164"/>
              <p14:cNvContentPartPr/>
              <p14:nvPr/>
            </p14:nvContentPartPr>
            <p14:xfrm>
              <a:off x="1752210" y="2644020"/>
              <a:ext cx="154080" cy="195120"/>
            </p14:xfrm>
          </p:contentPart>
        </mc:Choice>
        <mc:Fallback xmlns="">
          <p:pic>
            <p:nvPicPr>
              <p:cNvPr id="165" name="Ink 164"/>
              <p:cNvPicPr/>
              <p:nvPr/>
            </p:nvPicPr>
            <p:blipFill>
              <a:blip r:embed="rId21"/>
              <a:stretch>
                <a:fillRect/>
              </a:stretch>
            </p:blipFill>
            <p:spPr>
              <a:xfrm>
                <a:off x="1744290" y="2637180"/>
                <a:ext cx="1688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0" name="Ink 169"/>
              <p14:cNvContentPartPr/>
              <p14:nvPr/>
            </p14:nvContentPartPr>
            <p14:xfrm>
              <a:off x="3476250" y="4049100"/>
              <a:ext cx="1241640" cy="383400"/>
            </p14:xfrm>
          </p:contentPart>
        </mc:Choice>
        <mc:Fallback xmlns="">
          <p:pic>
            <p:nvPicPr>
              <p:cNvPr id="170" name="Ink 169"/>
              <p:cNvPicPr/>
              <p:nvPr/>
            </p:nvPicPr>
            <p:blipFill>
              <a:blip r:embed="rId23"/>
              <a:stretch>
                <a:fillRect/>
              </a:stretch>
            </p:blipFill>
            <p:spPr>
              <a:xfrm>
                <a:off x="3469050" y="4042620"/>
                <a:ext cx="125676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9" name="Ink 178"/>
              <p14:cNvContentPartPr/>
              <p14:nvPr/>
            </p14:nvContentPartPr>
            <p14:xfrm>
              <a:off x="1717650" y="1785780"/>
              <a:ext cx="171360" cy="119160"/>
            </p14:xfrm>
          </p:contentPart>
        </mc:Choice>
        <mc:Fallback xmlns="">
          <p:pic>
            <p:nvPicPr>
              <p:cNvPr id="179" name="Ink 178"/>
              <p:cNvPicPr/>
              <p:nvPr/>
            </p:nvPicPr>
            <p:blipFill>
              <a:blip r:embed="rId29"/>
              <a:stretch>
                <a:fillRect/>
              </a:stretch>
            </p:blipFill>
            <p:spPr>
              <a:xfrm>
                <a:off x="1709370" y="1774980"/>
                <a:ext cx="190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0" name="Ink 179"/>
              <p14:cNvContentPartPr/>
              <p14:nvPr/>
            </p14:nvContentPartPr>
            <p14:xfrm>
              <a:off x="1145610" y="2015460"/>
              <a:ext cx="1105560" cy="327600"/>
            </p14:xfrm>
          </p:contentPart>
        </mc:Choice>
        <mc:Fallback xmlns="">
          <p:pic>
            <p:nvPicPr>
              <p:cNvPr id="180" name="Ink 179"/>
              <p:cNvPicPr/>
              <p:nvPr/>
            </p:nvPicPr>
            <p:blipFill>
              <a:blip r:embed="rId31"/>
              <a:stretch>
                <a:fillRect/>
              </a:stretch>
            </p:blipFill>
            <p:spPr>
              <a:xfrm>
                <a:off x="1134090" y="2005740"/>
                <a:ext cx="11275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 name="Ink 2"/>
              <p14:cNvContentPartPr/>
              <p14:nvPr/>
            </p14:nvContentPartPr>
            <p14:xfrm>
              <a:off x="3760650" y="3120300"/>
              <a:ext cx="2106720" cy="677880"/>
            </p14:xfrm>
          </p:contentPart>
        </mc:Choice>
        <mc:Fallback xmlns="">
          <p:pic>
            <p:nvPicPr>
              <p:cNvPr id="3" name="Ink 2"/>
              <p:cNvPicPr/>
              <p:nvPr/>
            </p:nvPicPr>
            <p:blipFill>
              <a:blip r:embed="rId39"/>
              <a:stretch>
                <a:fillRect/>
              </a:stretch>
            </p:blipFill>
            <p:spPr>
              <a:xfrm>
                <a:off x="3752730" y="3112020"/>
                <a:ext cx="212256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 name="Ink 4"/>
              <p14:cNvContentPartPr/>
              <p14:nvPr/>
            </p14:nvContentPartPr>
            <p14:xfrm>
              <a:off x="6648930" y="3272095"/>
              <a:ext cx="1319419" cy="296640"/>
            </p14:xfrm>
          </p:contentPart>
        </mc:Choice>
        <mc:Fallback xmlns="">
          <p:pic>
            <p:nvPicPr>
              <p:cNvPr id="5" name="Ink 4"/>
              <p:cNvPicPr/>
              <p:nvPr/>
            </p:nvPicPr>
            <p:blipFill>
              <a:blip r:embed="rId63"/>
              <a:stretch>
                <a:fillRect/>
              </a:stretch>
            </p:blipFill>
            <p:spPr>
              <a:xfrm>
                <a:off x="6640650" y="3263815"/>
                <a:ext cx="1336339"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 name="Ink 5"/>
              <p14:cNvContentPartPr/>
              <p14:nvPr/>
            </p14:nvContentPartPr>
            <p14:xfrm>
              <a:off x="6297570" y="3360420"/>
              <a:ext cx="102960" cy="236160"/>
            </p14:xfrm>
          </p:contentPart>
        </mc:Choice>
        <mc:Fallback xmlns="">
          <p:pic>
            <p:nvPicPr>
              <p:cNvPr id="6" name="Ink 5"/>
              <p:cNvPicPr/>
              <p:nvPr/>
            </p:nvPicPr>
            <p:blipFill>
              <a:blip r:embed="rId65"/>
              <a:stretch>
                <a:fillRect/>
              </a:stretch>
            </p:blipFill>
            <p:spPr>
              <a:xfrm>
                <a:off x="6288570" y="3356100"/>
                <a:ext cx="1202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 name="Ink 6"/>
              <p14:cNvContentPartPr/>
              <p14:nvPr/>
            </p14:nvContentPartPr>
            <p14:xfrm>
              <a:off x="2740770" y="3502620"/>
              <a:ext cx="1081080" cy="20880"/>
            </p14:xfrm>
          </p:contentPart>
        </mc:Choice>
        <mc:Fallback xmlns="">
          <p:pic>
            <p:nvPicPr>
              <p:cNvPr id="7" name="Ink 6"/>
              <p:cNvPicPr/>
              <p:nvPr/>
            </p:nvPicPr>
            <p:blipFill>
              <a:blip r:embed="rId45"/>
              <a:stretch>
                <a:fillRect/>
              </a:stretch>
            </p:blipFill>
            <p:spPr>
              <a:xfrm>
                <a:off x="2734290" y="3495420"/>
                <a:ext cx="1098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 name="Ink 7"/>
              <p14:cNvContentPartPr/>
              <p14:nvPr/>
            </p14:nvContentPartPr>
            <p14:xfrm>
              <a:off x="1924290" y="4033260"/>
              <a:ext cx="1485720" cy="256680"/>
            </p14:xfrm>
          </p:contentPart>
        </mc:Choice>
        <mc:Fallback xmlns="">
          <p:pic>
            <p:nvPicPr>
              <p:cNvPr id="8" name="Ink 7"/>
              <p:cNvPicPr/>
              <p:nvPr/>
            </p:nvPicPr>
            <p:blipFill>
              <a:blip r:embed="rId47"/>
              <a:stretch>
                <a:fillRect/>
              </a:stretch>
            </p:blipFill>
            <p:spPr>
              <a:xfrm>
                <a:off x="1918890" y="4026420"/>
                <a:ext cx="15001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 name="Ink 10"/>
              <p14:cNvContentPartPr/>
              <p14:nvPr/>
            </p14:nvContentPartPr>
            <p14:xfrm>
              <a:off x="4137930" y="3219660"/>
              <a:ext cx="1180440" cy="380520"/>
            </p14:xfrm>
          </p:contentPart>
        </mc:Choice>
        <mc:Fallback xmlns="">
          <p:pic>
            <p:nvPicPr>
              <p:cNvPr id="11" name="Ink 10"/>
              <p:cNvPicPr/>
              <p:nvPr/>
            </p:nvPicPr>
            <p:blipFill>
              <a:blip r:embed="rId15"/>
              <a:stretch>
                <a:fillRect/>
              </a:stretch>
            </p:blipFill>
            <p:spPr>
              <a:xfrm>
                <a:off x="4130730" y="3211740"/>
                <a:ext cx="11962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 name="Ink 11"/>
              <p14:cNvContentPartPr/>
              <p14:nvPr/>
            </p14:nvContentPartPr>
            <p14:xfrm>
              <a:off x="3855709" y="209575"/>
              <a:ext cx="4095000" cy="1414440"/>
            </p14:xfrm>
          </p:contentPart>
        </mc:Choice>
        <mc:Fallback xmlns="">
          <p:pic>
            <p:nvPicPr>
              <p:cNvPr id="12" name="Ink 11"/>
              <p:cNvPicPr/>
              <p:nvPr/>
            </p:nvPicPr>
            <p:blipFill>
              <a:blip r:embed="rId70"/>
              <a:stretch>
                <a:fillRect/>
              </a:stretch>
            </p:blipFill>
            <p:spPr>
              <a:xfrm>
                <a:off x="3847789" y="200215"/>
                <a:ext cx="4111200" cy="1433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 name="Ink 12"/>
              <p14:cNvContentPartPr/>
              <p14:nvPr/>
            </p14:nvContentPartPr>
            <p14:xfrm>
              <a:off x="2669149" y="520975"/>
              <a:ext cx="1069560" cy="587880"/>
            </p14:xfrm>
          </p:contentPart>
        </mc:Choice>
        <mc:Fallback xmlns="">
          <p:pic>
            <p:nvPicPr>
              <p:cNvPr id="13" name="Ink 12"/>
              <p:cNvPicPr/>
              <p:nvPr/>
            </p:nvPicPr>
            <p:blipFill>
              <a:blip r:embed="rId72"/>
              <a:stretch>
                <a:fillRect/>
              </a:stretch>
            </p:blipFill>
            <p:spPr>
              <a:xfrm>
                <a:off x="2663389" y="511255"/>
                <a:ext cx="1086480"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 name="Ink 15"/>
              <p14:cNvContentPartPr/>
              <p14:nvPr/>
            </p14:nvContentPartPr>
            <p14:xfrm>
              <a:off x="1161450" y="2981700"/>
              <a:ext cx="2319840" cy="1417555"/>
            </p14:xfrm>
          </p:contentPart>
        </mc:Choice>
        <mc:Fallback xmlns="">
          <p:pic>
            <p:nvPicPr>
              <p:cNvPr id="16" name="Ink 15"/>
              <p:cNvPicPr/>
              <p:nvPr/>
            </p:nvPicPr>
            <p:blipFill>
              <a:blip r:embed="rId74"/>
              <a:stretch>
                <a:fillRect/>
              </a:stretch>
            </p:blipFill>
            <p:spPr>
              <a:xfrm>
                <a:off x="1156410" y="2971621"/>
                <a:ext cx="2332440" cy="1434833"/>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8" name="Ink 17"/>
              <p14:cNvContentPartPr/>
              <p14:nvPr/>
            </p14:nvContentPartPr>
            <p14:xfrm>
              <a:off x="3871170" y="4103820"/>
              <a:ext cx="578520" cy="254520"/>
            </p14:xfrm>
          </p:contentPart>
        </mc:Choice>
        <mc:Fallback xmlns="">
          <p:pic>
            <p:nvPicPr>
              <p:cNvPr id="18" name="Ink 17"/>
              <p:cNvPicPr/>
              <p:nvPr/>
            </p:nvPicPr>
            <p:blipFill>
              <a:blip r:embed="rId25"/>
              <a:stretch>
                <a:fillRect/>
              </a:stretch>
            </p:blipFill>
            <p:spPr>
              <a:xfrm>
                <a:off x="3861810" y="4099140"/>
                <a:ext cx="5936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9" name="Ink 18"/>
              <p14:cNvContentPartPr/>
              <p14:nvPr/>
            </p14:nvContentPartPr>
            <p14:xfrm>
              <a:off x="1628029" y="5470975"/>
              <a:ext cx="18360" cy="10080"/>
            </p14:xfrm>
          </p:contentPart>
        </mc:Choice>
        <mc:Fallback xmlns="">
          <p:pic>
            <p:nvPicPr>
              <p:cNvPr id="19" name="Ink 18"/>
              <p:cNvPicPr/>
              <p:nvPr/>
            </p:nvPicPr>
            <p:blipFill>
              <a:blip r:embed="rId77"/>
              <a:stretch>
                <a:fillRect/>
              </a:stretch>
            </p:blipFill>
            <p:spPr>
              <a:xfrm>
                <a:off x="1617589" y="5460535"/>
                <a:ext cx="3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3" name="Ink 22"/>
              <p14:cNvContentPartPr/>
              <p14:nvPr/>
            </p14:nvContentPartPr>
            <p14:xfrm>
              <a:off x="5751090" y="3069540"/>
              <a:ext cx="2299680" cy="689040"/>
            </p14:xfrm>
          </p:contentPart>
        </mc:Choice>
        <mc:Fallback xmlns="">
          <p:pic>
            <p:nvPicPr>
              <p:cNvPr id="23" name="Ink 22"/>
              <p:cNvPicPr/>
              <p:nvPr/>
            </p:nvPicPr>
            <p:blipFill>
              <a:blip r:embed="rId79"/>
              <a:stretch>
                <a:fillRect/>
              </a:stretch>
            </p:blipFill>
            <p:spPr>
              <a:xfrm>
                <a:off x="5744970" y="3061260"/>
                <a:ext cx="231552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4" name="Ink 33"/>
              <p14:cNvContentPartPr/>
              <p14:nvPr/>
            </p14:nvContentPartPr>
            <p14:xfrm>
              <a:off x="6761970" y="4243140"/>
              <a:ext cx="1799299" cy="1335115"/>
            </p14:xfrm>
          </p:contentPart>
        </mc:Choice>
        <mc:Fallback xmlns="">
          <p:pic>
            <p:nvPicPr>
              <p:cNvPr id="34" name="Ink 33"/>
              <p:cNvPicPr/>
              <p:nvPr/>
            </p:nvPicPr>
            <p:blipFill>
              <a:blip r:embed="rId81"/>
              <a:stretch>
                <a:fillRect/>
              </a:stretch>
            </p:blipFill>
            <p:spPr>
              <a:xfrm>
                <a:off x="6749370" y="4236301"/>
                <a:ext cx="1821259" cy="1354553"/>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p14:cNvContentPartPr/>
              <p14:nvPr/>
            </p14:nvContentPartPr>
            <p14:xfrm>
              <a:off x="829890" y="3502980"/>
              <a:ext cx="234360" cy="107280"/>
            </p14:xfrm>
          </p:contentPart>
        </mc:Choice>
        <mc:Fallback xmlns="">
          <p:pic>
            <p:nvPicPr>
              <p:cNvPr id="53" name="Ink 52"/>
              <p:cNvPicPr/>
              <p:nvPr/>
            </p:nvPicPr>
            <p:blipFill>
              <a:blip r:embed="rId83"/>
              <a:stretch>
                <a:fillRect/>
              </a:stretch>
            </p:blipFill>
            <p:spPr>
              <a:xfrm>
                <a:off x="821970" y="3498660"/>
                <a:ext cx="246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4" name="Ink 63"/>
              <p14:cNvContentPartPr/>
              <p14:nvPr/>
            </p14:nvContentPartPr>
            <p14:xfrm>
              <a:off x="3371490" y="5084335"/>
              <a:ext cx="5317219" cy="1147680"/>
            </p14:xfrm>
          </p:contentPart>
        </mc:Choice>
        <mc:Fallback xmlns="">
          <p:pic>
            <p:nvPicPr>
              <p:cNvPr id="64" name="Ink 63"/>
              <p:cNvPicPr/>
              <p:nvPr/>
            </p:nvPicPr>
            <p:blipFill>
              <a:blip r:embed="rId85"/>
              <a:stretch>
                <a:fillRect/>
              </a:stretch>
            </p:blipFill>
            <p:spPr>
              <a:xfrm>
                <a:off x="3365010" y="5073175"/>
                <a:ext cx="5333779" cy="1168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Ink 64"/>
              <p14:cNvContentPartPr/>
              <p14:nvPr/>
            </p14:nvContentPartPr>
            <p14:xfrm>
              <a:off x="3366810" y="4379580"/>
              <a:ext cx="2103139" cy="900595"/>
            </p14:xfrm>
          </p:contentPart>
        </mc:Choice>
        <mc:Fallback xmlns="">
          <p:pic>
            <p:nvPicPr>
              <p:cNvPr id="65" name="Ink 64"/>
              <p:cNvPicPr/>
              <p:nvPr/>
            </p:nvPicPr>
            <p:blipFill>
              <a:blip r:embed="rId87"/>
              <a:stretch>
                <a:fillRect/>
              </a:stretch>
            </p:blipFill>
            <p:spPr>
              <a:xfrm>
                <a:off x="3357450" y="4373101"/>
                <a:ext cx="2121499" cy="917153"/>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Ink 65"/>
              <p14:cNvContentPartPr/>
              <p14:nvPr/>
            </p14:nvContentPartPr>
            <p14:xfrm>
              <a:off x="3342330" y="4132260"/>
              <a:ext cx="115939" cy="176635"/>
            </p14:xfrm>
          </p:contentPart>
        </mc:Choice>
        <mc:Fallback xmlns="">
          <p:pic>
            <p:nvPicPr>
              <p:cNvPr id="66" name="Ink 65"/>
              <p:cNvPicPr/>
              <p:nvPr/>
            </p:nvPicPr>
            <p:blipFill>
              <a:blip r:embed="rId89"/>
              <a:stretch>
                <a:fillRect/>
              </a:stretch>
            </p:blipFill>
            <p:spPr>
              <a:xfrm>
                <a:off x="3336209" y="4126504"/>
                <a:ext cx="129261" cy="189946"/>
              </a:xfrm>
              <a:prstGeom prst="rect">
                <a:avLst/>
              </a:prstGeom>
            </p:spPr>
          </p:pic>
        </mc:Fallback>
      </mc:AlternateContent>
    </p:spTree>
    <p:extLst>
      <p:ext uri="{BB962C8B-B14F-4D97-AF65-F5344CB8AC3E}">
        <p14:creationId xmlns:p14="http://schemas.microsoft.com/office/powerpoint/2010/main" val="25683193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0" name="Ink 29"/>
              <p14:cNvContentPartPr/>
              <p14:nvPr/>
            </p14:nvContentPartPr>
            <p14:xfrm>
              <a:off x="1031490" y="1038780"/>
              <a:ext cx="1561680" cy="599760"/>
            </p14:xfrm>
          </p:contentPart>
        </mc:Choice>
        <mc:Fallback xmlns="">
          <p:pic>
            <p:nvPicPr>
              <p:cNvPr id="30" name="Ink 29"/>
              <p:cNvPicPr/>
              <p:nvPr/>
            </p:nvPicPr>
            <p:blipFill>
              <a:blip r:embed="rId3"/>
              <a:stretch>
                <a:fillRect/>
              </a:stretch>
            </p:blipFill>
            <p:spPr>
              <a:xfrm>
                <a:off x="1026090" y="1029780"/>
                <a:ext cx="157644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1" name="Ink 30"/>
              <p14:cNvContentPartPr/>
              <p14:nvPr/>
            </p14:nvContentPartPr>
            <p14:xfrm>
              <a:off x="1078650" y="293220"/>
              <a:ext cx="1038960" cy="522720"/>
            </p14:xfrm>
          </p:contentPart>
        </mc:Choice>
        <mc:Fallback xmlns="">
          <p:pic>
            <p:nvPicPr>
              <p:cNvPr id="31" name="Ink 30"/>
              <p:cNvPicPr/>
              <p:nvPr/>
            </p:nvPicPr>
            <p:blipFill>
              <a:blip r:embed="rId5"/>
              <a:stretch>
                <a:fillRect/>
              </a:stretch>
            </p:blipFill>
            <p:spPr>
              <a:xfrm>
                <a:off x="1063530" y="280980"/>
                <a:ext cx="107028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Ink 32"/>
              <p14:cNvContentPartPr/>
              <p14:nvPr/>
            </p14:nvContentPartPr>
            <p14:xfrm>
              <a:off x="2435130" y="722340"/>
              <a:ext cx="3600" cy="6840"/>
            </p14:xfrm>
          </p:contentPart>
        </mc:Choice>
        <mc:Fallback xmlns="">
          <p:pic>
            <p:nvPicPr>
              <p:cNvPr id="33" name="Ink 32"/>
              <p:cNvPicPr/>
              <p:nvPr/>
            </p:nvPicPr>
            <p:blipFill>
              <a:blip r:embed="rId7"/>
              <a:stretch>
                <a:fillRect/>
              </a:stretch>
            </p:blipFill>
            <p:spPr>
              <a:xfrm>
                <a:off x="2429370" y="716580"/>
                <a:ext cx="13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Ink 43"/>
              <p14:cNvContentPartPr/>
              <p14:nvPr/>
            </p14:nvContentPartPr>
            <p14:xfrm>
              <a:off x="743490" y="1871460"/>
              <a:ext cx="2106720" cy="1155600"/>
            </p14:xfrm>
          </p:contentPart>
        </mc:Choice>
        <mc:Fallback xmlns="">
          <p:pic>
            <p:nvPicPr>
              <p:cNvPr id="44" name="Ink 43"/>
              <p:cNvPicPr/>
              <p:nvPr/>
            </p:nvPicPr>
            <p:blipFill>
              <a:blip r:embed="rId9"/>
              <a:stretch>
                <a:fillRect/>
              </a:stretch>
            </p:blipFill>
            <p:spPr>
              <a:xfrm>
                <a:off x="732690" y="1862820"/>
                <a:ext cx="2127240" cy="1172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7" name="Ink 76"/>
              <p14:cNvContentPartPr/>
              <p14:nvPr/>
            </p14:nvContentPartPr>
            <p14:xfrm>
              <a:off x="859050" y="2994660"/>
              <a:ext cx="1920960" cy="1056240"/>
            </p14:xfrm>
          </p:contentPart>
        </mc:Choice>
        <mc:Fallback xmlns="">
          <p:pic>
            <p:nvPicPr>
              <p:cNvPr id="77" name="Ink 76"/>
              <p:cNvPicPr/>
              <p:nvPr/>
            </p:nvPicPr>
            <p:blipFill>
              <a:blip r:embed="rId11"/>
              <a:stretch>
                <a:fillRect/>
              </a:stretch>
            </p:blipFill>
            <p:spPr>
              <a:xfrm>
                <a:off x="852930" y="2986020"/>
                <a:ext cx="1938600" cy="1075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9" name="Ink 138"/>
              <p14:cNvContentPartPr/>
              <p14:nvPr/>
            </p14:nvContentPartPr>
            <p14:xfrm>
              <a:off x="1805130" y="2441700"/>
              <a:ext cx="5338080" cy="661320"/>
            </p14:xfrm>
          </p:contentPart>
        </mc:Choice>
        <mc:Fallback xmlns="">
          <p:pic>
            <p:nvPicPr>
              <p:cNvPr id="139" name="Ink 138"/>
              <p:cNvPicPr/>
              <p:nvPr/>
            </p:nvPicPr>
            <p:blipFill>
              <a:blip r:embed="rId13"/>
              <a:stretch>
                <a:fillRect/>
              </a:stretch>
            </p:blipFill>
            <p:spPr>
              <a:xfrm>
                <a:off x="1796130" y="2432340"/>
                <a:ext cx="535644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0" name="Ink 169"/>
              <p14:cNvContentPartPr/>
              <p14:nvPr/>
            </p14:nvContentPartPr>
            <p14:xfrm>
              <a:off x="3476250" y="4049100"/>
              <a:ext cx="1241640" cy="383400"/>
            </p14:xfrm>
          </p:contentPart>
        </mc:Choice>
        <mc:Fallback xmlns="">
          <p:pic>
            <p:nvPicPr>
              <p:cNvPr id="170" name="Ink 169"/>
              <p:cNvPicPr/>
              <p:nvPr/>
            </p:nvPicPr>
            <p:blipFill>
              <a:blip r:embed="rId15"/>
              <a:stretch>
                <a:fillRect/>
              </a:stretch>
            </p:blipFill>
            <p:spPr>
              <a:xfrm>
                <a:off x="3469050" y="4042620"/>
                <a:ext cx="125676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 name="Ink 2"/>
              <p14:cNvContentPartPr/>
              <p14:nvPr/>
            </p14:nvContentPartPr>
            <p14:xfrm>
              <a:off x="3776850" y="3120300"/>
              <a:ext cx="2090520" cy="677880"/>
            </p14:xfrm>
          </p:contentPart>
        </mc:Choice>
        <mc:Fallback xmlns="">
          <p:pic>
            <p:nvPicPr>
              <p:cNvPr id="3" name="Ink 2"/>
              <p:cNvPicPr/>
              <p:nvPr/>
            </p:nvPicPr>
            <p:blipFill>
              <a:blip r:embed="rId17"/>
              <a:stretch>
                <a:fillRect/>
              </a:stretch>
            </p:blipFill>
            <p:spPr>
              <a:xfrm>
                <a:off x="3767850" y="3112020"/>
                <a:ext cx="210744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p14:cNvContentPartPr/>
              <p14:nvPr/>
            </p14:nvContentPartPr>
            <p14:xfrm>
              <a:off x="2731050" y="3528540"/>
              <a:ext cx="360" cy="235"/>
            </p14:xfrm>
          </p:contentPart>
        </mc:Choice>
        <mc:Fallback xmlns="">
          <p:pic>
            <p:nvPicPr>
              <p:cNvPr id="7" name="Ink 6"/>
              <p:cNvPicPr/>
              <p:nvPr/>
            </p:nvPicPr>
            <p:blipFill>
              <a:blip r:embed="rId19"/>
              <a:stretch>
                <a:fillRect/>
              </a:stretch>
            </p:blipFill>
            <p:spPr>
              <a:xfrm>
                <a:off x="2727810" y="3526425"/>
                <a:ext cx="6840" cy="446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 name="Ink 7"/>
              <p14:cNvContentPartPr/>
              <p14:nvPr/>
            </p14:nvContentPartPr>
            <p14:xfrm>
              <a:off x="1924290" y="4033260"/>
              <a:ext cx="1485720" cy="256680"/>
            </p14:xfrm>
          </p:contentPart>
        </mc:Choice>
        <mc:Fallback xmlns="">
          <p:pic>
            <p:nvPicPr>
              <p:cNvPr id="8" name="Ink 7"/>
              <p:cNvPicPr/>
              <p:nvPr/>
            </p:nvPicPr>
            <p:blipFill>
              <a:blip r:embed="rId21"/>
              <a:stretch>
                <a:fillRect/>
              </a:stretch>
            </p:blipFill>
            <p:spPr>
              <a:xfrm>
                <a:off x="1918890" y="4026420"/>
                <a:ext cx="15001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p14:cNvContentPartPr/>
              <p14:nvPr/>
            </p14:nvContentPartPr>
            <p14:xfrm>
              <a:off x="3855709" y="209575"/>
              <a:ext cx="186480" cy="766800"/>
            </p14:xfrm>
          </p:contentPart>
        </mc:Choice>
        <mc:Fallback xmlns="">
          <p:pic>
            <p:nvPicPr>
              <p:cNvPr id="12" name="Ink 11"/>
              <p:cNvPicPr/>
              <p:nvPr/>
            </p:nvPicPr>
            <p:blipFill>
              <a:blip r:embed="rId23"/>
              <a:stretch>
                <a:fillRect/>
              </a:stretch>
            </p:blipFill>
            <p:spPr>
              <a:xfrm>
                <a:off x="3847789" y="200215"/>
                <a:ext cx="200160" cy="781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p14:cNvContentPartPr/>
              <p14:nvPr/>
            </p14:nvContentPartPr>
            <p14:xfrm>
              <a:off x="2669149" y="520975"/>
              <a:ext cx="1069560" cy="587880"/>
            </p14:xfrm>
          </p:contentPart>
        </mc:Choice>
        <mc:Fallback xmlns="">
          <p:pic>
            <p:nvPicPr>
              <p:cNvPr id="13" name="Ink 12"/>
              <p:cNvPicPr/>
              <p:nvPr/>
            </p:nvPicPr>
            <p:blipFill>
              <a:blip r:embed="rId25"/>
              <a:stretch>
                <a:fillRect/>
              </a:stretch>
            </p:blipFill>
            <p:spPr>
              <a:xfrm>
                <a:off x="2663389" y="511255"/>
                <a:ext cx="1086480"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p14:cNvContentPartPr/>
              <p14:nvPr/>
            </p14:nvContentPartPr>
            <p14:xfrm>
              <a:off x="1628029" y="5470975"/>
              <a:ext cx="18360" cy="10080"/>
            </p14:xfrm>
          </p:contentPart>
        </mc:Choice>
        <mc:Fallback xmlns="">
          <p:pic>
            <p:nvPicPr>
              <p:cNvPr id="19" name="Ink 18"/>
              <p:cNvPicPr/>
              <p:nvPr/>
            </p:nvPicPr>
            <p:blipFill>
              <a:blip r:embed="rId27"/>
              <a:stretch>
                <a:fillRect/>
              </a:stretch>
            </p:blipFill>
            <p:spPr>
              <a:xfrm>
                <a:off x="1617589" y="5460535"/>
                <a:ext cx="3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p14:cNvContentPartPr/>
              <p14:nvPr/>
            </p14:nvContentPartPr>
            <p14:xfrm>
              <a:off x="6466770" y="3069540"/>
              <a:ext cx="1584000" cy="689040"/>
            </p14:xfrm>
          </p:contentPart>
        </mc:Choice>
        <mc:Fallback xmlns="">
          <p:pic>
            <p:nvPicPr>
              <p:cNvPr id="23" name="Ink 22"/>
              <p:cNvPicPr/>
              <p:nvPr/>
            </p:nvPicPr>
            <p:blipFill>
              <a:blip r:embed="rId29"/>
              <a:stretch>
                <a:fillRect/>
              </a:stretch>
            </p:blipFill>
            <p:spPr>
              <a:xfrm>
                <a:off x="6458130" y="3061260"/>
                <a:ext cx="160236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 name="Ink 52"/>
              <p14:cNvContentPartPr/>
              <p14:nvPr/>
            </p14:nvContentPartPr>
            <p14:xfrm>
              <a:off x="829890" y="3502980"/>
              <a:ext cx="234360" cy="107280"/>
            </p14:xfrm>
          </p:contentPart>
        </mc:Choice>
        <mc:Fallback xmlns="">
          <p:pic>
            <p:nvPicPr>
              <p:cNvPr id="53" name="Ink 52"/>
              <p:cNvPicPr/>
              <p:nvPr/>
            </p:nvPicPr>
            <p:blipFill>
              <a:blip r:embed="rId31"/>
              <a:stretch>
                <a:fillRect/>
              </a:stretch>
            </p:blipFill>
            <p:spPr>
              <a:xfrm>
                <a:off x="821970" y="3498660"/>
                <a:ext cx="246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 name="Ink 1"/>
              <p14:cNvContentPartPr/>
              <p14:nvPr/>
            </p14:nvContentPartPr>
            <p14:xfrm>
              <a:off x="4878450" y="3163860"/>
              <a:ext cx="2952379" cy="2116315"/>
            </p14:xfrm>
          </p:contentPart>
        </mc:Choice>
        <mc:Fallback xmlns="">
          <p:pic>
            <p:nvPicPr>
              <p:cNvPr id="2" name="Ink 1"/>
              <p:cNvPicPr/>
              <p:nvPr/>
            </p:nvPicPr>
            <p:blipFill>
              <a:blip r:embed="rId33"/>
              <a:stretch>
                <a:fillRect/>
              </a:stretch>
            </p:blipFill>
            <p:spPr>
              <a:xfrm>
                <a:off x="4869450" y="3157020"/>
                <a:ext cx="2969659" cy="213323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Ink 8"/>
              <p14:cNvContentPartPr/>
              <p14:nvPr/>
            </p14:nvContentPartPr>
            <p14:xfrm>
              <a:off x="2739330" y="2981700"/>
              <a:ext cx="2579040" cy="752040"/>
            </p14:xfrm>
          </p:contentPart>
        </mc:Choice>
        <mc:Fallback xmlns="">
          <p:pic>
            <p:nvPicPr>
              <p:cNvPr id="9" name="Ink 8"/>
              <p:cNvPicPr/>
              <p:nvPr/>
            </p:nvPicPr>
            <p:blipFill>
              <a:blip r:embed="rId35"/>
              <a:stretch>
                <a:fillRect/>
              </a:stretch>
            </p:blipFill>
            <p:spPr>
              <a:xfrm>
                <a:off x="2734290" y="2971620"/>
                <a:ext cx="259272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Ink 19"/>
              <p14:cNvContentPartPr/>
              <p14:nvPr/>
            </p14:nvContentPartPr>
            <p14:xfrm>
              <a:off x="3366810" y="4243140"/>
              <a:ext cx="5321899" cy="1988875"/>
            </p14:xfrm>
          </p:contentPart>
        </mc:Choice>
        <mc:Fallback xmlns="">
          <p:pic>
            <p:nvPicPr>
              <p:cNvPr id="20" name="Ink 19"/>
              <p:cNvPicPr/>
              <p:nvPr/>
            </p:nvPicPr>
            <p:blipFill>
              <a:blip r:embed="rId37"/>
              <a:stretch>
                <a:fillRect/>
              </a:stretch>
            </p:blipFill>
            <p:spPr>
              <a:xfrm>
                <a:off x="3357450" y="4236300"/>
                <a:ext cx="5341339" cy="200543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p14:cNvContentPartPr/>
              <p14:nvPr/>
            </p14:nvContentPartPr>
            <p14:xfrm>
              <a:off x="3871170" y="4103820"/>
              <a:ext cx="578520" cy="254520"/>
            </p14:xfrm>
          </p:contentPart>
        </mc:Choice>
        <mc:Fallback xmlns="">
          <p:pic>
            <p:nvPicPr>
              <p:cNvPr id="22" name="Ink 21"/>
              <p:cNvPicPr/>
              <p:nvPr/>
            </p:nvPicPr>
            <p:blipFill>
              <a:blip r:embed="rId39"/>
              <a:stretch>
                <a:fillRect/>
              </a:stretch>
            </p:blipFill>
            <p:spPr>
              <a:xfrm>
                <a:off x="3861810" y="4099140"/>
                <a:ext cx="5936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p14:cNvContentPartPr/>
              <p14:nvPr/>
            </p14:nvContentPartPr>
            <p14:xfrm>
              <a:off x="3342330" y="4132260"/>
              <a:ext cx="115939" cy="176635"/>
            </p14:xfrm>
          </p:contentPart>
        </mc:Choice>
        <mc:Fallback xmlns="">
          <p:pic>
            <p:nvPicPr>
              <p:cNvPr id="24" name="Ink 23"/>
              <p:cNvPicPr/>
              <p:nvPr/>
            </p:nvPicPr>
            <p:blipFill>
              <a:blip r:embed="rId41"/>
              <a:stretch>
                <a:fillRect/>
              </a:stretch>
            </p:blipFill>
            <p:spPr>
              <a:xfrm>
                <a:off x="3336209" y="4126504"/>
                <a:ext cx="129261" cy="18994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p14:cNvContentPartPr/>
              <p14:nvPr/>
            </p14:nvContentPartPr>
            <p14:xfrm>
              <a:off x="1161450" y="4090860"/>
              <a:ext cx="515880" cy="308395"/>
            </p14:xfrm>
          </p:contentPart>
        </mc:Choice>
        <mc:Fallback xmlns="">
          <p:pic>
            <p:nvPicPr>
              <p:cNvPr id="25" name="Ink 24"/>
              <p:cNvPicPr/>
              <p:nvPr/>
            </p:nvPicPr>
            <p:blipFill>
              <a:blip r:embed="rId43"/>
              <a:stretch>
                <a:fillRect/>
              </a:stretch>
            </p:blipFill>
            <p:spPr>
              <a:xfrm>
                <a:off x="1156410" y="4082583"/>
                <a:ext cx="527400" cy="32386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p14:cNvContentPartPr/>
              <p14:nvPr/>
            </p14:nvContentPartPr>
            <p14:xfrm>
              <a:off x="3994669" y="324415"/>
              <a:ext cx="3956040" cy="1299600"/>
            </p14:xfrm>
          </p:contentPart>
        </mc:Choice>
        <mc:Fallback xmlns="">
          <p:pic>
            <p:nvPicPr>
              <p:cNvPr id="26" name="Ink 25"/>
              <p:cNvPicPr/>
              <p:nvPr/>
            </p:nvPicPr>
            <p:blipFill>
              <a:blip r:embed="rId45"/>
              <a:stretch>
                <a:fillRect/>
              </a:stretch>
            </p:blipFill>
            <p:spPr>
              <a:xfrm>
                <a:off x="3988549" y="313615"/>
                <a:ext cx="3970440" cy="1319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p14:cNvContentPartPr/>
              <p14:nvPr/>
            </p14:nvContentPartPr>
            <p14:xfrm>
              <a:off x="1752210" y="2644020"/>
              <a:ext cx="154080" cy="195120"/>
            </p14:xfrm>
          </p:contentPart>
        </mc:Choice>
        <mc:Fallback xmlns="">
          <p:pic>
            <p:nvPicPr>
              <p:cNvPr id="27" name="Ink 26"/>
              <p:cNvPicPr/>
              <p:nvPr/>
            </p:nvPicPr>
            <p:blipFill>
              <a:blip r:embed="rId47"/>
              <a:stretch>
                <a:fillRect/>
              </a:stretch>
            </p:blipFill>
            <p:spPr>
              <a:xfrm>
                <a:off x="1744290" y="2637180"/>
                <a:ext cx="1688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p14:cNvContentPartPr/>
              <p14:nvPr/>
            </p14:nvContentPartPr>
            <p14:xfrm>
              <a:off x="1145610" y="2015460"/>
              <a:ext cx="1105560" cy="327600"/>
            </p14:xfrm>
          </p:contentPart>
        </mc:Choice>
        <mc:Fallback xmlns="">
          <p:pic>
            <p:nvPicPr>
              <p:cNvPr id="28" name="Ink 27"/>
              <p:cNvPicPr/>
              <p:nvPr/>
            </p:nvPicPr>
            <p:blipFill>
              <a:blip r:embed="rId49"/>
              <a:stretch>
                <a:fillRect/>
              </a:stretch>
            </p:blipFill>
            <p:spPr>
              <a:xfrm>
                <a:off x="1134090" y="2005740"/>
                <a:ext cx="11275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p14:cNvContentPartPr/>
              <p14:nvPr/>
            </p14:nvContentPartPr>
            <p14:xfrm>
              <a:off x="4455109" y="541135"/>
              <a:ext cx="168840" cy="105480"/>
            </p14:xfrm>
          </p:contentPart>
        </mc:Choice>
        <mc:Fallback xmlns="">
          <p:pic>
            <p:nvPicPr>
              <p:cNvPr id="29" name="Ink 28"/>
              <p:cNvPicPr/>
              <p:nvPr/>
            </p:nvPicPr>
            <p:blipFill>
              <a:blip r:embed="rId51"/>
              <a:stretch>
                <a:fillRect/>
              </a:stretch>
            </p:blipFill>
            <p:spPr>
              <a:xfrm>
                <a:off x="4446829" y="534655"/>
                <a:ext cx="183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p14:cNvContentPartPr/>
              <p14:nvPr/>
            </p14:nvContentPartPr>
            <p14:xfrm>
              <a:off x="1318410" y="453420"/>
              <a:ext cx="738000" cy="1481760"/>
            </p14:xfrm>
          </p:contentPart>
        </mc:Choice>
        <mc:Fallback xmlns="">
          <p:pic>
            <p:nvPicPr>
              <p:cNvPr id="32" name="Ink 31"/>
              <p:cNvPicPr/>
              <p:nvPr/>
            </p:nvPicPr>
            <p:blipFill>
              <a:blip r:embed="rId53"/>
              <a:stretch>
                <a:fillRect/>
              </a:stretch>
            </p:blipFill>
            <p:spPr>
              <a:xfrm>
                <a:off x="1307970" y="443700"/>
                <a:ext cx="761040" cy="1502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p14:cNvContentPartPr/>
              <p14:nvPr/>
            </p14:nvContentPartPr>
            <p14:xfrm>
              <a:off x="2740770" y="3502620"/>
              <a:ext cx="1081080" cy="20755"/>
            </p14:xfrm>
          </p:contentPart>
        </mc:Choice>
        <mc:Fallback xmlns="">
          <p:pic>
            <p:nvPicPr>
              <p:cNvPr id="38" name="Ink 37"/>
              <p:cNvPicPr/>
              <p:nvPr/>
            </p:nvPicPr>
            <p:blipFill>
              <a:blip r:embed="rId55"/>
              <a:stretch>
                <a:fillRect/>
              </a:stretch>
            </p:blipFill>
            <p:spPr>
              <a:xfrm>
                <a:off x="2734290" y="3495463"/>
                <a:ext cx="1098000" cy="34353"/>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p14:cNvContentPartPr/>
              <p14:nvPr/>
            </p14:nvContentPartPr>
            <p14:xfrm>
              <a:off x="1399050" y="3406140"/>
              <a:ext cx="864000" cy="424675"/>
            </p14:xfrm>
          </p:contentPart>
        </mc:Choice>
        <mc:Fallback xmlns="">
          <p:pic>
            <p:nvPicPr>
              <p:cNvPr id="39" name="Ink 38"/>
              <p:cNvPicPr/>
              <p:nvPr/>
            </p:nvPicPr>
            <p:blipFill>
              <a:blip r:embed="rId57"/>
              <a:stretch>
                <a:fillRect/>
              </a:stretch>
            </p:blipFill>
            <p:spPr>
              <a:xfrm>
                <a:off x="1392930" y="3397862"/>
                <a:ext cx="879840" cy="441590"/>
              </a:xfrm>
              <a:prstGeom prst="rect">
                <a:avLst/>
              </a:prstGeom>
            </p:spPr>
          </p:pic>
        </mc:Fallback>
      </mc:AlternateContent>
    </p:spTree>
    <p:extLst>
      <p:ext uri="{BB962C8B-B14F-4D97-AF65-F5344CB8AC3E}">
        <p14:creationId xmlns:p14="http://schemas.microsoft.com/office/powerpoint/2010/main" val="14399327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92210" y="33300"/>
              <a:ext cx="7338600" cy="3716640"/>
            </p14:xfrm>
          </p:contentPart>
        </mc:Choice>
        <mc:Fallback xmlns="">
          <p:pic>
            <p:nvPicPr>
              <p:cNvPr id="6" name="Ink 5"/>
              <p:cNvPicPr/>
              <p:nvPr/>
            </p:nvPicPr>
            <p:blipFill>
              <a:blip r:embed="rId3"/>
              <a:stretch>
                <a:fillRect/>
              </a:stretch>
            </p:blipFill>
            <p:spPr>
              <a:xfrm>
                <a:off x="483930" y="27900"/>
                <a:ext cx="7356600" cy="3734280"/>
              </a:xfrm>
              <a:prstGeom prst="rect">
                <a:avLst/>
              </a:prstGeom>
            </p:spPr>
          </p:pic>
        </mc:Fallback>
      </mc:AlternateContent>
    </p:spTree>
    <p:extLst>
      <p:ext uri="{BB962C8B-B14F-4D97-AF65-F5344CB8AC3E}">
        <p14:creationId xmlns:p14="http://schemas.microsoft.com/office/powerpoint/2010/main" val="33364778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7"/>
          <p:cNvSpPr txBox="1">
            <a:spLocks noChangeArrowheads="1"/>
          </p:cNvSpPr>
          <p:nvPr/>
        </p:nvSpPr>
        <p:spPr bwMode="auto">
          <a:xfrm>
            <a:off x="2590800" y="685800"/>
            <a:ext cx="548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eaLnBrk="1" hangingPunct="1">
              <a:spcBef>
                <a:spcPct val="50000"/>
              </a:spcBef>
              <a:buFontTx/>
              <a:buNone/>
            </a:pPr>
            <a:r>
              <a:rPr lang="fa-IR" altLang="en-US" sz="6000" b="1"/>
              <a:t>انواع حلقه ها</a:t>
            </a:r>
            <a:endParaRPr lang="en-US" altLang="en-US" sz="6000" b="1"/>
          </a:p>
        </p:txBody>
      </p:sp>
      <p:sp>
        <p:nvSpPr>
          <p:cNvPr id="716808" name="Text Box 8"/>
          <p:cNvSpPr txBox="1">
            <a:spLocks noChangeArrowheads="1"/>
          </p:cNvSpPr>
          <p:nvPr/>
        </p:nvSpPr>
        <p:spPr bwMode="auto">
          <a:xfrm>
            <a:off x="1066800" y="2667000"/>
            <a:ext cx="6172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eaLnBrk="1" hangingPunct="1">
              <a:spcBef>
                <a:spcPct val="50000"/>
              </a:spcBef>
              <a:buFontTx/>
              <a:buNone/>
            </a:pPr>
            <a:r>
              <a:rPr lang="fa-IR" altLang="en-US" sz="3600" b="1" i="1">
                <a:solidFill>
                  <a:srgbClr val="000099"/>
                </a:solidFill>
                <a:cs typeface="B Lotus" panose="00000400000000000000" pitchFamily="2" charset="-78"/>
              </a:rPr>
              <a:t>حلقه هاي با تکرار مشخص</a:t>
            </a:r>
          </a:p>
          <a:p>
            <a:pPr algn="r" eaLnBrk="1" hangingPunct="1">
              <a:spcBef>
                <a:spcPct val="50000"/>
              </a:spcBef>
              <a:buFontTx/>
              <a:buNone/>
            </a:pPr>
            <a:endParaRPr lang="fa-IR" altLang="en-US" sz="3600" b="1" i="1">
              <a:solidFill>
                <a:srgbClr val="000099"/>
              </a:solidFill>
              <a:cs typeface="B Lotus" panose="00000400000000000000" pitchFamily="2" charset="-78"/>
            </a:endParaRPr>
          </a:p>
          <a:p>
            <a:pPr algn="r" eaLnBrk="1" hangingPunct="1">
              <a:spcBef>
                <a:spcPct val="50000"/>
              </a:spcBef>
              <a:buFontTx/>
              <a:buNone/>
            </a:pPr>
            <a:r>
              <a:rPr lang="fa-IR" altLang="en-US" sz="3600" b="1" i="1">
                <a:solidFill>
                  <a:srgbClr val="000099"/>
                </a:solidFill>
                <a:cs typeface="B Lotus" panose="00000400000000000000" pitchFamily="2" charset="-78"/>
              </a:rPr>
              <a:t>حلقه هاي با تکرار نامشخص</a:t>
            </a:r>
            <a:endParaRPr lang="en-US" altLang="en-US" sz="3600" b="1" i="1">
              <a:solidFill>
                <a:srgbClr val="000099"/>
              </a:solidFill>
              <a:cs typeface="B Lotus" panose="00000400000000000000" pitchFamily="2" charset="-78"/>
            </a:endParaRPr>
          </a:p>
        </p:txBody>
      </p:sp>
    </p:spTree>
    <p:extLst>
      <p:ext uri="{BB962C8B-B14F-4D97-AF65-F5344CB8AC3E}">
        <p14:creationId xmlns:p14="http://schemas.microsoft.com/office/powerpoint/2010/main" val="35795473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716808"/>
                                        </p:tgtEl>
                                        <p:attrNameLst>
                                          <p:attrName>style.visibility</p:attrName>
                                        </p:attrNameLst>
                                      </p:cBhvr>
                                      <p:to>
                                        <p:strVal val="visible"/>
                                      </p:to>
                                    </p:set>
                                    <p:animEffect transition="in" filter="wheel(4)">
                                      <p:cBhvr>
                                        <p:cTn id="7" dur="2000"/>
                                        <p:tgtEl>
                                          <p:spTgt spid="71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0" name="Ink 29"/>
              <p14:cNvContentPartPr/>
              <p14:nvPr/>
            </p14:nvContentPartPr>
            <p14:xfrm>
              <a:off x="1031490" y="1038780"/>
              <a:ext cx="1561680" cy="599760"/>
            </p14:xfrm>
          </p:contentPart>
        </mc:Choice>
        <mc:Fallback xmlns="">
          <p:pic>
            <p:nvPicPr>
              <p:cNvPr id="30" name="Ink 29"/>
              <p:cNvPicPr/>
              <p:nvPr/>
            </p:nvPicPr>
            <p:blipFill>
              <a:blip r:embed="rId3"/>
              <a:stretch>
                <a:fillRect/>
              </a:stretch>
            </p:blipFill>
            <p:spPr>
              <a:xfrm>
                <a:off x="1026089" y="1029780"/>
                <a:ext cx="1576803"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1" name="Ink 30"/>
              <p14:cNvContentPartPr/>
              <p14:nvPr/>
            </p14:nvContentPartPr>
            <p14:xfrm>
              <a:off x="1078650" y="293220"/>
              <a:ext cx="1038960" cy="522720"/>
            </p14:xfrm>
          </p:contentPart>
        </mc:Choice>
        <mc:Fallback xmlns="">
          <p:pic>
            <p:nvPicPr>
              <p:cNvPr id="31" name="Ink 30"/>
              <p:cNvPicPr/>
              <p:nvPr/>
            </p:nvPicPr>
            <p:blipFill>
              <a:blip r:embed="rId5"/>
              <a:stretch>
                <a:fillRect/>
              </a:stretch>
            </p:blipFill>
            <p:spPr>
              <a:xfrm>
                <a:off x="1063530" y="280980"/>
                <a:ext cx="107028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Ink 32"/>
              <p14:cNvContentPartPr/>
              <p14:nvPr/>
            </p14:nvContentPartPr>
            <p14:xfrm>
              <a:off x="2435130" y="722340"/>
              <a:ext cx="3600" cy="6840"/>
            </p14:xfrm>
          </p:contentPart>
        </mc:Choice>
        <mc:Fallback xmlns="">
          <p:pic>
            <p:nvPicPr>
              <p:cNvPr id="33" name="Ink 32"/>
              <p:cNvPicPr/>
              <p:nvPr/>
            </p:nvPicPr>
            <p:blipFill>
              <a:blip r:embed="rId7"/>
              <a:stretch>
                <a:fillRect/>
              </a:stretch>
            </p:blipFill>
            <p:spPr>
              <a:xfrm>
                <a:off x="2429370" y="716580"/>
                <a:ext cx="133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Ink 43"/>
              <p14:cNvContentPartPr/>
              <p14:nvPr/>
            </p14:nvContentPartPr>
            <p14:xfrm>
              <a:off x="743490" y="1871460"/>
              <a:ext cx="2106720" cy="645840"/>
            </p14:xfrm>
          </p:contentPart>
        </mc:Choice>
        <mc:Fallback xmlns="">
          <p:pic>
            <p:nvPicPr>
              <p:cNvPr id="44" name="Ink 43"/>
              <p:cNvPicPr/>
              <p:nvPr/>
            </p:nvPicPr>
            <p:blipFill>
              <a:blip r:embed="rId9"/>
              <a:stretch>
                <a:fillRect/>
              </a:stretch>
            </p:blipFill>
            <p:spPr>
              <a:xfrm>
                <a:off x="732690" y="1862820"/>
                <a:ext cx="212724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7" name="Ink 76"/>
              <p14:cNvContentPartPr/>
              <p14:nvPr/>
            </p14:nvContentPartPr>
            <p14:xfrm>
              <a:off x="829890" y="3502980"/>
              <a:ext cx="234360" cy="107280"/>
            </p14:xfrm>
          </p:contentPart>
        </mc:Choice>
        <mc:Fallback xmlns="">
          <p:pic>
            <p:nvPicPr>
              <p:cNvPr id="77" name="Ink 76"/>
              <p:cNvPicPr/>
              <p:nvPr/>
            </p:nvPicPr>
            <p:blipFill>
              <a:blip r:embed="rId11"/>
              <a:stretch>
                <a:fillRect/>
              </a:stretch>
            </p:blipFill>
            <p:spPr>
              <a:xfrm>
                <a:off x="821970" y="3498660"/>
                <a:ext cx="246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4" name="Ink 103"/>
              <p14:cNvContentPartPr/>
              <p14:nvPr/>
            </p14:nvContentPartPr>
            <p14:xfrm>
              <a:off x="4137930" y="3219660"/>
              <a:ext cx="1180440" cy="380520"/>
            </p14:xfrm>
          </p:contentPart>
        </mc:Choice>
        <mc:Fallback xmlns="">
          <p:pic>
            <p:nvPicPr>
              <p:cNvPr id="104" name="Ink 103"/>
              <p:cNvPicPr/>
              <p:nvPr/>
            </p:nvPicPr>
            <p:blipFill>
              <a:blip r:embed="rId13"/>
              <a:stretch>
                <a:fillRect/>
              </a:stretch>
            </p:blipFill>
            <p:spPr>
              <a:xfrm>
                <a:off x="4130730" y="3211740"/>
                <a:ext cx="11962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3" name="Ink 112"/>
              <p14:cNvContentPartPr/>
              <p14:nvPr/>
            </p14:nvContentPartPr>
            <p14:xfrm>
              <a:off x="6432570" y="3069540"/>
              <a:ext cx="1618200" cy="689040"/>
            </p14:xfrm>
          </p:contentPart>
        </mc:Choice>
        <mc:Fallback xmlns="">
          <p:pic>
            <p:nvPicPr>
              <p:cNvPr id="113" name="Ink 112"/>
              <p:cNvPicPr/>
              <p:nvPr/>
            </p:nvPicPr>
            <p:blipFill>
              <a:blip r:embed="rId15"/>
              <a:stretch>
                <a:fillRect/>
              </a:stretch>
            </p:blipFill>
            <p:spPr>
              <a:xfrm>
                <a:off x="6424650" y="3061260"/>
                <a:ext cx="163584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9" name="Ink 138"/>
              <p14:cNvContentPartPr/>
              <p14:nvPr/>
            </p14:nvContentPartPr>
            <p14:xfrm>
              <a:off x="1805130" y="2441700"/>
              <a:ext cx="5338080" cy="661320"/>
            </p14:xfrm>
          </p:contentPart>
        </mc:Choice>
        <mc:Fallback xmlns="">
          <p:pic>
            <p:nvPicPr>
              <p:cNvPr id="139" name="Ink 138"/>
              <p:cNvPicPr/>
              <p:nvPr/>
            </p:nvPicPr>
            <p:blipFill>
              <a:blip r:embed="rId17"/>
              <a:stretch>
                <a:fillRect/>
              </a:stretch>
            </p:blipFill>
            <p:spPr>
              <a:xfrm>
                <a:off x="1796130" y="2432340"/>
                <a:ext cx="535644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0" name="Ink 169"/>
              <p14:cNvContentPartPr/>
              <p14:nvPr/>
            </p14:nvContentPartPr>
            <p14:xfrm>
              <a:off x="3476250" y="4049100"/>
              <a:ext cx="1241640" cy="383400"/>
            </p14:xfrm>
          </p:contentPart>
        </mc:Choice>
        <mc:Fallback xmlns="">
          <p:pic>
            <p:nvPicPr>
              <p:cNvPr id="170" name="Ink 169"/>
              <p:cNvPicPr/>
              <p:nvPr/>
            </p:nvPicPr>
            <p:blipFill>
              <a:blip r:embed="rId19"/>
              <a:stretch>
                <a:fillRect/>
              </a:stretch>
            </p:blipFill>
            <p:spPr>
              <a:xfrm>
                <a:off x="3469050" y="4042620"/>
                <a:ext cx="125676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4" name="Ink 173"/>
              <p14:cNvContentPartPr/>
              <p14:nvPr/>
            </p14:nvContentPartPr>
            <p14:xfrm>
              <a:off x="3871170" y="4103820"/>
              <a:ext cx="578520" cy="254520"/>
            </p14:xfrm>
          </p:contentPart>
        </mc:Choice>
        <mc:Fallback xmlns="">
          <p:pic>
            <p:nvPicPr>
              <p:cNvPr id="174" name="Ink 173"/>
              <p:cNvPicPr/>
              <p:nvPr/>
            </p:nvPicPr>
            <p:blipFill>
              <a:blip r:embed="rId21"/>
              <a:stretch>
                <a:fillRect/>
              </a:stretch>
            </p:blipFill>
            <p:spPr>
              <a:xfrm>
                <a:off x="3861810" y="4099140"/>
                <a:ext cx="5936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 name="Ink 1"/>
              <p14:cNvContentPartPr/>
              <p14:nvPr/>
            </p14:nvContentPartPr>
            <p14:xfrm>
              <a:off x="6648930" y="3298500"/>
              <a:ext cx="1029960" cy="266040"/>
            </p14:xfrm>
          </p:contentPart>
        </mc:Choice>
        <mc:Fallback xmlns="">
          <p:pic>
            <p:nvPicPr>
              <p:cNvPr id="2" name="Ink 1"/>
              <p:cNvPicPr/>
              <p:nvPr/>
            </p:nvPicPr>
            <p:blipFill>
              <a:blip r:embed="rId23"/>
              <a:stretch>
                <a:fillRect/>
              </a:stretch>
            </p:blipFill>
            <p:spPr>
              <a:xfrm>
                <a:off x="6640650" y="3289500"/>
                <a:ext cx="10432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Ink 3"/>
              <p14:cNvContentPartPr/>
              <p14:nvPr/>
            </p14:nvContentPartPr>
            <p14:xfrm>
              <a:off x="3760650" y="3120300"/>
              <a:ext cx="2106720" cy="677880"/>
            </p14:xfrm>
          </p:contentPart>
        </mc:Choice>
        <mc:Fallback xmlns="">
          <p:pic>
            <p:nvPicPr>
              <p:cNvPr id="4" name="Ink 3"/>
              <p:cNvPicPr/>
              <p:nvPr/>
            </p:nvPicPr>
            <p:blipFill>
              <a:blip r:embed="rId25"/>
              <a:stretch>
                <a:fillRect/>
              </a:stretch>
            </p:blipFill>
            <p:spPr>
              <a:xfrm>
                <a:off x="3752730" y="3112020"/>
                <a:ext cx="212256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 name="Ink 4"/>
              <p14:cNvContentPartPr/>
              <p14:nvPr/>
            </p14:nvContentPartPr>
            <p14:xfrm>
              <a:off x="5751090" y="3360420"/>
              <a:ext cx="698400" cy="236160"/>
            </p14:xfrm>
          </p:contentPart>
        </mc:Choice>
        <mc:Fallback xmlns="">
          <p:pic>
            <p:nvPicPr>
              <p:cNvPr id="5" name="Ink 4"/>
              <p:cNvPicPr/>
              <p:nvPr/>
            </p:nvPicPr>
            <p:blipFill>
              <a:blip r:embed="rId27"/>
              <a:stretch>
                <a:fillRect/>
              </a:stretch>
            </p:blipFill>
            <p:spPr>
              <a:xfrm>
                <a:off x="5744970" y="3356100"/>
                <a:ext cx="7120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 name="Ink 5"/>
              <p14:cNvContentPartPr/>
              <p14:nvPr/>
            </p14:nvContentPartPr>
            <p14:xfrm>
              <a:off x="7690050" y="3225420"/>
              <a:ext cx="154080" cy="328320"/>
            </p14:xfrm>
          </p:contentPart>
        </mc:Choice>
        <mc:Fallback xmlns="">
          <p:pic>
            <p:nvPicPr>
              <p:cNvPr id="6" name="Ink 5"/>
              <p:cNvPicPr/>
              <p:nvPr/>
            </p:nvPicPr>
            <p:blipFill>
              <a:blip r:embed="rId29"/>
              <a:stretch>
                <a:fillRect/>
              </a:stretch>
            </p:blipFill>
            <p:spPr>
              <a:xfrm>
                <a:off x="7679610" y="3217500"/>
                <a:ext cx="17244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 name="Ink 6"/>
              <p14:cNvContentPartPr/>
              <p14:nvPr/>
            </p14:nvContentPartPr>
            <p14:xfrm>
              <a:off x="2740770" y="3502620"/>
              <a:ext cx="1081080" cy="20880"/>
            </p14:xfrm>
          </p:contentPart>
        </mc:Choice>
        <mc:Fallback xmlns="">
          <p:pic>
            <p:nvPicPr>
              <p:cNvPr id="7" name="Ink 6"/>
              <p:cNvPicPr/>
              <p:nvPr/>
            </p:nvPicPr>
            <p:blipFill>
              <a:blip r:embed="rId31"/>
              <a:stretch>
                <a:fillRect/>
              </a:stretch>
            </p:blipFill>
            <p:spPr>
              <a:xfrm>
                <a:off x="2734290" y="3495420"/>
                <a:ext cx="1098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 name="Ink 7"/>
              <p14:cNvContentPartPr/>
              <p14:nvPr/>
            </p14:nvContentPartPr>
            <p14:xfrm>
              <a:off x="1924290" y="4033260"/>
              <a:ext cx="1485720" cy="256680"/>
            </p14:xfrm>
          </p:contentPart>
        </mc:Choice>
        <mc:Fallback xmlns="">
          <p:pic>
            <p:nvPicPr>
              <p:cNvPr id="8" name="Ink 7"/>
              <p:cNvPicPr/>
              <p:nvPr/>
            </p:nvPicPr>
            <p:blipFill>
              <a:blip r:embed="rId33"/>
              <a:stretch>
                <a:fillRect/>
              </a:stretch>
            </p:blipFill>
            <p:spPr>
              <a:xfrm>
                <a:off x="1918890" y="4026420"/>
                <a:ext cx="15001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Ink 8"/>
              <p14:cNvContentPartPr/>
              <p14:nvPr/>
            </p14:nvContentPartPr>
            <p14:xfrm>
              <a:off x="1318410" y="453420"/>
              <a:ext cx="649800" cy="1481760"/>
            </p14:xfrm>
          </p:contentPart>
        </mc:Choice>
        <mc:Fallback xmlns="">
          <p:pic>
            <p:nvPicPr>
              <p:cNvPr id="9" name="Ink 8"/>
              <p:cNvPicPr/>
              <p:nvPr/>
            </p:nvPicPr>
            <p:blipFill>
              <a:blip r:embed="rId35"/>
              <a:stretch>
                <a:fillRect/>
              </a:stretch>
            </p:blipFill>
            <p:spPr>
              <a:xfrm>
                <a:off x="1307970" y="443700"/>
                <a:ext cx="667440" cy="1502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 name="Ink 9"/>
              <p14:cNvContentPartPr/>
              <p14:nvPr/>
            </p14:nvContentPartPr>
            <p14:xfrm>
              <a:off x="1145610" y="2015460"/>
              <a:ext cx="1105560" cy="327600"/>
            </p14:xfrm>
          </p:contentPart>
        </mc:Choice>
        <mc:Fallback xmlns="">
          <p:pic>
            <p:nvPicPr>
              <p:cNvPr id="10" name="Ink 9"/>
              <p:cNvPicPr/>
              <p:nvPr/>
            </p:nvPicPr>
            <p:blipFill>
              <a:blip r:embed="rId37"/>
              <a:stretch>
                <a:fillRect/>
              </a:stretch>
            </p:blipFill>
            <p:spPr>
              <a:xfrm>
                <a:off x="1134090" y="2005740"/>
                <a:ext cx="11275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 name="Ink 10"/>
              <p14:cNvContentPartPr/>
              <p14:nvPr/>
            </p14:nvContentPartPr>
            <p14:xfrm>
              <a:off x="1752210" y="2644020"/>
              <a:ext cx="154080" cy="195120"/>
            </p14:xfrm>
          </p:contentPart>
        </mc:Choice>
        <mc:Fallback xmlns="">
          <p:pic>
            <p:nvPicPr>
              <p:cNvPr id="11" name="Ink 10"/>
              <p:cNvPicPr/>
              <p:nvPr/>
            </p:nvPicPr>
            <p:blipFill>
              <a:blip r:embed="rId39"/>
              <a:stretch>
                <a:fillRect/>
              </a:stretch>
            </p:blipFill>
            <p:spPr>
              <a:xfrm>
                <a:off x="1744290" y="2637180"/>
                <a:ext cx="1688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 name="Ink 11"/>
              <p14:cNvContentPartPr/>
              <p14:nvPr/>
            </p14:nvContentPartPr>
            <p14:xfrm>
              <a:off x="1161450" y="2981700"/>
              <a:ext cx="2319840" cy="1417680"/>
            </p14:xfrm>
          </p:contentPart>
        </mc:Choice>
        <mc:Fallback xmlns="">
          <p:pic>
            <p:nvPicPr>
              <p:cNvPr id="12" name="Ink 11"/>
              <p:cNvPicPr/>
              <p:nvPr/>
            </p:nvPicPr>
            <p:blipFill>
              <a:blip r:embed="rId41"/>
              <a:stretch>
                <a:fillRect/>
              </a:stretch>
            </p:blipFill>
            <p:spPr>
              <a:xfrm>
                <a:off x="1156410" y="2971620"/>
                <a:ext cx="2332440" cy="1434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 name="Ink 13"/>
              <p14:cNvContentPartPr/>
              <p14:nvPr/>
            </p14:nvContentPartPr>
            <p14:xfrm>
              <a:off x="2065050" y="1110060"/>
              <a:ext cx="106920" cy="395280"/>
            </p14:xfrm>
          </p:contentPart>
        </mc:Choice>
        <mc:Fallback xmlns="">
          <p:pic>
            <p:nvPicPr>
              <p:cNvPr id="14" name="Ink 13"/>
              <p:cNvPicPr/>
              <p:nvPr/>
            </p:nvPicPr>
            <p:blipFill>
              <a:blip r:embed="rId43"/>
              <a:stretch>
                <a:fillRect/>
              </a:stretch>
            </p:blipFill>
            <p:spPr>
              <a:xfrm>
                <a:off x="2054250" y="1103220"/>
                <a:ext cx="12456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 name="Ink 15"/>
              <p14:cNvContentPartPr/>
              <p14:nvPr/>
            </p14:nvContentPartPr>
            <p14:xfrm>
              <a:off x="4412970" y="429660"/>
              <a:ext cx="2979720" cy="923040"/>
            </p14:xfrm>
          </p:contentPart>
        </mc:Choice>
        <mc:Fallback xmlns="">
          <p:pic>
            <p:nvPicPr>
              <p:cNvPr id="16" name="Ink 15"/>
              <p:cNvPicPr/>
              <p:nvPr/>
            </p:nvPicPr>
            <p:blipFill>
              <a:blip r:embed="rId45"/>
              <a:stretch>
                <a:fillRect/>
              </a:stretch>
            </p:blipFill>
            <p:spPr>
              <a:xfrm>
                <a:off x="4400010" y="422460"/>
                <a:ext cx="2999160" cy="939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 name="Ink 16"/>
              <p14:cNvContentPartPr/>
              <p14:nvPr/>
            </p14:nvContentPartPr>
            <p14:xfrm>
              <a:off x="859050" y="2502540"/>
              <a:ext cx="1920960" cy="1548360"/>
            </p14:xfrm>
          </p:contentPart>
        </mc:Choice>
        <mc:Fallback xmlns="">
          <p:pic>
            <p:nvPicPr>
              <p:cNvPr id="17" name="Ink 16"/>
              <p:cNvPicPr/>
              <p:nvPr/>
            </p:nvPicPr>
            <p:blipFill>
              <a:blip r:embed="rId47"/>
              <a:stretch>
                <a:fillRect/>
              </a:stretch>
            </p:blipFill>
            <p:spPr>
              <a:xfrm>
                <a:off x="852930" y="2495700"/>
                <a:ext cx="1938240" cy="1565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p14:cNvContentPartPr/>
              <p14:nvPr/>
            </p14:nvContentPartPr>
            <p14:xfrm>
              <a:off x="3342330" y="4132260"/>
              <a:ext cx="115920" cy="176760"/>
            </p14:xfrm>
          </p:contentPart>
        </mc:Choice>
        <mc:Fallback xmlns="">
          <p:pic>
            <p:nvPicPr>
              <p:cNvPr id="28" name="Ink 27"/>
              <p:cNvPicPr/>
              <p:nvPr/>
            </p:nvPicPr>
            <p:blipFill>
              <a:blip r:embed="rId49"/>
              <a:stretch>
                <a:fillRect/>
              </a:stretch>
            </p:blipFill>
            <p:spPr>
              <a:xfrm>
                <a:off x="3336210" y="4126500"/>
                <a:ext cx="129240" cy="190080"/>
              </a:xfrm>
              <a:prstGeom prst="rect">
                <a:avLst/>
              </a:prstGeom>
            </p:spPr>
          </p:pic>
        </mc:Fallback>
      </mc:AlternateContent>
    </p:spTree>
    <p:extLst>
      <p:ext uri="{BB962C8B-B14F-4D97-AF65-F5344CB8AC3E}">
        <p14:creationId xmlns:p14="http://schemas.microsoft.com/office/powerpoint/2010/main" val="20906555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5" name="Ink 14"/>
              <p14:cNvContentPartPr/>
              <p14:nvPr/>
            </p14:nvContentPartPr>
            <p14:xfrm>
              <a:off x="857970" y="1232100"/>
              <a:ext cx="1917000" cy="595440"/>
            </p14:xfrm>
          </p:contentPart>
        </mc:Choice>
        <mc:Fallback xmlns="">
          <p:pic>
            <p:nvPicPr>
              <p:cNvPr id="15" name="Ink 14"/>
              <p:cNvPicPr/>
              <p:nvPr/>
            </p:nvPicPr>
            <p:blipFill>
              <a:blip r:embed="rId3"/>
              <a:stretch>
                <a:fillRect/>
              </a:stretch>
            </p:blipFill>
            <p:spPr>
              <a:xfrm>
                <a:off x="848250" y="1225980"/>
                <a:ext cx="193680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2" name="Ink 21"/>
              <p14:cNvContentPartPr/>
              <p14:nvPr/>
            </p14:nvContentPartPr>
            <p14:xfrm>
              <a:off x="1209690" y="334620"/>
              <a:ext cx="1157040" cy="430560"/>
            </p14:xfrm>
          </p:contentPart>
        </mc:Choice>
        <mc:Fallback xmlns="">
          <p:pic>
            <p:nvPicPr>
              <p:cNvPr id="22" name="Ink 21"/>
              <p:cNvPicPr/>
              <p:nvPr/>
            </p:nvPicPr>
            <p:blipFill>
              <a:blip r:embed="rId5"/>
              <a:stretch>
                <a:fillRect/>
              </a:stretch>
            </p:blipFill>
            <p:spPr>
              <a:xfrm>
                <a:off x="1198170" y="324900"/>
                <a:ext cx="118116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p14:cNvContentPartPr/>
              <p14:nvPr/>
            </p14:nvContentPartPr>
            <p14:xfrm>
              <a:off x="857250" y="2036340"/>
              <a:ext cx="1703520" cy="589320"/>
            </p14:xfrm>
          </p:contentPart>
        </mc:Choice>
        <mc:Fallback xmlns="">
          <p:pic>
            <p:nvPicPr>
              <p:cNvPr id="26" name="Ink 25"/>
              <p:cNvPicPr/>
              <p:nvPr/>
            </p:nvPicPr>
            <p:blipFill>
              <a:blip r:embed="rId7"/>
              <a:stretch>
                <a:fillRect/>
              </a:stretch>
            </p:blipFill>
            <p:spPr>
              <a:xfrm>
                <a:off x="852210" y="2030580"/>
                <a:ext cx="171684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9" name="Ink 68"/>
              <p14:cNvContentPartPr/>
              <p14:nvPr/>
            </p14:nvContentPartPr>
            <p14:xfrm>
              <a:off x="738810" y="2905380"/>
              <a:ext cx="1837800" cy="720720"/>
            </p14:xfrm>
          </p:contentPart>
        </mc:Choice>
        <mc:Fallback xmlns="">
          <p:pic>
            <p:nvPicPr>
              <p:cNvPr id="69" name="Ink 68"/>
              <p:cNvPicPr/>
              <p:nvPr/>
            </p:nvPicPr>
            <p:blipFill>
              <a:blip r:embed="rId9"/>
              <a:stretch>
                <a:fillRect/>
              </a:stretch>
            </p:blipFill>
            <p:spPr>
              <a:xfrm>
                <a:off x="729450" y="2897460"/>
                <a:ext cx="1856160" cy="737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2" name="Ink 81"/>
              <p14:cNvContentPartPr/>
              <p14:nvPr/>
            </p14:nvContentPartPr>
            <p14:xfrm>
              <a:off x="1673730" y="364500"/>
              <a:ext cx="3049560" cy="3579840"/>
            </p14:xfrm>
          </p:contentPart>
        </mc:Choice>
        <mc:Fallback xmlns="">
          <p:pic>
            <p:nvPicPr>
              <p:cNvPr id="82" name="Ink 81"/>
              <p:cNvPicPr/>
              <p:nvPr/>
            </p:nvPicPr>
            <p:blipFill>
              <a:blip r:embed="rId11"/>
              <a:stretch>
                <a:fillRect/>
              </a:stretch>
            </p:blipFill>
            <p:spPr>
              <a:xfrm>
                <a:off x="1669410" y="356220"/>
                <a:ext cx="3060720" cy="3593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9" name="Ink 88"/>
              <p14:cNvContentPartPr/>
              <p14:nvPr/>
            </p14:nvContentPartPr>
            <p14:xfrm>
              <a:off x="3963690" y="728820"/>
              <a:ext cx="1252800" cy="514080"/>
            </p14:xfrm>
          </p:contentPart>
        </mc:Choice>
        <mc:Fallback xmlns="">
          <p:pic>
            <p:nvPicPr>
              <p:cNvPr id="89" name="Ink 88"/>
              <p:cNvPicPr/>
              <p:nvPr/>
            </p:nvPicPr>
            <p:blipFill>
              <a:blip r:embed="rId13"/>
              <a:stretch>
                <a:fillRect/>
              </a:stretch>
            </p:blipFill>
            <p:spPr>
              <a:xfrm>
                <a:off x="3953970" y="722340"/>
                <a:ext cx="127224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7" name="Ink 96"/>
              <p14:cNvContentPartPr/>
              <p14:nvPr/>
            </p14:nvContentPartPr>
            <p14:xfrm>
              <a:off x="5387850" y="522180"/>
              <a:ext cx="2083320" cy="793080"/>
            </p14:xfrm>
          </p:contentPart>
        </mc:Choice>
        <mc:Fallback xmlns="">
          <p:pic>
            <p:nvPicPr>
              <p:cNvPr id="97" name="Ink 96"/>
              <p:cNvPicPr/>
              <p:nvPr/>
            </p:nvPicPr>
            <p:blipFill>
              <a:blip r:embed="rId15"/>
              <a:stretch>
                <a:fillRect/>
              </a:stretch>
            </p:blipFill>
            <p:spPr>
              <a:xfrm>
                <a:off x="5378850" y="514980"/>
                <a:ext cx="2100600" cy="810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4" name="Ink 113"/>
              <p14:cNvContentPartPr/>
              <p14:nvPr/>
            </p14:nvContentPartPr>
            <p14:xfrm>
              <a:off x="5836770" y="844380"/>
              <a:ext cx="1911960" cy="571680"/>
            </p14:xfrm>
          </p:contentPart>
        </mc:Choice>
        <mc:Fallback xmlns="">
          <p:pic>
            <p:nvPicPr>
              <p:cNvPr id="114" name="Ink 113"/>
              <p:cNvPicPr/>
              <p:nvPr/>
            </p:nvPicPr>
            <p:blipFill>
              <a:blip r:embed="rId17"/>
              <a:stretch>
                <a:fillRect/>
              </a:stretch>
            </p:blipFill>
            <p:spPr>
              <a:xfrm>
                <a:off x="5827770" y="835740"/>
                <a:ext cx="1929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5" name="Ink 144"/>
              <p14:cNvContentPartPr/>
              <p14:nvPr/>
            </p14:nvContentPartPr>
            <p14:xfrm>
              <a:off x="4196250" y="2288700"/>
              <a:ext cx="1426680" cy="475920"/>
            </p14:xfrm>
          </p:contentPart>
        </mc:Choice>
        <mc:Fallback xmlns="">
          <p:pic>
            <p:nvPicPr>
              <p:cNvPr id="145" name="Ink 144"/>
              <p:cNvPicPr/>
              <p:nvPr/>
            </p:nvPicPr>
            <p:blipFill>
              <a:blip r:embed="rId19"/>
              <a:stretch>
                <a:fillRect/>
              </a:stretch>
            </p:blipFill>
            <p:spPr>
              <a:xfrm>
                <a:off x="4192290" y="2280780"/>
                <a:ext cx="144000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3" name="Ink 172"/>
              <p14:cNvContentPartPr/>
              <p14:nvPr/>
            </p14:nvContentPartPr>
            <p14:xfrm>
              <a:off x="5185170" y="1029780"/>
              <a:ext cx="770760" cy="85320"/>
            </p14:xfrm>
          </p:contentPart>
        </mc:Choice>
        <mc:Fallback xmlns="">
          <p:pic>
            <p:nvPicPr>
              <p:cNvPr id="173" name="Ink 172"/>
              <p:cNvPicPr/>
              <p:nvPr/>
            </p:nvPicPr>
            <p:blipFill>
              <a:blip r:embed="rId21"/>
              <a:stretch>
                <a:fillRect/>
              </a:stretch>
            </p:blipFill>
            <p:spPr>
              <a:xfrm>
                <a:off x="5180490" y="1024740"/>
                <a:ext cx="785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0" name="Ink 189"/>
              <p14:cNvContentPartPr/>
              <p14:nvPr/>
            </p14:nvContentPartPr>
            <p14:xfrm>
              <a:off x="1344330" y="403380"/>
              <a:ext cx="774000" cy="300600"/>
            </p14:xfrm>
          </p:contentPart>
        </mc:Choice>
        <mc:Fallback xmlns="">
          <p:pic>
            <p:nvPicPr>
              <p:cNvPr id="190" name="Ink 189"/>
              <p:cNvPicPr/>
              <p:nvPr/>
            </p:nvPicPr>
            <p:blipFill>
              <a:blip r:embed="rId23"/>
              <a:stretch>
                <a:fillRect/>
              </a:stretch>
            </p:blipFill>
            <p:spPr>
              <a:xfrm>
                <a:off x="1333170" y="393300"/>
                <a:ext cx="7902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2" name="Ink 191"/>
              <p14:cNvContentPartPr/>
              <p14:nvPr/>
            </p14:nvContentPartPr>
            <p14:xfrm>
              <a:off x="1021050" y="3048660"/>
              <a:ext cx="1503720" cy="379080"/>
            </p14:xfrm>
          </p:contentPart>
        </mc:Choice>
        <mc:Fallback xmlns="">
          <p:pic>
            <p:nvPicPr>
              <p:cNvPr id="192" name="Ink 191"/>
              <p:cNvPicPr/>
              <p:nvPr/>
            </p:nvPicPr>
            <p:blipFill>
              <a:blip r:embed="rId25"/>
              <a:stretch>
                <a:fillRect/>
              </a:stretch>
            </p:blipFill>
            <p:spPr>
              <a:xfrm>
                <a:off x="1015650" y="3042900"/>
                <a:ext cx="151236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3" name="Ink 202"/>
              <p14:cNvContentPartPr/>
              <p14:nvPr/>
            </p14:nvContentPartPr>
            <p14:xfrm>
              <a:off x="7395570" y="43740"/>
              <a:ext cx="1216800" cy="705600"/>
            </p14:xfrm>
          </p:contentPart>
        </mc:Choice>
        <mc:Fallback xmlns="">
          <p:pic>
            <p:nvPicPr>
              <p:cNvPr id="203" name="Ink 202"/>
              <p:cNvPicPr/>
              <p:nvPr/>
            </p:nvPicPr>
            <p:blipFill>
              <a:blip r:embed="rId27"/>
              <a:stretch>
                <a:fillRect/>
              </a:stretch>
            </p:blipFill>
            <p:spPr>
              <a:xfrm>
                <a:off x="7384770" y="36900"/>
                <a:ext cx="123408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3" name="Ink 212"/>
              <p14:cNvContentPartPr/>
              <p14:nvPr/>
            </p14:nvContentPartPr>
            <p14:xfrm>
              <a:off x="5612850" y="1439100"/>
              <a:ext cx="1158480" cy="1245960"/>
            </p14:xfrm>
          </p:contentPart>
        </mc:Choice>
        <mc:Fallback xmlns="">
          <p:pic>
            <p:nvPicPr>
              <p:cNvPr id="213" name="Ink 212"/>
              <p:cNvPicPr/>
              <p:nvPr/>
            </p:nvPicPr>
            <p:blipFill>
              <a:blip r:embed="rId29"/>
              <a:stretch>
                <a:fillRect/>
              </a:stretch>
            </p:blipFill>
            <p:spPr>
              <a:xfrm>
                <a:off x="5600610" y="1430820"/>
                <a:ext cx="1182960" cy="1262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1" name="Ink 220"/>
              <p14:cNvContentPartPr/>
              <p14:nvPr/>
            </p14:nvContentPartPr>
            <p14:xfrm>
              <a:off x="1565010" y="783900"/>
              <a:ext cx="260640" cy="416160"/>
            </p14:xfrm>
          </p:contentPart>
        </mc:Choice>
        <mc:Fallback xmlns="">
          <p:pic>
            <p:nvPicPr>
              <p:cNvPr id="221" name="Ink 220"/>
              <p:cNvPicPr/>
              <p:nvPr/>
            </p:nvPicPr>
            <p:blipFill>
              <a:blip r:embed="rId31"/>
              <a:stretch>
                <a:fillRect/>
              </a:stretch>
            </p:blipFill>
            <p:spPr>
              <a:xfrm>
                <a:off x="1558890" y="775620"/>
                <a:ext cx="27360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2" name="Ink 221"/>
              <p14:cNvContentPartPr/>
              <p14:nvPr/>
            </p14:nvContentPartPr>
            <p14:xfrm>
              <a:off x="1314090" y="1398060"/>
              <a:ext cx="675720" cy="717120"/>
            </p14:xfrm>
          </p:contentPart>
        </mc:Choice>
        <mc:Fallback xmlns="">
          <p:pic>
            <p:nvPicPr>
              <p:cNvPr id="222" name="Ink 221"/>
              <p:cNvPicPr/>
              <p:nvPr/>
            </p:nvPicPr>
            <p:blipFill>
              <a:blip r:embed="rId33"/>
              <a:stretch>
                <a:fillRect/>
              </a:stretch>
            </p:blipFill>
            <p:spPr>
              <a:xfrm>
                <a:off x="1306530" y="1389060"/>
                <a:ext cx="689400" cy="735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7" name="Ink 226"/>
              <p14:cNvContentPartPr/>
              <p14:nvPr/>
            </p14:nvContentPartPr>
            <p14:xfrm>
              <a:off x="4560570" y="1868940"/>
              <a:ext cx="185760" cy="462240"/>
            </p14:xfrm>
          </p:contentPart>
        </mc:Choice>
        <mc:Fallback xmlns="">
          <p:pic>
            <p:nvPicPr>
              <p:cNvPr id="227" name="Ink 226"/>
              <p:cNvPicPr/>
              <p:nvPr/>
            </p:nvPicPr>
            <p:blipFill>
              <a:blip r:embed="rId35"/>
              <a:stretch>
                <a:fillRect/>
              </a:stretch>
            </p:blipFill>
            <p:spPr>
              <a:xfrm>
                <a:off x="4553730" y="1860660"/>
                <a:ext cx="20304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0" name="Ink 229"/>
              <p14:cNvContentPartPr/>
              <p14:nvPr/>
            </p14:nvContentPartPr>
            <p14:xfrm>
              <a:off x="4400010" y="1035180"/>
              <a:ext cx="541080" cy="289440"/>
            </p14:xfrm>
          </p:contentPart>
        </mc:Choice>
        <mc:Fallback xmlns="">
          <p:pic>
            <p:nvPicPr>
              <p:cNvPr id="230" name="Ink 229"/>
              <p:cNvPicPr/>
              <p:nvPr/>
            </p:nvPicPr>
            <p:blipFill>
              <a:blip r:embed="rId37"/>
              <a:stretch>
                <a:fillRect/>
              </a:stretch>
            </p:blipFill>
            <p:spPr>
              <a:xfrm>
                <a:off x="4392450" y="1027620"/>
                <a:ext cx="5562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2" name="Ink 231"/>
              <p14:cNvContentPartPr/>
              <p14:nvPr/>
            </p14:nvContentPartPr>
            <p14:xfrm>
              <a:off x="1543770" y="1805940"/>
              <a:ext cx="953280" cy="1174320"/>
            </p14:xfrm>
          </p:contentPart>
        </mc:Choice>
        <mc:Fallback xmlns="">
          <p:pic>
            <p:nvPicPr>
              <p:cNvPr id="232" name="Ink 231"/>
              <p:cNvPicPr/>
              <p:nvPr/>
            </p:nvPicPr>
            <p:blipFill>
              <a:blip r:embed="rId39"/>
              <a:stretch>
                <a:fillRect/>
              </a:stretch>
            </p:blipFill>
            <p:spPr>
              <a:xfrm>
                <a:off x="1540170" y="1796940"/>
                <a:ext cx="966240" cy="1193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4" name="Ink 233"/>
              <p14:cNvContentPartPr/>
              <p14:nvPr/>
            </p14:nvContentPartPr>
            <p14:xfrm>
              <a:off x="4934970" y="2714580"/>
              <a:ext cx="68760" cy="517680"/>
            </p14:xfrm>
          </p:contentPart>
        </mc:Choice>
        <mc:Fallback xmlns="">
          <p:pic>
            <p:nvPicPr>
              <p:cNvPr id="234" name="Ink 233"/>
              <p:cNvPicPr/>
              <p:nvPr/>
            </p:nvPicPr>
            <p:blipFill>
              <a:blip r:embed="rId41"/>
              <a:stretch>
                <a:fillRect/>
              </a:stretch>
            </p:blipFill>
            <p:spPr>
              <a:xfrm>
                <a:off x="4920210" y="2700900"/>
                <a:ext cx="9648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8" name="Ink 237"/>
              <p14:cNvContentPartPr/>
              <p14:nvPr/>
            </p14:nvContentPartPr>
            <p14:xfrm>
              <a:off x="4002930" y="1092780"/>
              <a:ext cx="1156680" cy="762840"/>
            </p14:xfrm>
          </p:contentPart>
        </mc:Choice>
        <mc:Fallback xmlns="">
          <p:pic>
            <p:nvPicPr>
              <p:cNvPr id="238" name="Ink 237"/>
              <p:cNvPicPr/>
              <p:nvPr/>
            </p:nvPicPr>
            <p:blipFill>
              <a:blip r:embed="rId43"/>
              <a:stretch>
                <a:fillRect/>
              </a:stretch>
            </p:blipFill>
            <p:spPr>
              <a:xfrm>
                <a:off x="3997890" y="1083420"/>
                <a:ext cx="1171080" cy="780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9" name="Ink 238"/>
              <p14:cNvContentPartPr/>
              <p14:nvPr/>
            </p14:nvContentPartPr>
            <p14:xfrm>
              <a:off x="4177170" y="1798740"/>
              <a:ext cx="1206360" cy="958680"/>
            </p14:xfrm>
          </p:contentPart>
        </mc:Choice>
        <mc:Fallback xmlns="">
          <p:pic>
            <p:nvPicPr>
              <p:cNvPr id="239" name="Ink 238"/>
              <p:cNvPicPr/>
              <p:nvPr/>
            </p:nvPicPr>
            <p:blipFill>
              <a:blip r:embed="rId45"/>
              <a:stretch>
                <a:fillRect/>
              </a:stretch>
            </p:blipFill>
            <p:spPr>
              <a:xfrm>
                <a:off x="4171050" y="1791900"/>
                <a:ext cx="1219320" cy="973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3" name="Ink 242"/>
              <p14:cNvContentPartPr/>
              <p14:nvPr/>
            </p14:nvContentPartPr>
            <p14:xfrm>
              <a:off x="4455090" y="3240540"/>
              <a:ext cx="1239480" cy="1006560"/>
            </p14:xfrm>
          </p:contentPart>
        </mc:Choice>
        <mc:Fallback xmlns="">
          <p:pic>
            <p:nvPicPr>
              <p:cNvPr id="243" name="Ink 242"/>
              <p:cNvPicPr/>
              <p:nvPr/>
            </p:nvPicPr>
            <p:blipFill>
              <a:blip r:embed="rId47"/>
              <a:stretch>
                <a:fillRect/>
              </a:stretch>
            </p:blipFill>
            <p:spPr>
              <a:xfrm>
                <a:off x="4448970" y="3236220"/>
                <a:ext cx="1261440" cy="1020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0" name="Ink 249"/>
              <p14:cNvContentPartPr/>
              <p14:nvPr/>
            </p14:nvContentPartPr>
            <p14:xfrm>
              <a:off x="4804650" y="3578220"/>
              <a:ext cx="561600" cy="385200"/>
            </p14:xfrm>
          </p:contentPart>
        </mc:Choice>
        <mc:Fallback xmlns="">
          <p:pic>
            <p:nvPicPr>
              <p:cNvPr id="250" name="Ink 249"/>
              <p:cNvPicPr/>
              <p:nvPr/>
            </p:nvPicPr>
            <p:blipFill>
              <a:blip r:embed="rId49"/>
              <a:stretch>
                <a:fillRect/>
              </a:stretch>
            </p:blipFill>
            <p:spPr>
              <a:xfrm>
                <a:off x="4795290" y="3571740"/>
                <a:ext cx="58500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4" name="Ink 253"/>
              <p14:cNvContentPartPr/>
              <p14:nvPr/>
            </p14:nvContentPartPr>
            <p14:xfrm>
              <a:off x="3820770" y="3884220"/>
              <a:ext cx="624960" cy="76320"/>
            </p14:xfrm>
          </p:contentPart>
        </mc:Choice>
        <mc:Fallback xmlns="">
          <p:pic>
            <p:nvPicPr>
              <p:cNvPr id="254" name="Ink 253"/>
              <p:cNvPicPr/>
              <p:nvPr/>
            </p:nvPicPr>
            <p:blipFill>
              <a:blip r:embed="rId51"/>
              <a:stretch>
                <a:fillRect/>
              </a:stretch>
            </p:blipFill>
            <p:spPr>
              <a:xfrm>
                <a:off x="3809250" y="3877020"/>
                <a:ext cx="643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57" name="Ink 256"/>
              <p14:cNvContentPartPr/>
              <p14:nvPr/>
            </p14:nvContentPartPr>
            <p14:xfrm>
              <a:off x="3840930" y="3527820"/>
              <a:ext cx="345960" cy="343440"/>
            </p14:xfrm>
          </p:contentPart>
        </mc:Choice>
        <mc:Fallback xmlns="">
          <p:pic>
            <p:nvPicPr>
              <p:cNvPr id="257" name="Ink 256"/>
              <p:cNvPicPr/>
              <p:nvPr/>
            </p:nvPicPr>
            <p:blipFill>
              <a:blip r:embed="rId53"/>
              <a:stretch>
                <a:fillRect/>
              </a:stretch>
            </p:blipFill>
            <p:spPr>
              <a:xfrm>
                <a:off x="3829770" y="3517380"/>
                <a:ext cx="3650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9" name="Ink 258"/>
              <p14:cNvContentPartPr/>
              <p14:nvPr/>
            </p14:nvContentPartPr>
            <p14:xfrm>
              <a:off x="527130" y="3242340"/>
              <a:ext cx="3385080" cy="1117440"/>
            </p14:xfrm>
          </p:contentPart>
        </mc:Choice>
        <mc:Fallback xmlns="">
          <p:pic>
            <p:nvPicPr>
              <p:cNvPr id="259" name="Ink 258"/>
              <p:cNvPicPr/>
              <p:nvPr/>
            </p:nvPicPr>
            <p:blipFill>
              <a:blip r:embed="rId55"/>
              <a:stretch>
                <a:fillRect/>
              </a:stretch>
            </p:blipFill>
            <p:spPr>
              <a:xfrm>
                <a:off x="516330" y="3231900"/>
                <a:ext cx="3400560" cy="1138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1" name="Ink 260"/>
              <p14:cNvContentPartPr/>
              <p14:nvPr/>
            </p14:nvContentPartPr>
            <p14:xfrm>
              <a:off x="5665050" y="3479220"/>
              <a:ext cx="1142280" cy="205560"/>
            </p14:xfrm>
          </p:contentPart>
        </mc:Choice>
        <mc:Fallback xmlns="">
          <p:pic>
            <p:nvPicPr>
              <p:cNvPr id="261" name="Ink 260"/>
              <p:cNvPicPr/>
              <p:nvPr/>
            </p:nvPicPr>
            <p:blipFill>
              <a:blip r:embed="rId57"/>
              <a:stretch>
                <a:fillRect/>
              </a:stretch>
            </p:blipFill>
            <p:spPr>
              <a:xfrm>
                <a:off x="5657850" y="3468420"/>
                <a:ext cx="11610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69" name="Ink 268"/>
              <p14:cNvContentPartPr/>
              <p14:nvPr/>
            </p14:nvContentPartPr>
            <p14:xfrm>
              <a:off x="6792210" y="3084300"/>
              <a:ext cx="1220040" cy="768240"/>
            </p14:xfrm>
          </p:contentPart>
        </mc:Choice>
        <mc:Fallback xmlns="">
          <p:pic>
            <p:nvPicPr>
              <p:cNvPr id="269" name="Ink 268"/>
              <p:cNvPicPr/>
              <p:nvPr/>
            </p:nvPicPr>
            <p:blipFill>
              <a:blip r:embed="rId59"/>
              <a:stretch>
                <a:fillRect/>
              </a:stretch>
            </p:blipFill>
            <p:spPr>
              <a:xfrm>
                <a:off x="6783210" y="3078537"/>
                <a:ext cx="1239480" cy="78444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71" name="Ink 270"/>
              <p14:cNvContentPartPr/>
              <p14:nvPr/>
            </p14:nvContentPartPr>
            <p14:xfrm>
              <a:off x="5941530" y="2993940"/>
              <a:ext cx="1782720" cy="684000"/>
            </p14:xfrm>
          </p:contentPart>
        </mc:Choice>
        <mc:Fallback xmlns="">
          <p:pic>
            <p:nvPicPr>
              <p:cNvPr id="271" name="Ink 270"/>
              <p:cNvPicPr/>
              <p:nvPr/>
            </p:nvPicPr>
            <p:blipFill>
              <a:blip r:embed="rId61"/>
              <a:stretch>
                <a:fillRect/>
              </a:stretch>
            </p:blipFill>
            <p:spPr>
              <a:xfrm>
                <a:off x="5936130" y="2984580"/>
                <a:ext cx="1793160" cy="705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83" name="Ink 282"/>
              <p14:cNvContentPartPr/>
              <p14:nvPr/>
            </p14:nvContentPartPr>
            <p14:xfrm>
              <a:off x="1409490" y="2128860"/>
              <a:ext cx="990360" cy="390960"/>
            </p14:xfrm>
          </p:contentPart>
        </mc:Choice>
        <mc:Fallback xmlns="">
          <p:pic>
            <p:nvPicPr>
              <p:cNvPr id="283" name="Ink 282"/>
              <p:cNvPicPr/>
              <p:nvPr/>
            </p:nvPicPr>
            <p:blipFill>
              <a:blip r:embed="rId63"/>
              <a:stretch>
                <a:fillRect/>
              </a:stretch>
            </p:blipFill>
            <p:spPr>
              <a:xfrm>
                <a:off x="1399050" y="2123100"/>
                <a:ext cx="100908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84" name="Ink 283"/>
              <p14:cNvContentPartPr/>
              <p14:nvPr/>
            </p14:nvContentPartPr>
            <p14:xfrm>
              <a:off x="1051290" y="2638260"/>
              <a:ext cx="1016280" cy="272520"/>
            </p14:xfrm>
          </p:contentPart>
        </mc:Choice>
        <mc:Fallback xmlns="">
          <p:pic>
            <p:nvPicPr>
              <p:cNvPr id="284" name="Ink 283"/>
              <p:cNvPicPr/>
              <p:nvPr/>
            </p:nvPicPr>
            <p:blipFill>
              <a:blip r:embed="rId65"/>
              <a:stretch>
                <a:fillRect/>
              </a:stretch>
            </p:blipFill>
            <p:spPr>
              <a:xfrm>
                <a:off x="1046970" y="2633580"/>
                <a:ext cx="1025640" cy="281880"/>
              </a:xfrm>
              <a:prstGeom prst="rect">
                <a:avLst/>
              </a:prstGeom>
            </p:spPr>
          </p:pic>
        </mc:Fallback>
      </mc:AlternateContent>
    </p:spTree>
    <p:extLst>
      <p:ext uri="{BB962C8B-B14F-4D97-AF65-F5344CB8AC3E}">
        <p14:creationId xmlns:p14="http://schemas.microsoft.com/office/powerpoint/2010/main" val="32767842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757549" y="-102535"/>
              <a:ext cx="7509240" cy="2664720"/>
            </p14:xfrm>
          </p:contentPart>
        </mc:Choice>
        <mc:Fallback xmlns="">
          <p:pic>
            <p:nvPicPr>
              <p:cNvPr id="6" name="Ink 5"/>
              <p:cNvPicPr/>
              <p:nvPr/>
            </p:nvPicPr>
            <p:blipFill>
              <a:blip r:embed="rId3"/>
              <a:stretch>
                <a:fillRect/>
              </a:stretch>
            </p:blipFill>
            <p:spPr>
              <a:xfrm>
                <a:off x="748909" y="-112975"/>
                <a:ext cx="7526160" cy="2683080"/>
              </a:xfrm>
              <a:prstGeom prst="rect">
                <a:avLst/>
              </a:prstGeom>
            </p:spPr>
          </p:pic>
        </mc:Fallback>
      </mc:AlternateContent>
    </p:spTree>
    <p:extLst>
      <p:ext uri="{BB962C8B-B14F-4D97-AF65-F5344CB8AC3E}">
        <p14:creationId xmlns:p14="http://schemas.microsoft.com/office/powerpoint/2010/main" val="30329032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5003010" y="143460"/>
              <a:ext cx="3451680" cy="631440"/>
            </p14:xfrm>
          </p:contentPart>
        </mc:Choice>
        <mc:Fallback xmlns="">
          <p:pic>
            <p:nvPicPr>
              <p:cNvPr id="6" name="Ink 5"/>
              <p:cNvPicPr/>
              <p:nvPr/>
            </p:nvPicPr>
            <p:blipFill>
              <a:blip r:embed="rId3"/>
              <a:stretch>
                <a:fillRect/>
              </a:stretch>
            </p:blipFill>
            <p:spPr>
              <a:xfrm>
                <a:off x="4996890" y="137340"/>
                <a:ext cx="346248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4" name="Ink 43"/>
              <p14:cNvContentPartPr/>
              <p14:nvPr/>
            </p14:nvContentPartPr>
            <p14:xfrm>
              <a:off x="1211850" y="284580"/>
              <a:ext cx="998640" cy="426240"/>
            </p14:xfrm>
          </p:contentPart>
        </mc:Choice>
        <mc:Fallback xmlns="">
          <p:pic>
            <p:nvPicPr>
              <p:cNvPr id="44" name="Ink 43"/>
              <p:cNvPicPr/>
              <p:nvPr/>
            </p:nvPicPr>
            <p:blipFill>
              <a:blip r:embed="rId5"/>
              <a:stretch>
                <a:fillRect/>
              </a:stretch>
            </p:blipFill>
            <p:spPr>
              <a:xfrm>
                <a:off x="1200330" y="275580"/>
                <a:ext cx="102312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3" name="Ink 52"/>
              <p14:cNvContentPartPr/>
              <p14:nvPr/>
            </p14:nvContentPartPr>
            <p14:xfrm>
              <a:off x="1524690" y="421380"/>
              <a:ext cx="505800" cy="530280"/>
            </p14:xfrm>
          </p:contentPart>
        </mc:Choice>
        <mc:Fallback xmlns="">
          <p:pic>
            <p:nvPicPr>
              <p:cNvPr id="53" name="Ink 52"/>
              <p:cNvPicPr/>
              <p:nvPr/>
            </p:nvPicPr>
            <p:blipFill>
              <a:blip r:embed="rId9"/>
              <a:stretch>
                <a:fillRect/>
              </a:stretch>
            </p:blipFill>
            <p:spPr>
              <a:xfrm>
                <a:off x="1515690" y="415260"/>
                <a:ext cx="52164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8" name="Ink 57"/>
              <p14:cNvContentPartPr/>
              <p14:nvPr/>
            </p14:nvContentPartPr>
            <p14:xfrm>
              <a:off x="1299690" y="1760220"/>
              <a:ext cx="1174680" cy="1207440"/>
            </p14:xfrm>
          </p:contentPart>
        </mc:Choice>
        <mc:Fallback xmlns="">
          <p:pic>
            <p:nvPicPr>
              <p:cNvPr id="58" name="Ink 57"/>
              <p:cNvPicPr/>
              <p:nvPr/>
            </p:nvPicPr>
            <p:blipFill>
              <a:blip r:embed="rId11"/>
              <a:stretch>
                <a:fillRect/>
              </a:stretch>
            </p:blipFill>
            <p:spPr>
              <a:xfrm>
                <a:off x="1291770" y="1753740"/>
                <a:ext cx="1191960" cy="122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6" name="Ink 65"/>
              <p14:cNvContentPartPr/>
              <p14:nvPr/>
            </p14:nvContentPartPr>
            <p14:xfrm>
              <a:off x="1499850" y="1679580"/>
              <a:ext cx="1451160" cy="756720"/>
            </p14:xfrm>
          </p:contentPart>
        </mc:Choice>
        <mc:Fallback xmlns="">
          <p:pic>
            <p:nvPicPr>
              <p:cNvPr id="66" name="Ink 65"/>
              <p:cNvPicPr/>
              <p:nvPr/>
            </p:nvPicPr>
            <p:blipFill>
              <a:blip r:embed="rId13"/>
              <a:stretch>
                <a:fillRect/>
              </a:stretch>
            </p:blipFill>
            <p:spPr>
              <a:xfrm>
                <a:off x="1495170" y="1670940"/>
                <a:ext cx="1462320" cy="77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9" name="Ink 68"/>
              <p14:cNvContentPartPr/>
              <p14:nvPr/>
            </p14:nvContentPartPr>
            <p14:xfrm>
              <a:off x="1714050" y="1412820"/>
              <a:ext cx="23760" cy="344880"/>
            </p14:xfrm>
          </p:contentPart>
        </mc:Choice>
        <mc:Fallback xmlns="">
          <p:pic>
            <p:nvPicPr>
              <p:cNvPr id="69" name="Ink 68"/>
              <p:cNvPicPr/>
              <p:nvPr/>
            </p:nvPicPr>
            <p:blipFill>
              <a:blip r:embed="rId15"/>
              <a:stretch>
                <a:fillRect/>
              </a:stretch>
            </p:blipFill>
            <p:spPr>
              <a:xfrm>
                <a:off x="1321650" y="995940"/>
                <a:ext cx="855360" cy="773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7" name="Ink 76"/>
              <p14:cNvContentPartPr/>
              <p14:nvPr/>
            </p14:nvContentPartPr>
            <p14:xfrm>
              <a:off x="1276650" y="2723940"/>
              <a:ext cx="143640" cy="198000"/>
            </p14:xfrm>
          </p:contentPart>
        </mc:Choice>
        <mc:Fallback xmlns="">
          <p:pic>
            <p:nvPicPr>
              <p:cNvPr id="77" name="Ink 76"/>
              <p:cNvPicPr/>
              <p:nvPr/>
            </p:nvPicPr>
            <p:blipFill>
              <a:blip r:embed="rId17"/>
              <a:stretch>
                <a:fillRect/>
              </a:stretch>
            </p:blipFill>
            <p:spPr>
              <a:xfrm>
                <a:off x="1266930" y="2714580"/>
                <a:ext cx="1609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9" name="Ink 88"/>
              <p14:cNvContentPartPr/>
              <p14:nvPr/>
            </p14:nvContentPartPr>
            <p14:xfrm>
              <a:off x="1266210" y="4293180"/>
              <a:ext cx="1491120" cy="477720"/>
            </p14:xfrm>
          </p:contentPart>
        </mc:Choice>
        <mc:Fallback xmlns="">
          <p:pic>
            <p:nvPicPr>
              <p:cNvPr id="89" name="Ink 88"/>
              <p:cNvPicPr/>
              <p:nvPr/>
            </p:nvPicPr>
            <p:blipFill>
              <a:blip r:embed="rId19"/>
              <a:stretch>
                <a:fillRect/>
              </a:stretch>
            </p:blipFill>
            <p:spPr>
              <a:xfrm>
                <a:off x="1257210" y="4286700"/>
                <a:ext cx="150660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5" name="Ink 124"/>
              <p14:cNvContentPartPr/>
              <p14:nvPr/>
            </p14:nvContentPartPr>
            <p14:xfrm>
              <a:off x="1204290" y="3222180"/>
              <a:ext cx="1649160" cy="552600"/>
            </p14:xfrm>
          </p:contentPart>
        </mc:Choice>
        <mc:Fallback xmlns="">
          <p:pic>
            <p:nvPicPr>
              <p:cNvPr id="125" name="Ink 124"/>
              <p:cNvPicPr/>
              <p:nvPr/>
            </p:nvPicPr>
            <p:blipFill>
              <a:blip r:embed="rId21"/>
              <a:stretch>
                <a:fillRect/>
              </a:stretch>
            </p:blipFill>
            <p:spPr>
              <a:xfrm>
                <a:off x="1192050" y="3211380"/>
                <a:ext cx="167220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9" name="Ink 138"/>
              <p14:cNvContentPartPr/>
              <p14:nvPr/>
            </p14:nvContentPartPr>
            <p14:xfrm>
              <a:off x="1483650" y="4427460"/>
              <a:ext cx="1081800" cy="252000"/>
            </p14:xfrm>
          </p:contentPart>
        </mc:Choice>
        <mc:Fallback xmlns="">
          <p:pic>
            <p:nvPicPr>
              <p:cNvPr id="139" name="Ink 138"/>
              <p:cNvPicPr/>
              <p:nvPr/>
            </p:nvPicPr>
            <p:blipFill>
              <a:blip r:embed="rId23"/>
              <a:stretch>
                <a:fillRect/>
              </a:stretch>
            </p:blipFill>
            <p:spPr>
              <a:xfrm>
                <a:off x="1479690" y="4419900"/>
                <a:ext cx="10951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8" name="Ink 147"/>
              <p14:cNvContentPartPr/>
              <p14:nvPr/>
            </p14:nvContentPartPr>
            <p14:xfrm>
              <a:off x="822330" y="2242260"/>
              <a:ext cx="539640" cy="2311560"/>
            </p14:xfrm>
          </p:contentPart>
        </mc:Choice>
        <mc:Fallback xmlns="">
          <p:pic>
            <p:nvPicPr>
              <p:cNvPr id="148" name="Ink 147"/>
              <p:cNvPicPr/>
              <p:nvPr/>
            </p:nvPicPr>
            <p:blipFill>
              <a:blip r:embed="rId25"/>
              <a:stretch>
                <a:fillRect/>
              </a:stretch>
            </p:blipFill>
            <p:spPr>
              <a:xfrm>
                <a:off x="811890" y="2231820"/>
                <a:ext cx="560520" cy="2330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9" name="Ink 148"/>
              <p14:cNvContentPartPr/>
              <p14:nvPr/>
            </p14:nvContentPartPr>
            <p14:xfrm>
              <a:off x="1556730" y="2957220"/>
              <a:ext cx="1075320" cy="1317600"/>
            </p14:xfrm>
          </p:contentPart>
        </mc:Choice>
        <mc:Fallback xmlns="">
          <p:pic>
            <p:nvPicPr>
              <p:cNvPr id="149" name="Ink 148"/>
              <p:cNvPicPr/>
              <p:nvPr/>
            </p:nvPicPr>
            <p:blipFill>
              <a:blip r:embed="rId27"/>
              <a:stretch>
                <a:fillRect/>
              </a:stretch>
            </p:blipFill>
            <p:spPr>
              <a:xfrm>
                <a:off x="1549170" y="2948580"/>
                <a:ext cx="1092600" cy="1335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0" name="Ink 149"/>
              <p14:cNvContentPartPr/>
              <p14:nvPr/>
            </p14:nvContentPartPr>
            <p14:xfrm>
              <a:off x="1852290" y="2929860"/>
              <a:ext cx="121320" cy="1341720"/>
            </p14:xfrm>
          </p:contentPart>
        </mc:Choice>
        <mc:Fallback xmlns="">
          <p:pic>
            <p:nvPicPr>
              <p:cNvPr id="150" name="Ink 149"/>
              <p:cNvPicPr/>
              <p:nvPr/>
            </p:nvPicPr>
            <p:blipFill>
              <a:blip r:embed="rId29"/>
              <a:stretch>
                <a:fillRect/>
              </a:stretch>
            </p:blipFill>
            <p:spPr>
              <a:xfrm>
                <a:off x="1815210" y="2881980"/>
                <a:ext cx="199080" cy="1473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1" name="Ink 150"/>
              <p14:cNvContentPartPr/>
              <p14:nvPr/>
            </p14:nvContentPartPr>
            <p14:xfrm>
              <a:off x="776970" y="2303100"/>
              <a:ext cx="653760" cy="2262600"/>
            </p14:xfrm>
          </p:contentPart>
        </mc:Choice>
        <mc:Fallback xmlns="">
          <p:pic>
            <p:nvPicPr>
              <p:cNvPr id="151" name="Ink 150"/>
              <p:cNvPicPr/>
              <p:nvPr/>
            </p:nvPicPr>
            <p:blipFill>
              <a:blip r:embed="rId31"/>
              <a:stretch>
                <a:fillRect/>
              </a:stretch>
            </p:blipFill>
            <p:spPr>
              <a:xfrm>
                <a:off x="730890" y="2218500"/>
                <a:ext cx="714240" cy="2417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4" name="Ink 153"/>
              <p14:cNvContentPartPr/>
              <p14:nvPr/>
            </p14:nvContentPartPr>
            <p14:xfrm>
              <a:off x="2456010" y="2006100"/>
              <a:ext cx="1585800" cy="174240"/>
            </p14:xfrm>
          </p:contentPart>
        </mc:Choice>
        <mc:Fallback xmlns="">
          <p:pic>
            <p:nvPicPr>
              <p:cNvPr id="154" name="Ink 153"/>
              <p:cNvPicPr/>
              <p:nvPr/>
            </p:nvPicPr>
            <p:blipFill>
              <a:blip r:embed="rId33"/>
              <a:stretch>
                <a:fillRect/>
              </a:stretch>
            </p:blipFill>
            <p:spPr>
              <a:xfrm>
                <a:off x="2448450" y="1998180"/>
                <a:ext cx="1603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8" name="Ink 157"/>
              <p14:cNvContentPartPr/>
              <p14:nvPr/>
            </p14:nvContentPartPr>
            <p14:xfrm>
              <a:off x="1384290" y="2951460"/>
              <a:ext cx="476640" cy="275760"/>
            </p14:xfrm>
          </p:contentPart>
        </mc:Choice>
        <mc:Fallback xmlns="">
          <p:pic>
            <p:nvPicPr>
              <p:cNvPr id="158" name="Ink 157"/>
              <p:cNvPicPr/>
              <p:nvPr/>
            </p:nvPicPr>
            <p:blipFill>
              <a:blip r:embed="rId35"/>
              <a:stretch>
                <a:fillRect/>
              </a:stretch>
            </p:blipFill>
            <p:spPr>
              <a:xfrm>
                <a:off x="1378530" y="2942820"/>
                <a:ext cx="4910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0" name="Ink 159"/>
              <p14:cNvContentPartPr/>
              <p14:nvPr/>
            </p14:nvContentPartPr>
            <p14:xfrm>
              <a:off x="4064490" y="1798380"/>
              <a:ext cx="934920" cy="589320"/>
            </p14:xfrm>
          </p:contentPart>
        </mc:Choice>
        <mc:Fallback xmlns="">
          <p:pic>
            <p:nvPicPr>
              <p:cNvPr id="160" name="Ink 159"/>
              <p:cNvPicPr/>
              <p:nvPr/>
            </p:nvPicPr>
            <p:blipFill>
              <a:blip r:embed="rId37"/>
              <a:stretch>
                <a:fillRect/>
              </a:stretch>
            </p:blipFill>
            <p:spPr>
              <a:xfrm>
                <a:off x="4054770" y="1789380"/>
                <a:ext cx="95544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4" name="Ink 163"/>
              <p14:cNvContentPartPr/>
              <p14:nvPr/>
            </p14:nvContentPartPr>
            <p14:xfrm>
              <a:off x="4458330" y="1905660"/>
              <a:ext cx="298800" cy="410760"/>
            </p14:xfrm>
          </p:contentPart>
        </mc:Choice>
        <mc:Fallback xmlns="">
          <p:pic>
            <p:nvPicPr>
              <p:cNvPr id="164" name="Ink 163"/>
              <p:cNvPicPr/>
              <p:nvPr/>
            </p:nvPicPr>
            <p:blipFill>
              <a:blip r:embed="rId39"/>
              <a:stretch>
                <a:fillRect/>
              </a:stretch>
            </p:blipFill>
            <p:spPr>
              <a:xfrm>
                <a:off x="4448250" y="1895940"/>
                <a:ext cx="31716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 name="Ink 15"/>
              <p14:cNvContentPartPr/>
              <p14:nvPr/>
            </p14:nvContentPartPr>
            <p14:xfrm>
              <a:off x="1518229" y="930655"/>
              <a:ext cx="973800" cy="503280"/>
            </p14:xfrm>
          </p:contentPart>
        </mc:Choice>
        <mc:Fallback xmlns="">
          <p:pic>
            <p:nvPicPr>
              <p:cNvPr id="16" name="Ink 15"/>
              <p:cNvPicPr/>
              <p:nvPr/>
            </p:nvPicPr>
            <p:blipFill>
              <a:blip r:embed="rId59"/>
              <a:stretch>
                <a:fillRect/>
              </a:stretch>
            </p:blipFill>
            <p:spPr>
              <a:xfrm>
                <a:off x="1511389" y="924175"/>
                <a:ext cx="98964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1" name="Ink 20"/>
              <p14:cNvContentPartPr/>
              <p14:nvPr/>
            </p14:nvContentPartPr>
            <p14:xfrm>
              <a:off x="1184149" y="808615"/>
              <a:ext cx="1536480" cy="718920"/>
            </p14:xfrm>
          </p:contentPart>
        </mc:Choice>
        <mc:Fallback xmlns="">
          <p:pic>
            <p:nvPicPr>
              <p:cNvPr id="21" name="Ink 20"/>
              <p:cNvPicPr/>
              <p:nvPr/>
            </p:nvPicPr>
            <p:blipFill>
              <a:blip r:embed="rId61"/>
              <a:stretch>
                <a:fillRect/>
              </a:stretch>
            </p:blipFill>
            <p:spPr>
              <a:xfrm>
                <a:off x="1175149" y="800695"/>
                <a:ext cx="155340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8" name="Ink 27"/>
              <p14:cNvContentPartPr/>
              <p14:nvPr/>
            </p14:nvContentPartPr>
            <p14:xfrm>
              <a:off x="2008549" y="2137015"/>
              <a:ext cx="155520" cy="281160"/>
            </p14:xfrm>
          </p:contentPart>
        </mc:Choice>
        <mc:Fallback xmlns="">
          <p:pic>
            <p:nvPicPr>
              <p:cNvPr id="28" name="Ink 27"/>
              <p:cNvPicPr/>
              <p:nvPr/>
            </p:nvPicPr>
            <p:blipFill>
              <a:blip r:embed="rId63"/>
              <a:stretch>
                <a:fillRect/>
              </a:stretch>
            </p:blipFill>
            <p:spPr>
              <a:xfrm>
                <a:off x="2001349" y="2128015"/>
                <a:ext cx="1735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4" name="Ink 33"/>
              <p14:cNvContentPartPr/>
              <p14:nvPr/>
            </p14:nvContentPartPr>
            <p14:xfrm>
              <a:off x="7397029" y="169975"/>
              <a:ext cx="1379520" cy="1200240"/>
            </p14:xfrm>
          </p:contentPart>
        </mc:Choice>
        <mc:Fallback xmlns="">
          <p:pic>
            <p:nvPicPr>
              <p:cNvPr id="34" name="Ink 33"/>
              <p:cNvPicPr/>
              <p:nvPr/>
            </p:nvPicPr>
            <p:blipFill>
              <a:blip r:embed="rId65"/>
              <a:stretch>
                <a:fillRect/>
              </a:stretch>
            </p:blipFill>
            <p:spPr>
              <a:xfrm>
                <a:off x="7389829" y="162055"/>
                <a:ext cx="1395000" cy="1213920"/>
              </a:xfrm>
              <a:prstGeom prst="rect">
                <a:avLst/>
              </a:prstGeom>
            </p:spPr>
          </p:pic>
        </mc:Fallback>
      </mc:AlternateContent>
    </p:spTree>
    <p:extLst>
      <p:ext uri="{BB962C8B-B14F-4D97-AF65-F5344CB8AC3E}">
        <p14:creationId xmlns:p14="http://schemas.microsoft.com/office/powerpoint/2010/main" val="400099341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0" name="Ink 19"/>
              <p14:cNvContentPartPr/>
              <p14:nvPr/>
            </p14:nvContentPartPr>
            <p14:xfrm>
              <a:off x="505549" y="125335"/>
              <a:ext cx="7927560" cy="2507040"/>
            </p14:xfrm>
          </p:contentPart>
        </mc:Choice>
        <mc:Fallback xmlns="">
          <p:pic>
            <p:nvPicPr>
              <p:cNvPr id="20" name="Ink 19"/>
              <p:cNvPicPr/>
              <p:nvPr/>
            </p:nvPicPr>
            <p:blipFill>
              <a:blip r:embed="rId11"/>
              <a:stretch>
                <a:fillRect/>
              </a:stretch>
            </p:blipFill>
            <p:spPr>
              <a:xfrm>
                <a:off x="498349" y="115255"/>
                <a:ext cx="7942320" cy="2639160"/>
              </a:xfrm>
              <a:prstGeom prst="rect">
                <a:avLst/>
              </a:prstGeom>
            </p:spPr>
          </p:pic>
        </mc:Fallback>
      </mc:AlternateContent>
    </p:spTree>
    <p:extLst>
      <p:ext uri="{BB962C8B-B14F-4D97-AF65-F5344CB8AC3E}">
        <p14:creationId xmlns:p14="http://schemas.microsoft.com/office/powerpoint/2010/main" val="325288167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1143000" y="524280"/>
              <a:ext cx="681229" cy="2026375"/>
            </p14:xfrm>
          </p:contentPart>
        </mc:Choice>
        <mc:Fallback xmlns="">
          <p:pic>
            <p:nvPicPr>
              <p:cNvPr id="10" name="Ink 9"/>
              <p:cNvPicPr/>
              <p:nvPr/>
            </p:nvPicPr>
            <p:blipFill>
              <a:blip r:embed="rId3"/>
              <a:stretch>
                <a:fillRect/>
              </a:stretch>
            </p:blipFill>
            <p:spPr>
              <a:xfrm>
                <a:off x="1136879" y="514200"/>
                <a:ext cx="695991" cy="204545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1001160" y="335640"/>
              <a:ext cx="1104840" cy="737280"/>
            </p14:xfrm>
          </p:contentPart>
        </mc:Choice>
        <mc:Fallback xmlns="">
          <p:pic>
            <p:nvPicPr>
              <p:cNvPr id="11" name="Ink 10"/>
              <p:cNvPicPr/>
              <p:nvPr/>
            </p:nvPicPr>
            <p:blipFill>
              <a:blip r:embed="rId5"/>
              <a:stretch>
                <a:fillRect/>
              </a:stretch>
            </p:blipFill>
            <p:spPr>
              <a:xfrm>
                <a:off x="990000" y="325200"/>
                <a:ext cx="1127880" cy="75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926280" y="1333920"/>
              <a:ext cx="1382760" cy="765000"/>
            </p14:xfrm>
          </p:contentPart>
        </mc:Choice>
        <mc:Fallback xmlns="">
          <p:pic>
            <p:nvPicPr>
              <p:cNvPr id="12" name="Ink 11"/>
              <p:cNvPicPr/>
              <p:nvPr/>
            </p:nvPicPr>
            <p:blipFill>
              <a:blip r:embed="rId7"/>
              <a:stretch>
                <a:fillRect/>
              </a:stretch>
            </p:blipFill>
            <p:spPr>
              <a:xfrm>
                <a:off x="915120" y="1324200"/>
                <a:ext cx="1402200" cy="784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Ink 30"/>
              <p14:cNvContentPartPr/>
              <p14:nvPr/>
            </p14:nvContentPartPr>
            <p14:xfrm>
              <a:off x="1058869" y="4382335"/>
              <a:ext cx="1800360" cy="633240"/>
            </p14:xfrm>
          </p:contentPart>
        </mc:Choice>
        <mc:Fallback xmlns="">
          <p:pic>
            <p:nvPicPr>
              <p:cNvPr id="31" name="Ink 30"/>
              <p:cNvPicPr/>
              <p:nvPr/>
            </p:nvPicPr>
            <p:blipFill>
              <a:blip r:embed="rId9"/>
              <a:stretch>
                <a:fillRect/>
              </a:stretch>
            </p:blipFill>
            <p:spPr>
              <a:xfrm>
                <a:off x="1048429" y="4373695"/>
                <a:ext cx="1819440" cy="651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9" name="Ink 68"/>
              <p14:cNvContentPartPr/>
              <p14:nvPr/>
            </p14:nvContentPartPr>
            <p14:xfrm>
              <a:off x="917029" y="5365135"/>
              <a:ext cx="1593000" cy="630000"/>
            </p14:xfrm>
          </p:contentPart>
        </mc:Choice>
        <mc:Fallback xmlns="">
          <p:pic>
            <p:nvPicPr>
              <p:cNvPr id="69" name="Ink 68"/>
              <p:cNvPicPr/>
              <p:nvPr/>
            </p:nvPicPr>
            <p:blipFill>
              <a:blip r:embed="rId11"/>
              <a:stretch>
                <a:fillRect/>
              </a:stretch>
            </p:blipFill>
            <p:spPr>
              <a:xfrm>
                <a:off x="908389" y="5358295"/>
                <a:ext cx="1608480" cy="64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7" name="Ink 76"/>
              <p14:cNvContentPartPr/>
              <p14:nvPr/>
            </p14:nvContentPartPr>
            <p14:xfrm>
              <a:off x="1211509" y="2561880"/>
              <a:ext cx="900360" cy="1507975"/>
            </p14:xfrm>
          </p:contentPart>
        </mc:Choice>
        <mc:Fallback xmlns="">
          <p:pic>
            <p:nvPicPr>
              <p:cNvPr id="77" name="Ink 76"/>
              <p:cNvPicPr/>
              <p:nvPr/>
            </p:nvPicPr>
            <p:blipFill>
              <a:blip r:embed="rId13"/>
              <a:stretch>
                <a:fillRect/>
              </a:stretch>
            </p:blipFill>
            <p:spPr>
              <a:xfrm>
                <a:off x="1198549" y="2552880"/>
                <a:ext cx="927360" cy="153101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8" name="Ink 77"/>
              <p14:cNvContentPartPr/>
              <p14:nvPr/>
            </p14:nvContentPartPr>
            <p14:xfrm>
              <a:off x="1374480" y="3009720"/>
              <a:ext cx="573949" cy="432655"/>
            </p14:xfrm>
          </p:contentPart>
        </mc:Choice>
        <mc:Fallback xmlns="">
          <p:pic>
            <p:nvPicPr>
              <p:cNvPr id="78" name="Ink 77"/>
              <p:cNvPicPr/>
              <p:nvPr/>
            </p:nvPicPr>
            <p:blipFill>
              <a:blip r:embed="rId15"/>
              <a:stretch>
                <a:fillRect/>
              </a:stretch>
            </p:blipFill>
            <p:spPr>
              <a:xfrm>
                <a:off x="1366919" y="3002521"/>
                <a:ext cx="589792" cy="44597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4" name="Ink 83"/>
              <p14:cNvContentPartPr/>
              <p14:nvPr/>
            </p14:nvContentPartPr>
            <p14:xfrm>
              <a:off x="2465389" y="2318815"/>
              <a:ext cx="698760" cy="805680"/>
            </p14:xfrm>
          </p:contentPart>
        </mc:Choice>
        <mc:Fallback xmlns="">
          <p:pic>
            <p:nvPicPr>
              <p:cNvPr id="84" name="Ink 83"/>
              <p:cNvPicPr/>
              <p:nvPr/>
            </p:nvPicPr>
            <p:blipFill>
              <a:blip r:embed="rId17"/>
              <a:stretch>
                <a:fillRect/>
              </a:stretch>
            </p:blipFill>
            <p:spPr>
              <a:xfrm>
                <a:off x="2458549" y="1265815"/>
                <a:ext cx="2280240" cy="1865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2" name="Ink 91"/>
              <p14:cNvContentPartPr/>
              <p14:nvPr/>
            </p14:nvContentPartPr>
            <p14:xfrm>
              <a:off x="1123309" y="6208975"/>
              <a:ext cx="1501200" cy="509040"/>
            </p14:xfrm>
          </p:contentPart>
        </mc:Choice>
        <mc:Fallback xmlns="">
          <p:pic>
            <p:nvPicPr>
              <p:cNvPr id="92" name="Ink 91"/>
              <p:cNvPicPr/>
              <p:nvPr/>
            </p:nvPicPr>
            <p:blipFill>
              <a:blip r:embed="rId19"/>
              <a:stretch>
                <a:fillRect/>
              </a:stretch>
            </p:blipFill>
            <p:spPr>
              <a:xfrm>
                <a:off x="1113589" y="6201415"/>
                <a:ext cx="152424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7" name="Ink 96"/>
              <p14:cNvContentPartPr/>
              <p14:nvPr/>
            </p14:nvContentPartPr>
            <p14:xfrm>
              <a:off x="1030429" y="3851695"/>
              <a:ext cx="1525680" cy="2774160"/>
            </p14:xfrm>
          </p:contentPart>
        </mc:Choice>
        <mc:Fallback xmlns="">
          <p:pic>
            <p:nvPicPr>
              <p:cNvPr id="97" name="Ink 96"/>
              <p:cNvPicPr/>
              <p:nvPr/>
            </p:nvPicPr>
            <p:blipFill>
              <a:blip r:embed="rId21"/>
              <a:stretch>
                <a:fillRect/>
              </a:stretch>
            </p:blipFill>
            <p:spPr>
              <a:xfrm>
                <a:off x="1020349" y="3843055"/>
                <a:ext cx="2340720" cy="279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1" name="Ink 110"/>
              <p14:cNvContentPartPr/>
              <p14:nvPr/>
            </p14:nvContentPartPr>
            <p14:xfrm>
              <a:off x="579709" y="3153295"/>
              <a:ext cx="653400" cy="3369600"/>
            </p14:xfrm>
          </p:contentPart>
        </mc:Choice>
        <mc:Fallback xmlns="">
          <p:pic>
            <p:nvPicPr>
              <p:cNvPr id="111" name="Ink 110"/>
              <p:cNvPicPr/>
              <p:nvPr/>
            </p:nvPicPr>
            <p:blipFill>
              <a:blip r:embed="rId23"/>
              <a:stretch>
                <a:fillRect/>
              </a:stretch>
            </p:blipFill>
            <p:spPr>
              <a:xfrm>
                <a:off x="569269" y="3143935"/>
                <a:ext cx="673560" cy="3385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4" name="Ink 113"/>
              <p14:cNvContentPartPr/>
              <p14:nvPr/>
            </p14:nvContentPartPr>
            <p14:xfrm>
              <a:off x="2076949" y="3233215"/>
              <a:ext cx="1289520" cy="80640"/>
            </p14:xfrm>
          </p:contentPart>
        </mc:Choice>
        <mc:Fallback xmlns="">
          <p:pic>
            <p:nvPicPr>
              <p:cNvPr id="114" name="Ink 113"/>
              <p:cNvPicPr/>
              <p:nvPr/>
            </p:nvPicPr>
            <p:blipFill>
              <a:blip r:embed="rId25"/>
              <a:stretch>
                <a:fillRect/>
              </a:stretch>
            </p:blipFill>
            <p:spPr>
              <a:xfrm>
                <a:off x="2072989" y="3223495"/>
                <a:ext cx="1303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Ink 12"/>
              <p14:cNvContentPartPr/>
              <p14:nvPr/>
            </p14:nvContentPartPr>
            <p14:xfrm>
              <a:off x="3312000" y="2664189"/>
              <a:ext cx="1624320" cy="991080"/>
            </p14:xfrm>
          </p:contentPart>
        </mc:Choice>
        <mc:Fallback xmlns="">
          <p:pic>
            <p:nvPicPr>
              <p:cNvPr id="13" name="Ink 12"/>
              <p:cNvPicPr/>
              <p:nvPr/>
            </p:nvPicPr>
            <p:blipFill>
              <a:blip r:embed="rId27"/>
              <a:stretch>
                <a:fillRect/>
              </a:stretch>
            </p:blipFill>
            <p:spPr>
              <a:xfrm>
                <a:off x="3303720" y="2656629"/>
                <a:ext cx="1642680" cy="1008360"/>
              </a:xfrm>
              <a:prstGeom prst="rect">
                <a:avLst/>
              </a:prstGeom>
            </p:spPr>
          </p:pic>
        </mc:Fallback>
      </mc:AlternateContent>
    </p:spTree>
    <p:extLst>
      <p:ext uri="{BB962C8B-B14F-4D97-AF65-F5344CB8AC3E}">
        <p14:creationId xmlns:p14="http://schemas.microsoft.com/office/powerpoint/2010/main" val="40722389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7" name="Ink 76"/>
              <p14:cNvContentPartPr/>
              <p14:nvPr/>
            </p14:nvContentPartPr>
            <p14:xfrm>
              <a:off x="630720" y="-43731"/>
              <a:ext cx="8122320" cy="6807146"/>
            </p14:xfrm>
          </p:contentPart>
        </mc:Choice>
        <mc:Fallback xmlns="">
          <p:pic>
            <p:nvPicPr>
              <p:cNvPr id="77" name="Ink 76"/>
              <p:cNvPicPr/>
              <p:nvPr/>
            </p:nvPicPr>
            <p:blipFill>
              <a:blip r:embed="rId3"/>
              <a:stretch>
                <a:fillRect/>
              </a:stretch>
            </p:blipFill>
            <p:spPr>
              <a:xfrm>
                <a:off x="623880" y="-53091"/>
                <a:ext cx="8139240" cy="6821546"/>
              </a:xfrm>
              <a:prstGeom prst="rect">
                <a:avLst/>
              </a:prstGeom>
            </p:spPr>
          </p:pic>
        </mc:Fallback>
      </mc:AlternateContent>
    </p:spTree>
    <p:extLst>
      <p:ext uri="{BB962C8B-B14F-4D97-AF65-F5344CB8AC3E}">
        <p14:creationId xmlns:p14="http://schemas.microsoft.com/office/powerpoint/2010/main" val="8680655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ChangeArrowheads="1"/>
          </p:cNvSpPr>
          <p:nvPr/>
        </p:nvSpPr>
        <p:spPr bwMode="auto">
          <a:xfrm>
            <a:off x="609600" y="655638"/>
            <a:ext cx="8153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justLow" rtl="1" eaLnBrk="1" hangingPunct="1">
              <a:spcBef>
                <a:spcPct val="0"/>
              </a:spcBef>
              <a:buFontTx/>
              <a:buNone/>
            </a:pPr>
            <a:r>
              <a:rPr lang="fa-IR" altLang="en-US" sz="2400" b="1">
                <a:latin typeface="Times New Roman" panose="02020603050405020304" pitchFamily="18" charset="0"/>
                <a:cs typeface="B Lotus" panose="00000400000000000000" pitchFamily="2" charset="-78"/>
              </a:rPr>
              <a:t>مثال : فلوچارتي رسم كنيد كه </a:t>
            </a:r>
            <a:r>
              <a:rPr lang="en-US" altLang="en-US" sz="2400" b="1" dirty="0">
                <a:latin typeface="Times New Roman" panose="02020603050405020304" pitchFamily="18" charset="0"/>
                <a:cs typeface="B Lotus" panose="00000400000000000000" pitchFamily="2" charset="-78"/>
              </a:rPr>
              <a:t>n</a:t>
            </a:r>
            <a:r>
              <a:rPr lang="fa-IR" altLang="en-US" sz="2400" b="1">
                <a:latin typeface="Times New Roman" panose="02020603050405020304" pitchFamily="18" charset="0"/>
                <a:cs typeface="B Lotus" panose="00000400000000000000" pitchFamily="2" charset="-78"/>
              </a:rPr>
              <a:t> عدد از ورودي دريافت كرده، بزرگترين مقدار از بين </a:t>
            </a:r>
            <a:r>
              <a:rPr lang="en-US" altLang="en-US" sz="2400" b="1" dirty="0">
                <a:latin typeface="Times New Roman" panose="02020603050405020304" pitchFamily="18" charset="0"/>
                <a:cs typeface="B Lotus" panose="00000400000000000000" pitchFamily="2" charset="-78"/>
              </a:rPr>
              <a:t>n</a:t>
            </a:r>
            <a:r>
              <a:rPr lang="fa-IR" altLang="en-US" sz="2400" b="1">
                <a:latin typeface="Times New Roman" panose="02020603050405020304" pitchFamily="18" charset="0"/>
                <a:cs typeface="B Lotus" panose="00000400000000000000" pitchFamily="2" charset="-78"/>
              </a:rPr>
              <a:t> عدد را پيدا كرده در خروجي چاپ نمايد.</a:t>
            </a:r>
          </a:p>
        </p:txBody>
      </p:sp>
      <p:sp>
        <p:nvSpPr>
          <p:cNvPr id="43011" name="Rectangle 11"/>
          <p:cNvSpPr>
            <a:spLocks noChangeArrowheads="1"/>
          </p:cNvSpPr>
          <p:nvPr/>
        </p:nvSpPr>
        <p:spPr bwMode="auto">
          <a:xfrm>
            <a:off x="0" y="2614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sp>
        <p:nvSpPr>
          <p:cNvPr id="734220" name="Rectangle 12"/>
          <p:cNvSpPr>
            <a:spLocks noChangeArrowheads="1"/>
          </p:cNvSpPr>
          <p:nvPr/>
        </p:nvSpPr>
        <p:spPr bwMode="auto">
          <a:xfrm>
            <a:off x="3276600" y="243840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2400" b="1" dirty="0">
                <a:latin typeface="Times New Roman" panose="02020603050405020304" pitchFamily="18" charset="0"/>
                <a:cs typeface="B Lotus" panose="00000400000000000000" pitchFamily="2" charset="-78"/>
              </a:rPr>
              <a:t>انديس حلقه	</a:t>
            </a:r>
            <a:r>
              <a:rPr lang="en-US" altLang="en-US" sz="2400" b="1" dirty="0">
                <a:latin typeface="Times New Roman" panose="02020603050405020304" pitchFamily="18" charset="0"/>
                <a:cs typeface="B Lotus" panose="00000400000000000000" pitchFamily="2" charset="-78"/>
              </a:rPr>
              <a:t>  </a:t>
            </a:r>
            <a:r>
              <a:rPr lang="fa-IR" altLang="en-US" sz="2400" b="1" dirty="0">
                <a:latin typeface="Times New Roman" panose="02020603050405020304" pitchFamily="18" charset="0"/>
                <a:cs typeface="B Lotus" panose="00000400000000000000" pitchFamily="2" charset="-78"/>
              </a:rPr>
              <a:t>       </a:t>
            </a:r>
            <a:r>
              <a:rPr lang="en-US" altLang="en-US" sz="2400" b="1" dirty="0" err="1">
                <a:latin typeface="Times New Roman" panose="02020603050405020304" pitchFamily="18" charset="0"/>
                <a:cs typeface="B Lotus" panose="00000400000000000000" pitchFamily="2" charset="-78"/>
              </a:rPr>
              <a:t>i</a:t>
            </a:r>
            <a:endParaRPr lang="en-US" altLang="en-US" sz="2400" b="1" dirty="0">
              <a:latin typeface="Times New Roman" panose="02020603050405020304" pitchFamily="18" charset="0"/>
              <a:cs typeface="B Lotus" panose="00000400000000000000" pitchFamily="2" charset="-78"/>
            </a:endParaRPr>
          </a:p>
          <a:p>
            <a:pPr algn="r" rtl="1" eaLnBrk="1" hangingPunct="1">
              <a:spcBef>
                <a:spcPct val="0"/>
              </a:spcBef>
              <a:buFontTx/>
              <a:buNone/>
            </a:pPr>
            <a:endParaRPr lang="en-US" altLang="en-US" sz="2400" b="1" dirty="0">
              <a:latin typeface="Times New Roman" panose="02020603050405020304" pitchFamily="18" charset="0"/>
              <a:cs typeface="B Lotus" panose="00000400000000000000" pitchFamily="2" charset="-78"/>
            </a:endParaRPr>
          </a:p>
        </p:txBody>
      </p:sp>
      <p:sp>
        <p:nvSpPr>
          <p:cNvPr id="734221" name="Rectangle 13"/>
          <p:cNvSpPr>
            <a:spLocks noChangeArrowheads="1"/>
          </p:cNvSpPr>
          <p:nvPr/>
        </p:nvSpPr>
        <p:spPr bwMode="auto">
          <a:xfrm>
            <a:off x="3276600" y="396240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2400" b="1">
                <a:latin typeface="Times New Roman" panose="02020603050405020304" pitchFamily="18" charset="0"/>
              </a:rPr>
              <a:t>مقدار نهايي</a:t>
            </a:r>
            <a:r>
              <a:rPr lang="en-US" altLang="en-US" sz="2400" b="1">
                <a:latin typeface="Times New Roman" panose="02020603050405020304" pitchFamily="18" charset="0"/>
              </a:rPr>
              <a:t>            </a:t>
            </a:r>
            <a:r>
              <a:rPr lang="fa-IR" altLang="en-US" sz="2400" b="1">
                <a:latin typeface="Times New Roman" panose="02020603050405020304" pitchFamily="18" charset="0"/>
              </a:rPr>
              <a:t>    </a:t>
            </a:r>
            <a:r>
              <a:rPr lang="en-US" altLang="en-US" sz="2400" b="1">
                <a:latin typeface="Times New Roman" panose="02020603050405020304" pitchFamily="18" charset="0"/>
              </a:rPr>
              <a:t>n</a:t>
            </a:r>
            <a:endParaRPr lang="en-US" altLang="en-US" sz="2400" b="1">
              <a:latin typeface="Times New Roman" panose="02020603050405020304" pitchFamily="18" charset="0"/>
              <a:cs typeface="Arial" panose="020B0604020202020204" pitchFamily="34" charset="0"/>
            </a:endParaRPr>
          </a:p>
          <a:p>
            <a:pPr algn="r" rtl="1" eaLnBrk="1" hangingPunct="1">
              <a:spcBef>
                <a:spcPct val="0"/>
              </a:spcBef>
              <a:buFontTx/>
              <a:buNone/>
            </a:pPr>
            <a:endParaRPr lang="en-US" altLang="en-US" sz="2400" b="1">
              <a:latin typeface="Times New Roman" panose="02020603050405020304" pitchFamily="18" charset="0"/>
              <a:cs typeface="Arial" panose="020B0604020202020204" pitchFamily="34" charset="0"/>
            </a:endParaRPr>
          </a:p>
        </p:txBody>
      </p:sp>
      <p:sp>
        <p:nvSpPr>
          <p:cNvPr id="734222" name="Rectangle 14"/>
          <p:cNvSpPr>
            <a:spLocks noChangeArrowheads="1"/>
          </p:cNvSpPr>
          <p:nvPr/>
        </p:nvSpPr>
        <p:spPr bwMode="auto">
          <a:xfrm>
            <a:off x="3200400" y="5568950"/>
            <a:ext cx="3560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justLow" rtl="1" eaLnBrk="1" hangingPunct="1">
              <a:spcBef>
                <a:spcPct val="0"/>
              </a:spcBef>
              <a:buFontTx/>
              <a:buNone/>
            </a:pPr>
            <a:r>
              <a:rPr lang="fa-IR" altLang="en-US" sz="2400" b="1">
                <a:latin typeface="Times New Roman" panose="02020603050405020304" pitchFamily="18" charset="0"/>
              </a:rPr>
              <a:t>بزرگترين مقدار        </a:t>
            </a:r>
            <a:r>
              <a:rPr lang="en-US" altLang="en-US" sz="2400" b="1">
                <a:latin typeface="Times New Roman" panose="02020603050405020304" pitchFamily="18" charset="0"/>
              </a:rPr>
              <a:t>Max</a:t>
            </a:r>
            <a:r>
              <a:rPr lang="fa-IR" altLang="en-US" sz="2400" b="1">
                <a:latin typeface="Times New Roman" panose="02020603050405020304" pitchFamily="18" charset="0"/>
              </a:rPr>
              <a:t>     </a:t>
            </a:r>
            <a:endParaRPr lang="fa-IR" altLang="en-US" sz="2400" b="1">
              <a:latin typeface="Times New Roman" panose="02020603050405020304" pitchFamily="18"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999109" y="1102375"/>
              <a:ext cx="1214640" cy="1635840"/>
            </p14:xfrm>
          </p:contentPart>
        </mc:Choice>
        <mc:Fallback xmlns="">
          <p:pic>
            <p:nvPicPr>
              <p:cNvPr id="8" name="Ink 7"/>
              <p:cNvPicPr/>
              <p:nvPr/>
            </p:nvPicPr>
            <p:blipFill>
              <a:blip r:embed="rId3"/>
              <a:stretch>
                <a:fillRect/>
              </a:stretch>
            </p:blipFill>
            <p:spPr>
              <a:xfrm>
                <a:off x="989029" y="1094095"/>
                <a:ext cx="1235880" cy="1655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p14:cNvContentPartPr/>
              <p14:nvPr/>
            </p14:nvContentPartPr>
            <p14:xfrm>
              <a:off x="5478589" y="159535"/>
              <a:ext cx="436680" cy="893880"/>
            </p14:xfrm>
          </p:contentPart>
        </mc:Choice>
        <mc:Fallback xmlns="">
          <p:pic>
            <p:nvPicPr>
              <p:cNvPr id="14" name="Ink 13"/>
              <p:cNvPicPr/>
              <p:nvPr/>
            </p:nvPicPr>
            <p:blipFill>
              <a:blip r:embed="rId5"/>
              <a:stretch>
                <a:fillRect/>
              </a:stretch>
            </p:blipFill>
            <p:spPr>
              <a:xfrm>
                <a:off x="5470309" y="146935"/>
                <a:ext cx="457200" cy="91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p14:cNvContentPartPr/>
              <p14:nvPr/>
            </p14:nvContentPartPr>
            <p14:xfrm>
              <a:off x="7514029" y="1154215"/>
              <a:ext cx="1322280" cy="4636080"/>
            </p14:xfrm>
          </p:contentPart>
        </mc:Choice>
        <mc:Fallback xmlns="">
          <p:pic>
            <p:nvPicPr>
              <p:cNvPr id="28" name="Ink 27"/>
              <p:cNvPicPr/>
              <p:nvPr/>
            </p:nvPicPr>
            <p:blipFill>
              <a:blip r:embed="rId7"/>
              <a:stretch>
                <a:fillRect/>
              </a:stretch>
            </p:blipFill>
            <p:spPr>
              <a:xfrm>
                <a:off x="7502869" y="1144135"/>
                <a:ext cx="1341360" cy="465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Ink 30"/>
              <p14:cNvContentPartPr/>
              <p14:nvPr/>
            </p14:nvContentPartPr>
            <p14:xfrm>
              <a:off x="7156189" y="2208295"/>
              <a:ext cx="267840" cy="3605400"/>
            </p14:xfrm>
          </p:contentPart>
        </mc:Choice>
        <mc:Fallback xmlns="">
          <p:pic>
            <p:nvPicPr>
              <p:cNvPr id="31" name="Ink 30"/>
              <p:cNvPicPr/>
              <p:nvPr/>
            </p:nvPicPr>
            <p:blipFill>
              <a:blip r:embed="rId9"/>
              <a:stretch>
                <a:fillRect/>
              </a:stretch>
            </p:blipFill>
            <p:spPr>
              <a:xfrm>
                <a:off x="7145029" y="2200735"/>
                <a:ext cx="291960" cy="3625920"/>
              </a:xfrm>
              <a:prstGeom prst="rect">
                <a:avLst/>
              </a:prstGeom>
            </p:spPr>
          </p:pic>
        </mc:Fallback>
      </mc:AlternateContent>
    </p:spTree>
    <p:extLst>
      <p:ext uri="{BB962C8B-B14F-4D97-AF65-F5344CB8AC3E}">
        <p14:creationId xmlns:p14="http://schemas.microsoft.com/office/powerpoint/2010/main" val="10746543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34220"/>
                                        </p:tgtEl>
                                        <p:attrNameLst>
                                          <p:attrName>style.visibility</p:attrName>
                                        </p:attrNameLst>
                                      </p:cBhvr>
                                      <p:to>
                                        <p:strVal val="visible"/>
                                      </p:to>
                                    </p:set>
                                    <p:animEffect transition="in" filter="dissolve">
                                      <p:cBhvr>
                                        <p:cTn id="7" dur="500"/>
                                        <p:tgtEl>
                                          <p:spTgt spid="734220"/>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734221"/>
                                        </p:tgtEl>
                                        <p:attrNameLst>
                                          <p:attrName>style.visibility</p:attrName>
                                        </p:attrNameLst>
                                      </p:cBhvr>
                                      <p:to>
                                        <p:strVal val="visible"/>
                                      </p:to>
                                    </p:set>
                                    <p:anim calcmode="lin" valueType="num">
                                      <p:cBhvr>
                                        <p:cTn id="10" dur="1000" fill="hold"/>
                                        <p:tgtEl>
                                          <p:spTgt spid="734221"/>
                                        </p:tgtEl>
                                        <p:attrNameLst>
                                          <p:attrName>ppt_w</p:attrName>
                                        </p:attrNameLst>
                                      </p:cBhvr>
                                      <p:tavLst>
                                        <p:tav tm="0">
                                          <p:val>
                                            <p:fltVal val="0"/>
                                          </p:val>
                                        </p:tav>
                                        <p:tav tm="100000">
                                          <p:val>
                                            <p:strVal val="#ppt_w"/>
                                          </p:val>
                                        </p:tav>
                                      </p:tavLst>
                                    </p:anim>
                                    <p:anim calcmode="lin" valueType="num">
                                      <p:cBhvr>
                                        <p:cTn id="11" dur="1000" fill="hold"/>
                                        <p:tgtEl>
                                          <p:spTgt spid="734221"/>
                                        </p:tgtEl>
                                        <p:attrNameLst>
                                          <p:attrName>ppt_h</p:attrName>
                                        </p:attrNameLst>
                                      </p:cBhvr>
                                      <p:tavLst>
                                        <p:tav tm="0">
                                          <p:val>
                                            <p:fltVal val="0"/>
                                          </p:val>
                                        </p:tav>
                                        <p:tav tm="100000">
                                          <p:val>
                                            <p:strVal val="#ppt_h"/>
                                          </p:val>
                                        </p:tav>
                                      </p:tavLst>
                                    </p:anim>
                                    <p:anim calcmode="lin" valueType="num">
                                      <p:cBhvr>
                                        <p:cTn id="12" dur="1000" fill="hold"/>
                                        <p:tgtEl>
                                          <p:spTgt spid="734221"/>
                                        </p:tgtEl>
                                        <p:attrNameLst>
                                          <p:attrName>style.rotation</p:attrName>
                                        </p:attrNameLst>
                                      </p:cBhvr>
                                      <p:tavLst>
                                        <p:tav tm="0">
                                          <p:val>
                                            <p:fltVal val="90"/>
                                          </p:val>
                                        </p:tav>
                                        <p:tav tm="100000">
                                          <p:val>
                                            <p:fltVal val="0"/>
                                          </p:val>
                                        </p:tav>
                                      </p:tavLst>
                                    </p:anim>
                                    <p:animEffect transition="in" filter="fade">
                                      <p:cBhvr>
                                        <p:cTn id="13" dur="1000"/>
                                        <p:tgtEl>
                                          <p:spTgt spid="734221"/>
                                        </p:tgtEl>
                                      </p:cBhvr>
                                    </p:animEffect>
                                  </p:childTnLst>
                                </p:cTn>
                              </p:par>
                              <p:par>
                                <p:cTn id="14" presetID="56" presetClass="entr" presetSubtype="0" fill="hold" grpId="0" nodeType="withEffect">
                                  <p:stCondLst>
                                    <p:cond delay="0"/>
                                  </p:stCondLst>
                                  <p:iterate type="lt">
                                    <p:tmPct val="10000"/>
                                  </p:iterate>
                                  <p:childTnLst>
                                    <p:set>
                                      <p:cBhvr>
                                        <p:cTn id="15" dur="1" fill="hold">
                                          <p:stCondLst>
                                            <p:cond delay="0"/>
                                          </p:stCondLst>
                                        </p:cTn>
                                        <p:tgtEl>
                                          <p:spTgt spid="734222"/>
                                        </p:tgtEl>
                                        <p:attrNameLst>
                                          <p:attrName>style.visibility</p:attrName>
                                        </p:attrNameLst>
                                      </p:cBhvr>
                                      <p:to>
                                        <p:strVal val="visible"/>
                                      </p:to>
                                    </p:set>
                                    <p:anim by="(-#ppt_w*2)" calcmode="lin" valueType="num">
                                      <p:cBhvr rctx="PPT">
                                        <p:cTn id="16" dur="500" autoRev="1" fill="hold">
                                          <p:stCondLst>
                                            <p:cond delay="0"/>
                                          </p:stCondLst>
                                        </p:cTn>
                                        <p:tgtEl>
                                          <p:spTgt spid="734222"/>
                                        </p:tgtEl>
                                        <p:attrNameLst>
                                          <p:attrName>ppt_w</p:attrName>
                                        </p:attrNameLst>
                                      </p:cBhvr>
                                    </p:anim>
                                    <p:anim by="(#ppt_w*0.50)" calcmode="lin" valueType="num">
                                      <p:cBhvr>
                                        <p:cTn id="17" dur="500" decel="50000" autoRev="1" fill="hold">
                                          <p:stCondLst>
                                            <p:cond delay="0"/>
                                          </p:stCondLst>
                                        </p:cTn>
                                        <p:tgtEl>
                                          <p:spTgt spid="734222"/>
                                        </p:tgtEl>
                                        <p:attrNameLst>
                                          <p:attrName>ppt_x</p:attrName>
                                        </p:attrNameLst>
                                      </p:cBhvr>
                                    </p:anim>
                                    <p:anim from="(-#ppt_h/2)" to="(#ppt_y)" calcmode="lin" valueType="num">
                                      <p:cBhvr>
                                        <p:cTn id="18" dur="1000" fill="hold">
                                          <p:stCondLst>
                                            <p:cond delay="0"/>
                                          </p:stCondLst>
                                        </p:cTn>
                                        <p:tgtEl>
                                          <p:spTgt spid="734222"/>
                                        </p:tgtEl>
                                        <p:attrNameLst>
                                          <p:attrName>ppt_y</p:attrName>
                                        </p:attrNameLst>
                                      </p:cBhvr>
                                    </p:anim>
                                    <p:animRot by="21600000">
                                      <p:cBhvr>
                                        <p:cTn id="19" dur="1000" fill="hold">
                                          <p:stCondLst>
                                            <p:cond delay="0"/>
                                          </p:stCondLst>
                                        </p:cTn>
                                        <p:tgtEl>
                                          <p:spTgt spid="7342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220" grpId="0"/>
      <p:bldP spid="734221" grpId="0"/>
      <p:bldP spid="7342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09550"/>
            <a:ext cx="813435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7738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ChangeArrowheads="1"/>
          </p:cNvSpPr>
          <p:nvPr/>
        </p:nvSpPr>
        <p:spPr bwMode="auto">
          <a:xfrm>
            <a:off x="1219200" y="669925"/>
            <a:ext cx="708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justLow" rtl="1" eaLnBrk="1" hangingPunct="1">
              <a:spcBef>
                <a:spcPct val="0"/>
              </a:spcBef>
              <a:buFontTx/>
              <a:buNone/>
            </a:pPr>
            <a:r>
              <a:rPr lang="fa-IR" altLang="en-US" sz="2400" b="1">
                <a:latin typeface="Times New Roman" panose="02020603050405020304" pitchFamily="18" charset="0"/>
                <a:cs typeface="B Lotus" panose="00000400000000000000" pitchFamily="2" charset="-78"/>
              </a:rPr>
              <a:t>مثال : فلوچارتي رسم نمائيد كه </a:t>
            </a:r>
            <a:r>
              <a:rPr lang="en-US" altLang="en-US" sz="2400" b="1">
                <a:latin typeface="Times New Roman" panose="02020603050405020304" pitchFamily="18" charset="0"/>
                <a:cs typeface="B Lotus" panose="00000400000000000000" pitchFamily="2" charset="-78"/>
              </a:rPr>
              <a:t>n , x  </a:t>
            </a:r>
            <a:r>
              <a:rPr lang="fa-IR" altLang="en-US" sz="2400" b="1">
                <a:latin typeface="Times New Roman" panose="02020603050405020304" pitchFamily="18" charset="0"/>
                <a:cs typeface="B Lotus" panose="00000400000000000000" pitchFamily="2" charset="-78"/>
              </a:rPr>
              <a:t>، دو عدد صحيح مثبت را از ورودي دريافت كرده سپس </a:t>
            </a:r>
            <a:r>
              <a:rPr lang="en-US" altLang="en-US" sz="2400" b="1">
                <a:latin typeface="Times New Roman" panose="02020603050405020304" pitchFamily="18" charset="0"/>
                <a:cs typeface="B Lotus" panose="00000400000000000000" pitchFamily="2" charset="-78"/>
              </a:rPr>
              <a:t>x</a:t>
            </a:r>
            <a:r>
              <a:rPr lang="fa-IR" altLang="en-US" sz="2400" b="1">
                <a:latin typeface="Times New Roman" panose="02020603050405020304" pitchFamily="18" charset="0"/>
                <a:cs typeface="B Lotus" panose="00000400000000000000" pitchFamily="2" charset="-78"/>
              </a:rPr>
              <a:t> به توان </a:t>
            </a:r>
            <a:r>
              <a:rPr lang="en-US" altLang="en-US" sz="2400" b="1">
                <a:latin typeface="Times New Roman" panose="02020603050405020304" pitchFamily="18" charset="0"/>
                <a:cs typeface="B Lotus" panose="00000400000000000000" pitchFamily="2" charset="-78"/>
              </a:rPr>
              <a:t>n</a:t>
            </a:r>
            <a:r>
              <a:rPr lang="fa-IR" altLang="en-US" sz="2400" b="1">
                <a:latin typeface="Times New Roman" panose="02020603050405020304" pitchFamily="18" charset="0"/>
                <a:cs typeface="B Lotus" panose="00000400000000000000" pitchFamily="2" charset="-78"/>
              </a:rPr>
              <a:t> را محاسبه كند.</a:t>
            </a:r>
          </a:p>
        </p:txBody>
      </p:sp>
      <p:sp>
        <p:nvSpPr>
          <p:cNvPr id="736264" name="Text Box 8"/>
          <p:cNvSpPr txBox="1">
            <a:spLocks noChangeArrowheads="1"/>
          </p:cNvSpPr>
          <p:nvPr/>
        </p:nvSpPr>
        <p:spPr bwMode="auto">
          <a:xfrm>
            <a:off x="2590800" y="2286000"/>
            <a:ext cx="39624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rtl="1" eaLnBrk="1" hangingPunct="1">
              <a:spcBef>
                <a:spcPct val="0"/>
              </a:spcBef>
              <a:buFontTx/>
              <a:buNone/>
            </a:pPr>
            <a:r>
              <a:rPr lang="fa-IR" altLang="en-US" sz="2400" b="1">
                <a:cs typeface="B Lotus" panose="00000400000000000000" pitchFamily="2" charset="-78"/>
              </a:rPr>
              <a:t>انديس حلقه  	</a:t>
            </a:r>
            <a:r>
              <a:rPr lang="en-US" altLang="en-US" sz="2400" b="1">
                <a:cs typeface="B Lotus" panose="00000400000000000000" pitchFamily="2" charset="-78"/>
              </a:rPr>
              <a:t>            </a:t>
            </a:r>
            <a:r>
              <a:rPr lang="fa-IR" altLang="en-US" sz="2400" b="1">
                <a:cs typeface="B Lotus" panose="00000400000000000000" pitchFamily="2" charset="-78"/>
              </a:rPr>
              <a:t>       </a:t>
            </a:r>
            <a:r>
              <a:rPr lang="en-US" altLang="en-US" sz="2400" b="1">
                <a:cs typeface="B Lotus" panose="00000400000000000000" pitchFamily="2" charset="-78"/>
              </a:rPr>
              <a:t>i</a:t>
            </a:r>
            <a:endParaRPr lang="fa-IR" altLang="en-US" sz="2400" b="1">
              <a:cs typeface="B Lotus" panose="00000400000000000000" pitchFamily="2" charset="-78"/>
            </a:endParaRPr>
          </a:p>
          <a:p>
            <a:pPr rtl="1" eaLnBrk="1" hangingPunct="1">
              <a:spcBef>
                <a:spcPct val="0"/>
              </a:spcBef>
              <a:buFontTx/>
              <a:buNone/>
            </a:pPr>
            <a:r>
              <a:rPr lang="fa-IR" altLang="en-US" sz="2400" b="1">
                <a:cs typeface="B Lotus" panose="00000400000000000000" pitchFamily="2" charset="-78"/>
              </a:rPr>
              <a:t>مقدار نهايي		      </a:t>
            </a:r>
            <a:r>
              <a:rPr lang="en-US" altLang="en-US" sz="2400" b="1">
                <a:cs typeface="B Lotus" panose="00000400000000000000" pitchFamily="2" charset="-78"/>
              </a:rPr>
              <a:t>n</a:t>
            </a:r>
            <a:endParaRPr lang="fa-IR" altLang="en-US" sz="2400" b="1">
              <a:cs typeface="B Lotus" panose="00000400000000000000" pitchFamily="2" charset="-78"/>
            </a:endParaRPr>
          </a:p>
          <a:p>
            <a:pPr rtl="1" eaLnBrk="1" hangingPunct="1">
              <a:spcBef>
                <a:spcPct val="0"/>
              </a:spcBef>
              <a:buFontTx/>
              <a:buNone/>
            </a:pPr>
            <a:r>
              <a:rPr lang="fa-IR" altLang="en-US" sz="2400" b="1">
                <a:cs typeface="B Lotus" panose="00000400000000000000" pitchFamily="2" charset="-78"/>
              </a:rPr>
              <a:t>عدد به توان </a:t>
            </a:r>
            <a:r>
              <a:rPr lang="en-US" altLang="en-US" sz="2400" b="1">
                <a:cs typeface="B Lotus" panose="00000400000000000000" pitchFamily="2" charset="-78"/>
              </a:rPr>
              <a:t>n</a:t>
            </a:r>
            <a:r>
              <a:rPr lang="fa-IR" altLang="en-US" sz="2400" b="1">
                <a:cs typeface="B Lotus" panose="00000400000000000000" pitchFamily="2" charset="-78"/>
              </a:rPr>
              <a:t>	</a:t>
            </a:r>
            <a:r>
              <a:rPr lang="en-US" altLang="en-US" sz="2400" b="1">
                <a:cs typeface="B Lotus" panose="00000400000000000000" pitchFamily="2" charset="-78"/>
              </a:rPr>
              <a:t>         </a:t>
            </a:r>
            <a:r>
              <a:rPr lang="fa-IR" altLang="en-US" sz="2400" b="1">
                <a:cs typeface="B Lotus" panose="00000400000000000000" pitchFamily="2" charset="-78"/>
              </a:rPr>
              <a:t>       </a:t>
            </a:r>
            <a:r>
              <a:rPr lang="en-US" altLang="en-US" sz="2400" b="1">
                <a:cs typeface="B Lotus" panose="00000400000000000000" pitchFamily="2" charset="-78"/>
              </a:rPr>
              <a:t>pow</a:t>
            </a:r>
          </a:p>
        </p:txBody>
      </p:sp>
    </p:spTree>
    <p:extLst>
      <p:ext uri="{BB962C8B-B14F-4D97-AF65-F5344CB8AC3E}">
        <p14:creationId xmlns:p14="http://schemas.microsoft.com/office/powerpoint/2010/main" val="42378179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36264"/>
                                        </p:tgtEl>
                                        <p:attrNameLst>
                                          <p:attrName>style.visibility</p:attrName>
                                        </p:attrNameLst>
                                      </p:cBhvr>
                                      <p:to>
                                        <p:strVal val="visible"/>
                                      </p:to>
                                    </p:set>
                                    <p:animEffect transition="in" filter="wheel(4)">
                                      <p:cBhvr>
                                        <p:cTn id="7" dur="2000"/>
                                        <p:tgtEl>
                                          <p:spTgt spid="736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ChangeArrowheads="1"/>
          </p:cNvSpPr>
          <p:nvPr/>
        </p:nvSpPr>
        <p:spPr bwMode="auto">
          <a:xfrm>
            <a:off x="4384675" y="609600"/>
            <a:ext cx="46831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50000"/>
              </a:spcBef>
              <a:buFontTx/>
              <a:buNone/>
            </a:pPr>
            <a:r>
              <a:rPr lang="fa-IR" altLang="en-US" sz="3500" b="1">
                <a:solidFill>
                  <a:srgbClr val="000099"/>
                </a:solidFill>
                <a:latin typeface="Times New Roman" panose="02020603050405020304" pitchFamily="18" charset="0"/>
              </a:rPr>
              <a:t>حلقه هاي با تکرار مشخص</a:t>
            </a:r>
          </a:p>
        </p:txBody>
      </p:sp>
      <p:sp>
        <p:nvSpPr>
          <p:cNvPr id="37891" name="Rectangle 8"/>
          <p:cNvSpPr>
            <a:spLocks noChangeArrowheads="1"/>
          </p:cNvSpPr>
          <p:nvPr/>
        </p:nvSpPr>
        <p:spPr bwMode="auto">
          <a:xfrm>
            <a:off x="1077913" y="1752600"/>
            <a:ext cx="7216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2400" b="1">
                <a:latin typeface="Times New Roman" panose="02020603050405020304" pitchFamily="18" charset="0"/>
                <a:cs typeface="B Lotus" panose="00000400000000000000" pitchFamily="2" charset="-78"/>
              </a:rPr>
              <a:t>در اين نوع حلقه</a:t>
            </a:r>
            <a:r>
              <a:rPr lang="fa-IR" altLang="en-US" sz="2400" b="1">
                <a:latin typeface="Times New Roman" panose="02020603050405020304" pitchFamily="18" charset="0"/>
                <a:cs typeface="Arial" panose="020B0604020202020204" pitchFamily="34" charset="0"/>
              </a:rPr>
              <a:t>‌</a:t>
            </a:r>
            <a:r>
              <a:rPr lang="fa-IR" altLang="en-US" sz="2400" b="1">
                <a:latin typeface="Times New Roman" panose="02020603050405020304" pitchFamily="18" charset="0"/>
                <a:cs typeface="B Lotus" panose="00000400000000000000" pitchFamily="2" charset="-78"/>
              </a:rPr>
              <a:t>ها تعداد تكرار مشخص مي</a:t>
            </a:r>
            <a:r>
              <a:rPr lang="fa-IR" altLang="en-US" sz="2400" b="1">
                <a:latin typeface="Times New Roman" panose="02020603050405020304" pitchFamily="18" charset="0"/>
                <a:cs typeface="Arial" panose="020B0604020202020204" pitchFamily="34" charset="0"/>
              </a:rPr>
              <a:t>‌</a:t>
            </a:r>
            <a:r>
              <a:rPr lang="fa-IR" altLang="en-US" sz="2400" b="1">
                <a:latin typeface="Times New Roman" panose="02020603050405020304" pitchFamily="18" charset="0"/>
                <a:cs typeface="B Lotus" panose="00000400000000000000" pitchFamily="2" charset="-78"/>
              </a:rPr>
              <a:t>باشد اين حلقه از اجزاء زير</a:t>
            </a:r>
            <a:endParaRPr lang="en-US" altLang="en-US" sz="2400" b="1">
              <a:latin typeface="Times New Roman" panose="02020603050405020304" pitchFamily="18" charset="0"/>
              <a:cs typeface="B Lotus" panose="00000400000000000000" pitchFamily="2" charset="-78"/>
            </a:endParaRPr>
          </a:p>
          <a:p>
            <a:pPr algn="r" eaLnBrk="1" hangingPunct="1">
              <a:spcBef>
                <a:spcPct val="0"/>
              </a:spcBef>
              <a:buFontTx/>
              <a:buNone/>
            </a:pPr>
            <a:r>
              <a:rPr lang="fa-IR" altLang="en-US" sz="2400" b="1">
                <a:latin typeface="Times New Roman" panose="02020603050405020304" pitchFamily="18" charset="0"/>
                <a:cs typeface="B Lotus" panose="00000400000000000000" pitchFamily="2" charset="-78"/>
              </a:rPr>
              <a:t> تشكيل مي</a:t>
            </a:r>
            <a:r>
              <a:rPr lang="fa-IR" altLang="en-US" sz="2400" b="1">
                <a:latin typeface="Times New Roman" panose="02020603050405020304" pitchFamily="18" charset="0"/>
                <a:cs typeface="Arial" panose="020B0604020202020204" pitchFamily="34" charset="0"/>
              </a:rPr>
              <a:t>‌</a:t>
            </a:r>
            <a:r>
              <a:rPr lang="fa-IR" altLang="en-US" sz="2400" b="1">
                <a:latin typeface="Times New Roman" panose="02020603050405020304" pitchFamily="18" charset="0"/>
                <a:cs typeface="B Lotus" panose="00000400000000000000" pitchFamily="2" charset="-78"/>
              </a:rPr>
              <a:t>شود:</a:t>
            </a:r>
          </a:p>
        </p:txBody>
      </p:sp>
      <p:sp>
        <p:nvSpPr>
          <p:cNvPr id="717833" name="Rectangle 9"/>
          <p:cNvSpPr>
            <a:spLocks noChangeArrowheads="1"/>
          </p:cNvSpPr>
          <p:nvPr/>
        </p:nvSpPr>
        <p:spPr bwMode="auto">
          <a:xfrm>
            <a:off x="1143000" y="3211513"/>
            <a:ext cx="7086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2400" b="1">
                <a:solidFill>
                  <a:srgbClr val="336600"/>
                </a:solidFill>
                <a:latin typeface="Times New Roman" panose="02020603050405020304" pitchFamily="18" charset="0"/>
                <a:cs typeface="B Lotus" panose="00000400000000000000" pitchFamily="2" charset="-78"/>
              </a:rPr>
              <a:t>1ـ انديس حلقه </a:t>
            </a:r>
            <a:endParaRPr lang="en-US" altLang="en-US" sz="2400" b="1">
              <a:solidFill>
                <a:srgbClr val="336600"/>
              </a:solidFill>
              <a:latin typeface="Times New Roman" panose="02020603050405020304" pitchFamily="18" charset="0"/>
              <a:cs typeface="B Lotus" panose="00000400000000000000" pitchFamily="2" charset="-78"/>
            </a:endParaRPr>
          </a:p>
          <a:p>
            <a:pPr algn="r" rtl="1" eaLnBrk="1" hangingPunct="1">
              <a:spcBef>
                <a:spcPct val="0"/>
              </a:spcBef>
              <a:buFontTx/>
              <a:buNone/>
            </a:pPr>
            <a:r>
              <a:rPr lang="fa-IR" altLang="en-US" sz="2400" b="1">
                <a:solidFill>
                  <a:srgbClr val="336600"/>
                </a:solidFill>
                <a:latin typeface="Times New Roman" panose="02020603050405020304" pitchFamily="18" charset="0"/>
                <a:cs typeface="B Lotus" panose="00000400000000000000" pitchFamily="2" charset="-78"/>
              </a:rPr>
              <a:t>2ـ مقدار اوليه براي انديس حلقه </a:t>
            </a:r>
            <a:endParaRPr lang="en-US" altLang="en-US" sz="2400" b="1">
              <a:solidFill>
                <a:srgbClr val="336600"/>
              </a:solidFill>
              <a:latin typeface="Times New Roman" panose="02020603050405020304" pitchFamily="18" charset="0"/>
              <a:cs typeface="B Lotus" panose="00000400000000000000" pitchFamily="2" charset="-78"/>
            </a:endParaRPr>
          </a:p>
          <a:p>
            <a:pPr algn="r" rtl="1" eaLnBrk="1" hangingPunct="1">
              <a:spcBef>
                <a:spcPct val="0"/>
              </a:spcBef>
              <a:buFontTx/>
              <a:buNone/>
            </a:pPr>
            <a:r>
              <a:rPr lang="fa-IR" altLang="en-US" sz="2400" b="1">
                <a:solidFill>
                  <a:srgbClr val="336600"/>
                </a:solidFill>
                <a:latin typeface="Times New Roman" panose="02020603050405020304" pitchFamily="18" charset="0"/>
                <a:cs typeface="B Lotus" panose="00000400000000000000" pitchFamily="2" charset="-78"/>
              </a:rPr>
              <a:t>3- مقدار افزاينده براي انديس حلقه (معمولا يك واحد در هر مرحله)</a:t>
            </a:r>
            <a:endParaRPr lang="en-US" altLang="en-US" sz="2400" b="1">
              <a:solidFill>
                <a:srgbClr val="336600"/>
              </a:solidFill>
              <a:latin typeface="Times New Roman" panose="02020603050405020304" pitchFamily="18" charset="0"/>
              <a:cs typeface="B Lotus" panose="00000400000000000000" pitchFamily="2" charset="-78"/>
            </a:endParaRPr>
          </a:p>
          <a:p>
            <a:pPr algn="r" rtl="1" eaLnBrk="1" hangingPunct="1">
              <a:spcBef>
                <a:spcPct val="0"/>
              </a:spcBef>
              <a:buFontTx/>
              <a:buNone/>
            </a:pPr>
            <a:r>
              <a:rPr lang="fa-IR" altLang="en-US" sz="2400" b="1">
                <a:solidFill>
                  <a:srgbClr val="336600"/>
                </a:solidFill>
                <a:latin typeface="Times New Roman" panose="02020603050405020304" pitchFamily="18" charset="0"/>
                <a:cs typeface="B Lotus" panose="00000400000000000000" pitchFamily="2" charset="-78"/>
              </a:rPr>
              <a:t>4ـ مقدار نهايي (تعداد تكرار حلقه)</a:t>
            </a:r>
            <a:endParaRPr lang="en-US" altLang="en-US" sz="2400" b="1">
              <a:solidFill>
                <a:srgbClr val="336600"/>
              </a:solidFill>
              <a:latin typeface="Times New Roman" panose="02020603050405020304" pitchFamily="18" charset="0"/>
              <a:cs typeface="B Lotus" panose="00000400000000000000" pitchFamily="2" charset="-78"/>
            </a:endParaRPr>
          </a:p>
          <a:p>
            <a:pPr algn="r" rtl="1" eaLnBrk="1" hangingPunct="1">
              <a:spcBef>
                <a:spcPct val="0"/>
              </a:spcBef>
              <a:buFontTx/>
              <a:buNone/>
            </a:pPr>
            <a:r>
              <a:rPr lang="fa-IR" altLang="en-US" sz="2400" b="1">
                <a:solidFill>
                  <a:srgbClr val="336600"/>
                </a:solidFill>
                <a:latin typeface="Times New Roman" panose="02020603050405020304" pitchFamily="18" charset="0"/>
                <a:cs typeface="B Lotus" panose="00000400000000000000" pitchFamily="2" charset="-78"/>
              </a:rPr>
              <a:t>5ـ شرطي براي كنترل تعداد تكرار حلقه</a:t>
            </a:r>
          </a:p>
        </p:txBody>
      </p:sp>
    </p:spTree>
    <p:extLst>
      <p:ext uri="{BB962C8B-B14F-4D97-AF65-F5344CB8AC3E}">
        <p14:creationId xmlns:p14="http://schemas.microsoft.com/office/powerpoint/2010/main" val="13334657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717833"/>
                                        </p:tgtEl>
                                        <p:attrNameLst>
                                          <p:attrName>style.visibility</p:attrName>
                                        </p:attrNameLst>
                                      </p:cBhvr>
                                      <p:to>
                                        <p:strVal val="visible"/>
                                      </p:to>
                                    </p:set>
                                    <p:anim calcmode="lin" valueType="num">
                                      <p:cBhvr>
                                        <p:cTn id="7" dur="1000" fill="hold"/>
                                        <p:tgtEl>
                                          <p:spTgt spid="717833"/>
                                        </p:tgtEl>
                                        <p:attrNameLst>
                                          <p:attrName>ppt_w</p:attrName>
                                        </p:attrNameLst>
                                      </p:cBhvr>
                                      <p:tavLst>
                                        <p:tav tm="0">
                                          <p:val>
                                            <p:fltVal val="0"/>
                                          </p:val>
                                        </p:tav>
                                        <p:tav tm="100000">
                                          <p:val>
                                            <p:strVal val="#ppt_w"/>
                                          </p:val>
                                        </p:tav>
                                      </p:tavLst>
                                    </p:anim>
                                    <p:anim calcmode="lin" valueType="num">
                                      <p:cBhvr>
                                        <p:cTn id="8" dur="1000" fill="hold"/>
                                        <p:tgtEl>
                                          <p:spTgt spid="717833"/>
                                        </p:tgtEl>
                                        <p:attrNameLst>
                                          <p:attrName>ppt_h</p:attrName>
                                        </p:attrNameLst>
                                      </p:cBhvr>
                                      <p:tavLst>
                                        <p:tav tm="0">
                                          <p:val>
                                            <p:fltVal val="0"/>
                                          </p:val>
                                        </p:tav>
                                        <p:tav tm="100000">
                                          <p:val>
                                            <p:strVal val="#ppt_h"/>
                                          </p:val>
                                        </p:tav>
                                      </p:tavLst>
                                    </p:anim>
                                    <p:anim calcmode="lin" valueType="num">
                                      <p:cBhvr>
                                        <p:cTn id="9" dur="1000" fill="hold"/>
                                        <p:tgtEl>
                                          <p:spTgt spid="717833"/>
                                        </p:tgtEl>
                                        <p:attrNameLst>
                                          <p:attrName>style.rotation</p:attrName>
                                        </p:attrNameLst>
                                      </p:cBhvr>
                                      <p:tavLst>
                                        <p:tav tm="0">
                                          <p:val>
                                            <p:fltVal val="90"/>
                                          </p:val>
                                        </p:tav>
                                        <p:tav tm="100000">
                                          <p:val>
                                            <p:fltVal val="0"/>
                                          </p:val>
                                        </p:tav>
                                      </p:tavLst>
                                    </p:anim>
                                    <p:animEffect transition="in" filter="fade">
                                      <p:cBhvr>
                                        <p:cTn id="10" dur="1000"/>
                                        <p:tgtEl>
                                          <p:spTgt spid="717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p:txBody>
          <a:bodyPr/>
          <a:lstStyle/>
          <a:p>
            <a:endParaRPr lang="fa-IR" altLang="en-US"/>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85763"/>
            <a:ext cx="83058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7137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879475" y="102235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tabLst>
                <a:tab pos="182563" algn="l"/>
                <a:tab pos="636588" algn="l"/>
              </a:tabLst>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tabLst>
                <a:tab pos="182563" algn="l"/>
                <a:tab pos="636588" algn="l"/>
              </a:tabLst>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tabLst>
                <a:tab pos="182563" algn="l"/>
                <a:tab pos="636588" algn="l"/>
              </a:tabLst>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tabLst>
                <a:tab pos="182563" algn="l"/>
                <a:tab pos="636588" algn="l"/>
              </a:tabLst>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tabLst>
                <a:tab pos="182563" algn="l"/>
                <a:tab pos="636588" algn="l"/>
              </a:tabLst>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tabLst>
                <a:tab pos="182563" algn="l"/>
                <a:tab pos="636588" algn="l"/>
              </a:tabLst>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tabLst>
                <a:tab pos="182563" algn="l"/>
                <a:tab pos="636588" algn="l"/>
              </a:tabLst>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tabLst>
                <a:tab pos="182563" algn="l"/>
                <a:tab pos="636588" algn="l"/>
              </a:tabLst>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tabLst>
                <a:tab pos="182563" algn="l"/>
                <a:tab pos="636588" algn="l"/>
              </a:tabLst>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Clr>
                <a:schemeClr val="tx1"/>
              </a:buClr>
              <a:buFontTx/>
              <a:buNone/>
            </a:pPr>
            <a:r>
              <a:rPr lang="en-US" altLang="en-US" sz="2400" b="1">
                <a:latin typeface="Times New Roman" panose="02020603050405020304" pitchFamily="18" charset="0"/>
              </a:rPr>
              <a:t> </a:t>
            </a:r>
            <a:r>
              <a:rPr lang="fa-IR" altLang="en-US" sz="2400" b="1">
                <a:latin typeface="Times New Roman" panose="02020603050405020304" pitchFamily="18" charset="0"/>
              </a:rPr>
              <a:t>حلقه‌هايي كه تعداد تكرار آن ها مشخص نيست</a:t>
            </a:r>
            <a:r>
              <a:rPr lang="en-US" altLang="en-US" sz="2400" b="1">
                <a:latin typeface="Times New Roman" panose="02020603050405020304" pitchFamily="18" charset="0"/>
              </a:rPr>
              <a:t>.</a:t>
            </a:r>
            <a:endParaRPr lang="fa-IR" altLang="en-US" sz="2400" b="1">
              <a:latin typeface="Times New Roman" panose="02020603050405020304" pitchFamily="18" charset="0"/>
            </a:endParaRPr>
          </a:p>
        </p:txBody>
      </p:sp>
      <p:sp>
        <p:nvSpPr>
          <p:cNvPr id="47107" name="Rectangle 8"/>
          <p:cNvSpPr>
            <a:spLocks noChangeArrowheads="1"/>
          </p:cNvSpPr>
          <p:nvPr/>
        </p:nvSpPr>
        <p:spPr bwMode="auto">
          <a:xfrm>
            <a:off x="1066800" y="2298700"/>
            <a:ext cx="7162800" cy="1201738"/>
          </a:xfrm>
          <a:prstGeom prst="rect">
            <a:avLst/>
          </a:prstGeom>
          <a:solidFill>
            <a:srgbClr val="99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tabLst>
                <a:tab pos="636588" algn="l"/>
              </a:tabLst>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tabLst>
                <a:tab pos="636588" algn="l"/>
              </a:tabLst>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tabLst>
                <a:tab pos="636588" algn="l"/>
              </a:tabLst>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tabLst>
                <a:tab pos="636588" algn="l"/>
              </a:tabLst>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tabLst>
                <a:tab pos="636588" algn="l"/>
              </a:tabLst>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tabLst>
                <a:tab pos="636588" algn="l"/>
              </a:tabLst>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tabLst>
                <a:tab pos="636588" algn="l"/>
              </a:tabLst>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tabLst>
                <a:tab pos="636588" algn="l"/>
              </a:tabLst>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tabLst>
                <a:tab pos="636588" algn="l"/>
              </a:tabLst>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2400" b="1">
                <a:latin typeface="Times New Roman" panose="02020603050405020304" pitchFamily="18" charset="0"/>
                <a:cs typeface="B Lotus" panose="00000400000000000000" pitchFamily="2" charset="-78"/>
              </a:rPr>
              <a:t>در اين حلقه</a:t>
            </a:r>
            <a:r>
              <a:rPr lang="fa-IR" altLang="en-US" sz="2400" b="1">
                <a:latin typeface="Times New Roman" panose="02020603050405020304" pitchFamily="18" charset="0"/>
                <a:cs typeface="Arial" panose="020B0604020202020204" pitchFamily="34" charset="0"/>
              </a:rPr>
              <a:t>‌</a:t>
            </a:r>
            <a:r>
              <a:rPr lang="fa-IR" altLang="en-US" sz="2400" b="1">
                <a:latin typeface="Times New Roman" panose="02020603050405020304" pitchFamily="18" charset="0"/>
                <a:cs typeface="B Lotus" panose="00000400000000000000" pitchFamily="2" charset="-78"/>
              </a:rPr>
              <a:t>ها با توجه به ورودي، تعداد تكرار مشخص مي</a:t>
            </a:r>
            <a:r>
              <a:rPr lang="fa-IR" altLang="en-US" sz="2400" b="1">
                <a:latin typeface="Times New Roman" panose="02020603050405020304" pitchFamily="18" charset="0"/>
                <a:cs typeface="Arial" panose="020B0604020202020204" pitchFamily="34" charset="0"/>
              </a:rPr>
              <a:t>‌</a:t>
            </a:r>
            <a:r>
              <a:rPr lang="fa-IR" altLang="en-US" sz="2400" b="1">
                <a:latin typeface="Times New Roman" panose="02020603050405020304" pitchFamily="18" charset="0"/>
                <a:cs typeface="B Lotus" panose="00000400000000000000" pitchFamily="2" charset="-78"/>
              </a:rPr>
              <a:t>شود. و دقيقاً نمي</a:t>
            </a:r>
            <a:r>
              <a:rPr lang="fa-IR" altLang="en-US" sz="2400" b="1">
                <a:latin typeface="Times New Roman" panose="02020603050405020304" pitchFamily="18" charset="0"/>
                <a:cs typeface="Arial" panose="020B0604020202020204" pitchFamily="34" charset="0"/>
              </a:rPr>
              <a:t>‌‌</a:t>
            </a:r>
            <a:r>
              <a:rPr lang="fa-IR" altLang="en-US" sz="2400" b="1">
                <a:latin typeface="Times New Roman" panose="02020603050405020304" pitchFamily="18" charset="0"/>
                <a:cs typeface="B Lotus" panose="00000400000000000000" pitchFamily="2" charset="-78"/>
              </a:rPr>
              <a:t>توان تعداد تكرار حلقه را بدون ورودي معين كرد. اين حلقه ها فقط شامل شرطي هستند كه تا زمانيكه برقرار باشد حلقه اجرا مي</a:t>
            </a:r>
            <a:r>
              <a:rPr lang="fa-IR" altLang="en-US" sz="2400" b="1">
                <a:latin typeface="Times New Roman" panose="02020603050405020304" pitchFamily="18" charset="0"/>
                <a:cs typeface="Arial" panose="020B0604020202020204" pitchFamily="34" charset="0"/>
              </a:rPr>
              <a:t>‌</a:t>
            </a:r>
            <a:r>
              <a:rPr lang="fa-IR" altLang="en-US" sz="2400" b="1">
                <a:latin typeface="Times New Roman" panose="02020603050405020304" pitchFamily="18" charset="0"/>
                <a:cs typeface="B Lotus" panose="00000400000000000000" pitchFamily="2" charset="-78"/>
              </a:rPr>
              <a:t>شود.</a:t>
            </a:r>
          </a:p>
        </p:txBody>
      </p:sp>
    </p:spTree>
    <p:extLst>
      <p:ext uri="{BB962C8B-B14F-4D97-AF65-F5344CB8AC3E}">
        <p14:creationId xmlns:p14="http://schemas.microsoft.com/office/powerpoint/2010/main" val="42191335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0"/>
          <p:cNvSpPr>
            <a:spLocks noChangeArrowheads="1"/>
          </p:cNvSpPr>
          <p:nvPr/>
        </p:nvSpPr>
        <p:spPr bwMode="auto">
          <a:xfrm>
            <a:off x="1708150" y="485775"/>
            <a:ext cx="603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tabLst>
                <a:tab pos="636588" algn="l"/>
              </a:tabLst>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tabLst>
                <a:tab pos="636588" algn="l"/>
              </a:tabLst>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tabLst>
                <a:tab pos="636588" algn="l"/>
              </a:tabLst>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tabLst>
                <a:tab pos="636588" algn="l"/>
              </a:tabLst>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tabLst>
                <a:tab pos="636588" algn="l"/>
              </a:tabLst>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tabLst>
                <a:tab pos="636588" algn="l"/>
              </a:tabLst>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tabLst>
                <a:tab pos="636588" algn="l"/>
              </a:tabLst>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tabLst>
                <a:tab pos="636588" algn="l"/>
              </a:tabLst>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tabLst>
                <a:tab pos="636588" algn="l"/>
              </a:tabLst>
              <a:defRPr sz="2000">
                <a:solidFill>
                  <a:schemeClr val="tx1"/>
                </a:solidFill>
                <a:latin typeface="Arial" panose="020B0604020202020204" pitchFamily="34" charset="0"/>
                <a:cs typeface="B Nazanin" panose="00000400000000000000" pitchFamily="2" charset="-78"/>
              </a:defRPr>
            </a:lvl9pPr>
          </a:lstStyle>
          <a:p>
            <a:pPr algn="ctr" rtl="1" eaLnBrk="1" hangingPunct="1">
              <a:spcBef>
                <a:spcPct val="0"/>
              </a:spcBef>
              <a:buFontTx/>
              <a:buNone/>
            </a:pPr>
            <a:r>
              <a:rPr lang="fa-IR" altLang="en-US" sz="2400">
                <a:latin typeface="Times New Roman" panose="02020603050405020304" pitchFamily="18" charset="0"/>
              </a:rPr>
              <a:t>در حالت كلي اين نوع حلقه‌ها بصورت زير نمايش داده مي‌شوند:</a:t>
            </a:r>
          </a:p>
        </p:txBody>
      </p:sp>
      <p:pic>
        <p:nvPicPr>
          <p:cNvPr id="4813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5625"/>
            <a:ext cx="6119813"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29293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3"/>
          <p:cNvSpPr>
            <a:spLocks noChangeArrowheads="1"/>
          </p:cNvSpPr>
          <p:nvPr/>
        </p:nvSpPr>
        <p:spPr bwMode="auto">
          <a:xfrm>
            <a:off x="0" y="825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sp>
        <p:nvSpPr>
          <p:cNvPr id="49155" name="Rectangle 45"/>
          <p:cNvSpPr>
            <a:spLocks noChangeArrowheads="1"/>
          </p:cNvSpPr>
          <p:nvPr/>
        </p:nvSpPr>
        <p:spPr bwMode="auto">
          <a:xfrm>
            <a:off x="914400" y="533400"/>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tabLst>
                <a:tab pos="636588" algn="l"/>
              </a:tabLst>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tabLst>
                <a:tab pos="636588" algn="l"/>
              </a:tabLst>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tabLst>
                <a:tab pos="636588" algn="l"/>
              </a:tabLst>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tabLst>
                <a:tab pos="636588" algn="l"/>
              </a:tabLst>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tabLst>
                <a:tab pos="636588" algn="l"/>
              </a:tabLst>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tabLst>
                <a:tab pos="636588" algn="l"/>
              </a:tabLst>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tabLst>
                <a:tab pos="636588" algn="l"/>
              </a:tabLst>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tabLst>
                <a:tab pos="636588" algn="l"/>
              </a:tabLst>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tabLst>
                <a:tab pos="636588" algn="l"/>
              </a:tabLst>
              <a:defRPr sz="2000">
                <a:solidFill>
                  <a:schemeClr val="tx1"/>
                </a:solidFill>
                <a:latin typeface="Arial" panose="020B0604020202020204" pitchFamily="34" charset="0"/>
                <a:cs typeface="B Nazanin" panose="00000400000000000000" pitchFamily="2" charset="-78"/>
              </a:defRPr>
            </a:lvl9pPr>
          </a:lstStyle>
          <a:p>
            <a:pPr algn="justLow" rtl="1" eaLnBrk="1" hangingPunct="1">
              <a:spcBef>
                <a:spcPct val="0"/>
              </a:spcBef>
              <a:buFontTx/>
              <a:buNone/>
            </a:pPr>
            <a:endParaRPr lang="fa-IR" altLang="en-US" sz="2400" b="1">
              <a:latin typeface="Times New Roman" panose="02020603050405020304" pitchFamily="18" charset="0"/>
              <a:cs typeface="B Lotus" panose="00000400000000000000" pitchFamily="2" charset="-78"/>
            </a:endParaRPr>
          </a:p>
          <a:p>
            <a:pPr algn="justLow" rtl="1" eaLnBrk="1" hangingPunct="1">
              <a:spcBef>
                <a:spcPct val="0"/>
              </a:spcBef>
              <a:buFontTx/>
              <a:buNone/>
            </a:pPr>
            <a:r>
              <a:rPr lang="fa-IR" altLang="en-US" sz="2400" b="1">
                <a:latin typeface="Times New Roman" panose="02020603050405020304" pitchFamily="18" charset="0"/>
                <a:cs typeface="B Lotus" panose="00000400000000000000" pitchFamily="2" charset="-78"/>
              </a:rPr>
              <a:t>مثال: فلوچارتي رسم كنيد كه عددي را از ورودي دريافت كرده سپس تعداد ارقام آن را شمرده در خروجي چاپ نمايد.</a:t>
            </a:r>
          </a:p>
        </p:txBody>
      </p:sp>
      <p:sp>
        <p:nvSpPr>
          <p:cNvPr id="49156" name="Text Box 46"/>
          <p:cNvSpPr txBox="1">
            <a:spLocks noChangeArrowheads="1"/>
          </p:cNvSpPr>
          <p:nvPr/>
        </p:nvSpPr>
        <p:spPr bwMode="auto">
          <a:xfrm>
            <a:off x="2819400" y="2932113"/>
            <a:ext cx="43434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1" eaLnBrk="1" hangingPunct="1">
              <a:spcBef>
                <a:spcPct val="0"/>
              </a:spcBef>
              <a:buFontTx/>
              <a:buNone/>
            </a:pPr>
            <a:r>
              <a:rPr lang="fa-IR" altLang="en-US" sz="2400">
                <a:cs typeface="B Lotus" panose="00000400000000000000" pitchFamily="2" charset="-78"/>
              </a:rPr>
              <a:t>عدد خوانده شده	        	    </a:t>
            </a:r>
            <a:r>
              <a:rPr lang="en-US" altLang="en-US" sz="2400">
                <a:cs typeface="B Lotus" panose="00000400000000000000" pitchFamily="2" charset="-78"/>
              </a:rPr>
              <a:t>N </a:t>
            </a:r>
          </a:p>
          <a:p>
            <a:pPr algn="ctr" rtl="1" eaLnBrk="1" hangingPunct="1">
              <a:spcBef>
                <a:spcPct val="0"/>
              </a:spcBef>
              <a:buFontTx/>
              <a:buNone/>
            </a:pPr>
            <a:endParaRPr lang="fa-IR" altLang="en-US" sz="2400">
              <a:cs typeface="B Lotus" panose="00000400000000000000" pitchFamily="2" charset="-78"/>
            </a:endParaRPr>
          </a:p>
          <a:p>
            <a:pPr algn="ctr" rtl="1" eaLnBrk="1" hangingPunct="1">
              <a:spcBef>
                <a:spcPct val="0"/>
              </a:spcBef>
              <a:buFontTx/>
              <a:buNone/>
            </a:pPr>
            <a:r>
              <a:rPr lang="fa-IR" altLang="en-US" sz="2400">
                <a:cs typeface="B Lotus" panose="00000400000000000000" pitchFamily="2" charset="-78"/>
              </a:rPr>
              <a:t>تعداد ارقام            	</a:t>
            </a:r>
            <a:r>
              <a:rPr lang="en-US" altLang="en-US" sz="2400">
                <a:cs typeface="B Lotus" panose="00000400000000000000" pitchFamily="2" charset="-78"/>
              </a:rPr>
              <a:t>count </a:t>
            </a:r>
          </a:p>
        </p:txBody>
      </p:sp>
    </p:spTree>
    <p:extLst>
      <p:ext uri="{BB962C8B-B14F-4D97-AF65-F5344CB8AC3E}">
        <p14:creationId xmlns:p14="http://schemas.microsoft.com/office/powerpoint/2010/main" val="33067642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p:txBody>
          <a:bodyPr/>
          <a:lstStyle/>
          <a:p>
            <a:endParaRPr lang="fa-IR" altLang="en-US"/>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66700"/>
            <a:ext cx="84296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78994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ChangeArrowheads="1"/>
          </p:cNvSpPr>
          <p:nvPr/>
        </p:nvSpPr>
        <p:spPr bwMode="auto">
          <a:xfrm>
            <a:off x="727075" y="395288"/>
            <a:ext cx="773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justLow" rtl="1" eaLnBrk="1" hangingPunct="1">
              <a:spcBef>
                <a:spcPct val="0"/>
              </a:spcBef>
              <a:buFontTx/>
              <a:buNone/>
            </a:pPr>
            <a:r>
              <a:rPr lang="fa-IR" altLang="en-US" sz="2400" b="1">
                <a:latin typeface="Times New Roman" panose="02020603050405020304" pitchFamily="18" charset="0"/>
                <a:cs typeface="B Lotus" panose="00000400000000000000" pitchFamily="2" charset="-78"/>
              </a:rPr>
              <a:t>مثال : فلوچارتي رسم نمائيد كه عددي از ورودي دريافت كرده، سري فيبوناچي قبل از آن را توليد نمايد.</a:t>
            </a:r>
          </a:p>
        </p:txBody>
      </p:sp>
      <p:sp>
        <p:nvSpPr>
          <p:cNvPr id="51203" name="Rectangle 8"/>
          <p:cNvSpPr>
            <a:spLocks noChangeArrowheads="1"/>
          </p:cNvSpPr>
          <p:nvPr/>
        </p:nvSpPr>
        <p:spPr bwMode="auto">
          <a:xfrm>
            <a:off x="3584575" y="1762125"/>
            <a:ext cx="4456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eaLnBrk="1" hangingPunct="1">
              <a:spcBef>
                <a:spcPct val="0"/>
              </a:spcBef>
              <a:buFontTx/>
              <a:buNone/>
            </a:pPr>
            <a:r>
              <a:rPr lang="fa-IR" altLang="en-US" b="1">
                <a:solidFill>
                  <a:srgbClr val="669900"/>
                </a:solidFill>
                <a:latin typeface="Times New Roman" panose="02020603050405020304" pitchFamily="18" charset="0"/>
                <a:cs typeface="B Lotus" panose="00000400000000000000" pitchFamily="2" charset="-78"/>
              </a:rPr>
              <a:t>در حالت كلي جملات سري بصورت:</a:t>
            </a:r>
          </a:p>
        </p:txBody>
      </p:sp>
      <p:sp>
        <p:nvSpPr>
          <p:cNvPr id="51204" name="Rectangle 44"/>
          <p:cNvSpPr>
            <a:spLocks noChangeArrowheads="1"/>
          </p:cNvSpPr>
          <p:nvPr/>
        </p:nvSpPr>
        <p:spPr bwMode="auto">
          <a:xfrm>
            <a:off x="727075" y="2362200"/>
            <a:ext cx="1790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r>
              <a:rPr lang="en-US" altLang="en-US" b="1">
                <a:solidFill>
                  <a:srgbClr val="A50021"/>
                </a:solidFill>
                <a:latin typeface="Times New Roman" panose="02020603050405020304" pitchFamily="18" charset="0"/>
                <a:cs typeface="B Lotus" panose="00000400000000000000" pitchFamily="2" charset="-78"/>
              </a:rPr>
              <a:t>f</a:t>
            </a:r>
            <a:r>
              <a:rPr lang="en-US" altLang="en-US" b="1" baseline="-30000">
                <a:solidFill>
                  <a:srgbClr val="A50021"/>
                </a:solidFill>
                <a:latin typeface="Times New Roman" panose="02020603050405020304" pitchFamily="18" charset="0"/>
                <a:cs typeface="B Lotus" panose="00000400000000000000" pitchFamily="2" charset="-78"/>
              </a:rPr>
              <a:t>k</a:t>
            </a:r>
            <a:r>
              <a:rPr lang="en-US" altLang="en-US" b="1">
                <a:solidFill>
                  <a:srgbClr val="A50021"/>
                </a:solidFill>
                <a:latin typeface="Times New Roman" panose="02020603050405020304" pitchFamily="18" charset="0"/>
                <a:cs typeface="B Lotus" panose="00000400000000000000" pitchFamily="2" charset="-78"/>
              </a:rPr>
              <a:t>=f</a:t>
            </a:r>
            <a:r>
              <a:rPr lang="en-US" altLang="en-US" b="1" baseline="-30000">
                <a:solidFill>
                  <a:srgbClr val="A50021"/>
                </a:solidFill>
                <a:latin typeface="Times New Roman" panose="02020603050405020304" pitchFamily="18" charset="0"/>
                <a:cs typeface="B Lotus" panose="00000400000000000000" pitchFamily="2" charset="-78"/>
              </a:rPr>
              <a:t>k-1</a:t>
            </a:r>
            <a:r>
              <a:rPr lang="en-US" altLang="en-US" b="1">
                <a:solidFill>
                  <a:srgbClr val="A50021"/>
                </a:solidFill>
                <a:latin typeface="Times New Roman" panose="02020603050405020304" pitchFamily="18" charset="0"/>
                <a:cs typeface="B Lotus" panose="00000400000000000000" pitchFamily="2" charset="-78"/>
              </a:rPr>
              <a:t>+f</a:t>
            </a:r>
            <a:r>
              <a:rPr lang="en-US" altLang="en-US" b="1" baseline="-30000">
                <a:solidFill>
                  <a:srgbClr val="A50021"/>
                </a:solidFill>
                <a:latin typeface="Times New Roman" panose="02020603050405020304" pitchFamily="18" charset="0"/>
                <a:cs typeface="B Lotus" panose="00000400000000000000" pitchFamily="2" charset="-78"/>
              </a:rPr>
              <a:t>k-2</a:t>
            </a:r>
            <a:endParaRPr lang="en-US" altLang="en-US" b="1">
              <a:solidFill>
                <a:srgbClr val="A50021"/>
              </a:solidFill>
              <a:latin typeface="Times New Roman" panose="02020603050405020304" pitchFamily="18" charset="0"/>
              <a:cs typeface="B Lotus" panose="00000400000000000000" pitchFamily="2" charset="-78"/>
            </a:endParaRPr>
          </a:p>
          <a:p>
            <a:pPr algn="ctr" eaLnBrk="1" hangingPunct="1">
              <a:spcBef>
                <a:spcPct val="0"/>
              </a:spcBef>
              <a:buFontTx/>
              <a:buNone/>
            </a:pPr>
            <a:endParaRPr lang="en-US" altLang="en-US" b="1">
              <a:solidFill>
                <a:srgbClr val="A50021"/>
              </a:solidFill>
              <a:latin typeface="Times New Roman" panose="02020603050405020304" pitchFamily="18" charset="0"/>
              <a:cs typeface="B Lotus" panose="00000400000000000000" pitchFamily="2" charset="-78"/>
            </a:endParaRPr>
          </a:p>
        </p:txBody>
      </p:sp>
      <p:sp>
        <p:nvSpPr>
          <p:cNvPr id="51205" name="Rectangle 45"/>
          <p:cNvSpPr>
            <a:spLocks noChangeArrowheads="1"/>
          </p:cNvSpPr>
          <p:nvPr/>
        </p:nvSpPr>
        <p:spPr bwMode="auto">
          <a:xfrm>
            <a:off x="3200400" y="2840038"/>
            <a:ext cx="563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r>
              <a:rPr lang="fa-IR" altLang="en-US" b="1">
                <a:latin typeface="Times New Roman" panose="02020603050405020304" pitchFamily="18" charset="0"/>
                <a:cs typeface="B Lotus" panose="00000400000000000000" pitchFamily="2" charset="-78"/>
              </a:rPr>
              <a:t>عدد خوانده شده		</a:t>
            </a:r>
            <a:r>
              <a:rPr lang="en-US" altLang="en-US" b="1">
                <a:latin typeface="Times New Roman" panose="02020603050405020304" pitchFamily="18" charset="0"/>
                <a:cs typeface="B Lotus" panose="00000400000000000000" pitchFamily="2" charset="-78"/>
              </a:rPr>
              <a:t>N</a:t>
            </a:r>
            <a:r>
              <a:rPr lang="fa-IR" altLang="en-US" b="1">
                <a:latin typeface="Times New Roman" panose="02020603050405020304" pitchFamily="18" charset="0"/>
                <a:cs typeface="B Lotus" panose="00000400000000000000" pitchFamily="2" charset="-78"/>
              </a:rPr>
              <a:t>		</a:t>
            </a:r>
            <a:endParaRPr lang="en-US" altLang="en-US" b="1">
              <a:latin typeface="Times New Roman" panose="02020603050405020304" pitchFamily="18" charset="0"/>
              <a:cs typeface="B Lotus" panose="00000400000000000000" pitchFamily="2" charset="-78"/>
            </a:endParaRPr>
          </a:p>
          <a:p>
            <a:pPr algn="ctr" eaLnBrk="1" hangingPunct="1">
              <a:spcBef>
                <a:spcPct val="0"/>
              </a:spcBef>
              <a:buFontTx/>
              <a:buNone/>
            </a:pPr>
            <a:endParaRPr lang="en-US" altLang="en-US" b="1">
              <a:latin typeface="Times New Roman" panose="02020603050405020304" pitchFamily="18" charset="0"/>
              <a:cs typeface="B Lotus" panose="00000400000000000000" pitchFamily="2" charset="-78"/>
            </a:endParaRPr>
          </a:p>
        </p:txBody>
      </p:sp>
      <p:sp>
        <p:nvSpPr>
          <p:cNvPr id="51206" name="Rectangle 46"/>
          <p:cNvSpPr>
            <a:spLocks noChangeArrowheads="1"/>
          </p:cNvSpPr>
          <p:nvPr/>
        </p:nvSpPr>
        <p:spPr bwMode="auto">
          <a:xfrm>
            <a:off x="3565525" y="5226050"/>
            <a:ext cx="41306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r>
              <a:rPr lang="fa-IR" altLang="en-US" b="1">
                <a:solidFill>
                  <a:srgbClr val="000000"/>
                </a:solidFill>
                <a:latin typeface="Times New Roman" panose="02020603050405020304" pitchFamily="18" charset="0"/>
                <a:cs typeface="B Lotus" panose="00000400000000000000" pitchFamily="2" charset="-78"/>
              </a:rPr>
              <a:t>جمله سوم سري  		</a:t>
            </a:r>
            <a:r>
              <a:rPr lang="en-US" altLang="en-US" b="1">
                <a:solidFill>
                  <a:srgbClr val="000000"/>
                </a:solidFill>
                <a:latin typeface="Times New Roman" panose="02020603050405020304" pitchFamily="18" charset="0"/>
                <a:cs typeface="B Lotus" panose="00000400000000000000" pitchFamily="2" charset="-78"/>
              </a:rPr>
              <a:t>f</a:t>
            </a:r>
            <a:r>
              <a:rPr lang="en-US" altLang="en-US" b="1" baseline="-30000">
                <a:solidFill>
                  <a:srgbClr val="000000"/>
                </a:solidFill>
                <a:latin typeface="Times New Roman" panose="02020603050405020304" pitchFamily="18" charset="0"/>
                <a:cs typeface="B Lotus" panose="00000400000000000000" pitchFamily="2" charset="-78"/>
              </a:rPr>
              <a:t>3</a:t>
            </a:r>
            <a:endParaRPr lang="en-US" altLang="en-US" b="1">
              <a:latin typeface="Times New Roman" panose="02020603050405020304" pitchFamily="18" charset="0"/>
              <a:cs typeface="B Lotus" panose="00000400000000000000" pitchFamily="2" charset="-78"/>
            </a:endParaRPr>
          </a:p>
          <a:p>
            <a:pPr algn="ctr" eaLnBrk="1" hangingPunct="1">
              <a:spcBef>
                <a:spcPct val="0"/>
              </a:spcBef>
              <a:buFontTx/>
              <a:buNone/>
            </a:pPr>
            <a:endParaRPr lang="en-US" altLang="en-US" b="1">
              <a:latin typeface="Times New Roman" panose="02020603050405020304" pitchFamily="18" charset="0"/>
              <a:cs typeface="B Lotus" panose="00000400000000000000" pitchFamily="2" charset="-78"/>
            </a:endParaRPr>
          </a:p>
        </p:txBody>
      </p:sp>
      <p:sp>
        <p:nvSpPr>
          <p:cNvPr id="51207" name="Rectangle 58"/>
          <p:cNvSpPr>
            <a:spLocks noChangeArrowheads="1"/>
          </p:cNvSpPr>
          <p:nvPr/>
        </p:nvSpPr>
        <p:spPr bwMode="auto">
          <a:xfrm>
            <a:off x="3470275" y="4038600"/>
            <a:ext cx="42259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endParaRPr lang="fa-IR" altLang="en-US" b="1">
              <a:latin typeface="Times New Roman" panose="02020603050405020304" pitchFamily="18" charset="0"/>
              <a:cs typeface="B Lotus" panose="00000400000000000000" pitchFamily="2" charset="-78"/>
            </a:endParaRPr>
          </a:p>
          <a:p>
            <a:pPr algn="ctr" eaLnBrk="1" hangingPunct="1">
              <a:spcBef>
                <a:spcPct val="0"/>
              </a:spcBef>
              <a:buFontTx/>
              <a:buNone/>
            </a:pPr>
            <a:r>
              <a:rPr lang="fa-IR" altLang="en-US" b="1">
                <a:latin typeface="Times New Roman" panose="02020603050405020304" pitchFamily="18" charset="0"/>
                <a:cs typeface="B Lotus" panose="00000400000000000000" pitchFamily="2" charset="-78"/>
              </a:rPr>
              <a:t>جمله دوم سري  		 </a:t>
            </a:r>
            <a:r>
              <a:rPr lang="en-US" altLang="en-US" b="1">
                <a:latin typeface="Times New Roman" panose="02020603050405020304" pitchFamily="18" charset="0"/>
                <a:cs typeface="B Lotus" panose="00000400000000000000" pitchFamily="2" charset="-78"/>
              </a:rPr>
              <a:t>f</a:t>
            </a:r>
            <a:r>
              <a:rPr lang="en-US" altLang="en-US" b="1" baseline="-30000">
                <a:latin typeface="Times New Roman" panose="02020603050405020304" pitchFamily="18" charset="0"/>
                <a:cs typeface="B Lotus" panose="00000400000000000000" pitchFamily="2" charset="-78"/>
              </a:rPr>
              <a:t>2</a:t>
            </a:r>
            <a:endParaRPr lang="en-US" altLang="en-US" b="1">
              <a:latin typeface="Times New Roman" panose="02020603050405020304" pitchFamily="18" charset="0"/>
              <a:cs typeface="B Lotus" panose="00000400000000000000" pitchFamily="2" charset="-78"/>
            </a:endParaRPr>
          </a:p>
          <a:p>
            <a:pPr algn="ctr" eaLnBrk="1" hangingPunct="1">
              <a:spcBef>
                <a:spcPct val="0"/>
              </a:spcBef>
              <a:buFontTx/>
              <a:buNone/>
            </a:pPr>
            <a:endParaRPr lang="en-US" altLang="en-US" b="1">
              <a:latin typeface="Times New Roman" panose="02020603050405020304" pitchFamily="18" charset="0"/>
              <a:cs typeface="B Lotus" panose="00000400000000000000" pitchFamily="2" charset="-78"/>
            </a:endParaRPr>
          </a:p>
        </p:txBody>
      </p:sp>
      <p:sp>
        <p:nvSpPr>
          <p:cNvPr id="51208" name="Rectangle 59"/>
          <p:cNvSpPr>
            <a:spLocks noChangeArrowheads="1"/>
          </p:cNvSpPr>
          <p:nvPr/>
        </p:nvSpPr>
        <p:spPr bwMode="auto">
          <a:xfrm>
            <a:off x="3554413" y="3810000"/>
            <a:ext cx="419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justLow" eaLnBrk="1" hangingPunct="1">
              <a:spcBef>
                <a:spcPct val="0"/>
              </a:spcBef>
              <a:buFontTx/>
              <a:buNone/>
            </a:pPr>
            <a:r>
              <a:rPr lang="fa-IR" altLang="en-US" b="1">
                <a:latin typeface="Times New Roman" panose="02020603050405020304" pitchFamily="18" charset="0"/>
                <a:cs typeface="B Lotus" panose="00000400000000000000" pitchFamily="2" charset="-78"/>
              </a:rPr>
              <a:t>جمله اول سري  	  	</a:t>
            </a:r>
            <a:r>
              <a:rPr lang="en-US" altLang="en-US" b="1">
                <a:latin typeface="Times New Roman" panose="02020603050405020304" pitchFamily="18" charset="0"/>
                <a:cs typeface="B Lotus" panose="00000400000000000000" pitchFamily="2" charset="-78"/>
              </a:rPr>
              <a:t>f</a:t>
            </a:r>
            <a:r>
              <a:rPr lang="en-US" altLang="en-US" b="1" baseline="-30000">
                <a:latin typeface="Times New Roman" panose="02020603050405020304" pitchFamily="18" charset="0"/>
                <a:cs typeface="B Lotus" panose="00000400000000000000" pitchFamily="2" charset="-78"/>
              </a:rPr>
              <a:t>1 </a:t>
            </a:r>
            <a:endParaRPr lang="en-US" altLang="en-US" b="1">
              <a:latin typeface="Times New Roman" panose="02020603050405020304" pitchFamily="18" charset="0"/>
              <a:cs typeface="B Lotus" panose="00000400000000000000" pitchFamily="2" charset="-78"/>
            </a:endParaRPr>
          </a:p>
        </p:txBody>
      </p:sp>
    </p:spTree>
    <p:extLst>
      <p:ext uri="{BB962C8B-B14F-4D97-AF65-F5344CB8AC3E}">
        <p14:creationId xmlns:p14="http://schemas.microsoft.com/office/powerpoint/2010/main" val="38714476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815340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02553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r" rtl="1" fontAlgn="auto">
              <a:spcAft>
                <a:spcPts val="0"/>
              </a:spcAft>
              <a:defRPr/>
            </a:pPr>
            <a:r>
              <a:rPr lang="en-US" dirty="0">
                <a:cs typeface="B Lotus" pitchFamily="2" charset="-78"/>
              </a:rPr>
              <a:t> </a:t>
            </a:r>
            <a:r>
              <a:rPr lang="fa-IR" dirty="0">
                <a:cs typeface="B Lotus" pitchFamily="2" charset="-78"/>
              </a:rPr>
              <a:t>تمرين</a:t>
            </a:r>
            <a:r>
              <a:rPr lang="en-US" dirty="0">
                <a:cs typeface="B Lotus" pitchFamily="2" charset="-78"/>
              </a:rPr>
              <a:t> </a:t>
            </a:r>
          </a:p>
        </p:txBody>
      </p:sp>
      <p:sp>
        <p:nvSpPr>
          <p:cNvPr id="53251" name="Content Placeholder 1"/>
          <p:cNvSpPr>
            <a:spLocks noGrp="1"/>
          </p:cNvSpPr>
          <p:nvPr>
            <p:ph idx="1"/>
          </p:nvPr>
        </p:nvSpPr>
        <p:spPr>
          <a:xfrm>
            <a:off x="762000" y="1524000"/>
            <a:ext cx="7696200" cy="4800600"/>
          </a:xfrm>
        </p:spPr>
        <p:txBody>
          <a:bodyPr/>
          <a:lstStyle/>
          <a:p>
            <a:pPr marL="0" indent="0" algn="r" rtl="1">
              <a:buFontTx/>
              <a:buNone/>
            </a:pPr>
            <a:r>
              <a:rPr lang="fa-IR" altLang="en-US" sz="2400"/>
              <a:t>1</a:t>
            </a:r>
            <a:r>
              <a:rPr lang="en-US" altLang="en-US" sz="2400"/>
              <a:t>-</a:t>
            </a:r>
            <a:r>
              <a:rPr lang="fa-IR" altLang="en-US" sz="2400"/>
              <a:t> فلوچارتي رسم نمائيد كه عددي از ورودي دريافت كرده، كامل بودن آن را بررسي نمايد. (عدد كامل، عددي است كه مجموع مقسوم</a:t>
            </a:r>
            <a:r>
              <a:rPr lang="en-US" altLang="en-US" sz="2400"/>
              <a:t>‌</a:t>
            </a:r>
            <a:r>
              <a:rPr lang="fa-IR" altLang="en-US" sz="2400"/>
              <a:t>عليه</a:t>
            </a:r>
            <a:r>
              <a:rPr lang="en-US" altLang="en-US" sz="2400"/>
              <a:t>‌</a:t>
            </a:r>
            <a:r>
              <a:rPr lang="fa-IR" altLang="en-US" sz="2400"/>
              <a:t>هاي آن با خودش برابر باشد.)</a:t>
            </a:r>
          </a:p>
          <a:p>
            <a:pPr marL="0" indent="0" algn="r" rtl="1">
              <a:buFontTx/>
              <a:buNone/>
            </a:pPr>
            <a:endParaRPr lang="en-US" altLang="en-US" sz="2400"/>
          </a:p>
          <a:p>
            <a:pPr marL="0" indent="0" algn="r" rtl="1">
              <a:buFontTx/>
              <a:buNone/>
            </a:pPr>
            <a:r>
              <a:rPr lang="fa-IR" altLang="en-US" sz="2400"/>
              <a:t>2- فلوچارتي رسم كنيد كه </a:t>
            </a:r>
            <a:r>
              <a:rPr lang="en-US" altLang="en-US" sz="2400"/>
              <a:t>N</a:t>
            </a:r>
            <a:r>
              <a:rPr lang="fa-IR" altLang="en-US" sz="2400"/>
              <a:t> را از ورودي دريافت كرده، </a:t>
            </a:r>
            <a:r>
              <a:rPr lang="en-US" altLang="en-US" sz="2400"/>
              <a:t>N</a:t>
            </a:r>
            <a:r>
              <a:rPr lang="fa-IR" altLang="en-US" sz="2400"/>
              <a:t> جمله سري</a:t>
            </a:r>
            <a:r>
              <a:rPr lang="en-US" altLang="en-US" sz="2400"/>
              <a:t> </a:t>
            </a:r>
            <a:r>
              <a:rPr lang="fa-IR" altLang="en-US" sz="2400"/>
              <a:t>فيبوناچي را توليد نمايد.</a:t>
            </a:r>
          </a:p>
          <a:p>
            <a:pPr marL="0" indent="0" algn="r" rtl="1">
              <a:buFontTx/>
              <a:buNone/>
            </a:pPr>
            <a:endParaRPr lang="en-US" altLang="en-US" sz="2400"/>
          </a:p>
          <a:p>
            <a:pPr marL="0" indent="0" algn="r" rtl="1">
              <a:buFontTx/>
              <a:buNone/>
            </a:pPr>
            <a:r>
              <a:rPr lang="fa-IR" altLang="en-US" sz="2400"/>
              <a:t>3ـ فلوچارتي رسم نمائيد كه دو عدد </a:t>
            </a:r>
            <a:r>
              <a:rPr lang="en-US" altLang="en-US" sz="2400"/>
              <a:t>N , M</a:t>
            </a:r>
            <a:r>
              <a:rPr lang="fa-IR" altLang="en-US" sz="2400"/>
              <a:t> را از ورودي خوانده،  بزرگترين مقسوم</a:t>
            </a:r>
            <a:r>
              <a:rPr lang="en-US" altLang="en-US" sz="2400"/>
              <a:t>‌</a:t>
            </a:r>
            <a:r>
              <a:rPr lang="fa-IR" altLang="en-US" sz="2400"/>
              <a:t>عليه مشترك دو عدد را محاسبه و چاپ كند.</a:t>
            </a:r>
            <a:endParaRPr lang="en-US" altLang="en-US" sz="2400"/>
          </a:p>
          <a:p>
            <a:pPr marL="0" indent="0" algn="r" rtl="1">
              <a:buFontTx/>
              <a:buNone/>
            </a:pPr>
            <a:endParaRPr lang="en-US" altLang="en-US" sz="2400"/>
          </a:p>
        </p:txBody>
      </p:sp>
    </p:spTree>
    <p:extLst>
      <p:ext uri="{BB962C8B-B14F-4D97-AF65-F5344CB8AC3E}">
        <p14:creationId xmlns:p14="http://schemas.microsoft.com/office/powerpoint/2010/main" val="46993716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r" rtl="1">
              <a:defRPr/>
            </a:pPr>
            <a:r>
              <a:rPr lang="en-US">
                <a:solidFill>
                  <a:srgbClr val="6600CC"/>
                </a:solidFill>
                <a:effectLst>
                  <a:outerShdw blurRad="38100" dist="38100" dir="2700000" algn="tl">
                    <a:srgbClr val="000000"/>
                  </a:outerShdw>
                </a:effectLst>
              </a:rPr>
              <a:t> </a:t>
            </a:r>
            <a:r>
              <a:rPr lang="fa-IR">
                <a:solidFill>
                  <a:srgbClr val="6600CC"/>
                </a:solidFill>
                <a:effectLst>
                  <a:outerShdw blurRad="38100" dist="38100" dir="2700000" algn="tl">
                    <a:srgbClr val="000000"/>
                  </a:outerShdw>
                </a:effectLst>
              </a:rPr>
              <a:t>حلقه‌هاي تودرتو </a:t>
            </a:r>
            <a:endParaRPr lang="en-US">
              <a:solidFill>
                <a:srgbClr val="6600CC"/>
              </a:solidFill>
              <a:effectLst>
                <a:outerShdw blurRad="38100" dist="38100" dir="2700000" algn="tl">
                  <a:srgbClr val="000000"/>
                </a:outerShdw>
              </a:effectLst>
            </a:endParaRPr>
          </a:p>
        </p:txBody>
      </p:sp>
      <p:sp>
        <p:nvSpPr>
          <p:cNvPr id="54275" name="Rectangle 7"/>
          <p:cNvSpPr>
            <a:spLocks noChangeArrowheads="1"/>
          </p:cNvSpPr>
          <p:nvPr/>
        </p:nvSpPr>
        <p:spPr bwMode="auto">
          <a:xfrm>
            <a:off x="457200" y="1768475"/>
            <a:ext cx="8382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2400" b="1">
                <a:latin typeface="Times New Roman" panose="02020603050405020304" pitchFamily="18" charset="0"/>
                <a:cs typeface="B Lotus" panose="00000400000000000000" pitchFamily="2" charset="-78"/>
              </a:rPr>
              <a:t>الگوريتم</a:t>
            </a:r>
            <a:r>
              <a:rPr lang="fa-IR" altLang="en-US" sz="2400" b="1">
                <a:latin typeface="Times New Roman" panose="02020603050405020304" pitchFamily="18" charset="0"/>
                <a:cs typeface="Arial" panose="020B0604020202020204" pitchFamily="34" charset="0"/>
              </a:rPr>
              <a:t>‌‌</a:t>
            </a:r>
            <a:r>
              <a:rPr lang="fa-IR" altLang="en-US" sz="2400" b="1">
                <a:latin typeface="Times New Roman" panose="02020603050405020304" pitchFamily="18" charset="0"/>
                <a:cs typeface="B Lotus" panose="00000400000000000000" pitchFamily="2" charset="-78"/>
              </a:rPr>
              <a:t>هايي كه تا حال بكار برديم، فقط شامل يك حلقه بودند.</a:t>
            </a:r>
            <a:r>
              <a:rPr lang="en-US" altLang="en-US" sz="2400" b="1">
                <a:latin typeface="Times New Roman" panose="02020603050405020304" pitchFamily="18" charset="0"/>
                <a:cs typeface="B Lotus" panose="00000400000000000000" pitchFamily="2" charset="-78"/>
              </a:rPr>
              <a:t> </a:t>
            </a:r>
            <a:r>
              <a:rPr lang="fa-IR" altLang="en-US" sz="2400" b="1">
                <a:latin typeface="Times New Roman" panose="02020603050405020304" pitchFamily="18" charset="0"/>
                <a:cs typeface="B Lotus" panose="00000400000000000000" pitchFamily="2" charset="-78"/>
              </a:rPr>
              <a:t>در صورتي كه در بسياري از مسائل ممكن است نياز به استفاده از چند حلقه در داخل هم باشيم. در اين نوع حلقه</a:t>
            </a:r>
            <a:r>
              <a:rPr lang="fa-IR" altLang="en-US" sz="2400" b="1">
                <a:latin typeface="Times New Roman" panose="02020603050405020304" pitchFamily="18" charset="0"/>
                <a:cs typeface="Arial" panose="020B0604020202020204" pitchFamily="34" charset="0"/>
              </a:rPr>
              <a:t>‌</a:t>
            </a:r>
            <a:r>
              <a:rPr lang="fa-IR" altLang="en-US" sz="2400" b="1">
                <a:latin typeface="Times New Roman" panose="02020603050405020304" pitchFamily="18" charset="0"/>
                <a:cs typeface="B Lotus" panose="00000400000000000000" pitchFamily="2" charset="-78"/>
              </a:rPr>
              <a:t>ها بايد دقت بيشتري به خرج دهيم، تا مشكلي پيش نيايد. اگر از حلقه</a:t>
            </a:r>
            <a:r>
              <a:rPr lang="fa-IR" altLang="en-US" sz="2400" b="1">
                <a:latin typeface="Times New Roman" panose="02020603050405020304" pitchFamily="18" charset="0"/>
                <a:cs typeface="Arial" panose="020B0604020202020204" pitchFamily="34" charset="0"/>
              </a:rPr>
              <a:t>‌</a:t>
            </a:r>
            <a:r>
              <a:rPr lang="fa-IR" altLang="en-US" sz="2400" b="1">
                <a:latin typeface="Times New Roman" panose="02020603050405020304" pitchFamily="18" charset="0"/>
                <a:cs typeface="B Lotus" panose="00000400000000000000" pitchFamily="2" charset="-78"/>
              </a:rPr>
              <a:t>هاي نوع اول بصورت تودرتو استفاده كنيم در اينصورت براي هر حلقه شرط نهايي و انديس اوليه جداگانه بايد تعريف كنيم .</a:t>
            </a:r>
          </a:p>
        </p:txBody>
      </p:sp>
    </p:spTree>
    <p:extLst>
      <p:ext uri="{BB962C8B-B14F-4D97-AF65-F5344CB8AC3E}">
        <p14:creationId xmlns:p14="http://schemas.microsoft.com/office/powerpoint/2010/main" val="42889491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ChangeArrowheads="1"/>
          </p:cNvSpPr>
          <p:nvPr/>
        </p:nvSpPr>
        <p:spPr bwMode="auto">
          <a:xfrm>
            <a:off x="565150" y="1279525"/>
            <a:ext cx="81216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justLow" rtl="1" eaLnBrk="1" hangingPunct="1">
              <a:spcBef>
                <a:spcPct val="0"/>
              </a:spcBef>
              <a:buFontTx/>
              <a:buNone/>
            </a:pPr>
            <a:r>
              <a:rPr lang="fa-IR" altLang="en-US" sz="2400" b="1">
                <a:latin typeface="Times New Roman" panose="02020603050405020304" pitchFamily="18" charset="0"/>
                <a:cs typeface="B Lotus" panose="00000400000000000000" pitchFamily="2" charset="-78"/>
              </a:rPr>
              <a:t>در حلقه</a:t>
            </a:r>
            <a:r>
              <a:rPr lang="fa-IR" altLang="en-US" sz="2400" b="1">
                <a:latin typeface="Times New Roman" panose="02020603050405020304" pitchFamily="18" charset="0"/>
              </a:rPr>
              <a:t>‌</a:t>
            </a:r>
            <a:r>
              <a:rPr lang="fa-IR" altLang="en-US" sz="2400" b="1">
                <a:latin typeface="Times New Roman" panose="02020603050405020304" pitchFamily="18" charset="0"/>
                <a:cs typeface="B Lotus" panose="00000400000000000000" pitchFamily="2" charset="-78"/>
              </a:rPr>
              <a:t>هاي</a:t>
            </a:r>
            <a:r>
              <a:rPr lang="en-US" altLang="en-US" sz="2400" b="1">
                <a:latin typeface="Times New Roman" panose="02020603050405020304" pitchFamily="18" charset="0"/>
                <a:cs typeface="B Lotus" panose="00000400000000000000" pitchFamily="2" charset="-78"/>
              </a:rPr>
              <a:t> </a:t>
            </a:r>
            <a:r>
              <a:rPr lang="fa-IR" altLang="en-US" sz="2400" b="1">
                <a:latin typeface="Times New Roman" panose="02020603050405020304" pitchFamily="18" charset="0"/>
                <a:cs typeface="B Lotus" panose="00000400000000000000" pitchFamily="2" charset="-78"/>
              </a:rPr>
              <a:t>تودرتو به ازاي يكبار تكرار حلقه اوليه، حلقه داخلي به اندازه </a:t>
            </a:r>
            <a:endParaRPr lang="en-US" altLang="en-US" sz="2400" b="1">
              <a:latin typeface="Times New Roman" panose="02020603050405020304" pitchFamily="18" charset="0"/>
              <a:cs typeface="B Lotus" panose="00000400000000000000" pitchFamily="2" charset="-78"/>
            </a:endParaRPr>
          </a:p>
          <a:p>
            <a:pPr algn="justLow" rtl="1" eaLnBrk="1" hangingPunct="1">
              <a:spcBef>
                <a:spcPct val="0"/>
              </a:spcBef>
              <a:buFontTx/>
              <a:buNone/>
            </a:pPr>
            <a:endParaRPr lang="en-US" altLang="en-US" sz="2400" b="1">
              <a:latin typeface="Times New Roman" panose="02020603050405020304" pitchFamily="18" charset="0"/>
              <a:cs typeface="B Lotus" panose="00000400000000000000" pitchFamily="2" charset="-78"/>
            </a:endParaRPr>
          </a:p>
          <a:p>
            <a:pPr algn="justLow" rtl="1" eaLnBrk="1" hangingPunct="1">
              <a:spcBef>
                <a:spcPct val="0"/>
              </a:spcBef>
              <a:buFontTx/>
              <a:buNone/>
            </a:pPr>
            <a:r>
              <a:rPr lang="fa-IR" altLang="en-US" sz="2400" b="1">
                <a:latin typeface="Times New Roman" panose="02020603050405020304" pitchFamily="18" charset="0"/>
                <a:cs typeface="B Lotus" panose="00000400000000000000" pitchFamily="2" charset="-78"/>
              </a:rPr>
              <a:t>مقدار نهايي خود تكرار مي</a:t>
            </a:r>
            <a:r>
              <a:rPr lang="fa-IR" altLang="en-US" sz="2400" b="1">
                <a:latin typeface="Times New Roman" panose="02020603050405020304" pitchFamily="18" charset="0"/>
              </a:rPr>
              <a:t>‌</a:t>
            </a:r>
            <a:r>
              <a:rPr lang="fa-IR" altLang="en-US" sz="2400" b="1">
                <a:latin typeface="Times New Roman" panose="02020603050405020304" pitchFamily="18" charset="0"/>
                <a:cs typeface="B Lotus" panose="00000400000000000000" pitchFamily="2" charset="-78"/>
              </a:rPr>
              <a:t>شود. در كل اگر حلقه اوليه </a:t>
            </a:r>
            <a:r>
              <a:rPr lang="en-US" altLang="en-US" sz="2400" b="1">
                <a:latin typeface="Times New Roman" panose="02020603050405020304" pitchFamily="18" charset="0"/>
                <a:cs typeface="B Lotus" panose="00000400000000000000" pitchFamily="2" charset="-78"/>
              </a:rPr>
              <a:t>n </a:t>
            </a:r>
            <a:r>
              <a:rPr lang="fa-IR" altLang="en-US" sz="2400" b="1">
                <a:latin typeface="Times New Roman" panose="02020603050405020304" pitchFamily="18" charset="0"/>
                <a:cs typeface="B Lotus" panose="00000400000000000000" pitchFamily="2" charset="-78"/>
              </a:rPr>
              <a:t> بار تكرار شود و</a:t>
            </a:r>
            <a:endParaRPr lang="en-US" altLang="en-US" sz="2400" b="1">
              <a:latin typeface="Times New Roman" panose="02020603050405020304" pitchFamily="18" charset="0"/>
              <a:cs typeface="B Lotus" panose="00000400000000000000" pitchFamily="2" charset="-78"/>
            </a:endParaRPr>
          </a:p>
          <a:p>
            <a:pPr algn="justLow" rtl="1" eaLnBrk="1" hangingPunct="1">
              <a:spcBef>
                <a:spcPct val="0"/>
              </a:spcBef>
              <a:buFontTx/>
              <a:buNone/>
            </a:pPr>
            <a:endParaRPr lang="en-US" altLang="en-US" sz="2400" b="1">
              <a:latin typeface="Times New Roman" panose="02020603050405020304" pitchFamily="18" charset="0"/>
              <a:cs typeface="B Lotus" panose="00000400000000000000" pitchFamily="2" charset="-78"/>
            </a:endParaRPr>
          </a:p>
          <a:p>
            <a:pPr algn="justLow" rtl="1" eaLnBrk="1" hangingPunct="1">
              <a:spcBef>
                <a:spcPct val="0"/>
              </a:spcBef>
              <a:buFontTx/>
              <a:buNone/>
            </a:pPr>
            <a:r>
              <a:rPr lang="fa-IR" altLang="en-US" sz="2400" b="1">
                <a:latin typeface="Times New Roman" panose="02020603050405020304" pitchFamily="18" charset="0"/>
                <a:cs typeface="B Lotus" panose="00000400000000000000" pitchFamily="2" charset="-78"/>
              </a:rPr>
              <a:t> حلقه داخلي </a:t>
            </a:r>
            <a:r>
              <a:rPr lang="en-US" altLang="en-US" sz="2400" b="1">
                <a:latin typeface="Times New Roman" panose="02020603050405020304" pitchFamily="18" charset="0"/>
                <a:cs typeface="B Lotus" panose="00000400000000000000" pitchFamily="2" charset="-78"/>
              </a:rPr>
              <a:t>m </a:t>
            </a:r>
            <a:r>
              <a:rPr lang="fa-IR" altLang="en-US" sz="2400" b="1">
                <a:latin typeface="Times New Roman" panose="02020603050405020304" pitchFamily="18" charset="0"/>
                <a:cs typeface="B Lotus" panose="00000400000000000000" pitchFamily="2" charset="-78"/>
              </a:rPr>
              <a:t> بار، در اينصورت كل حلقه</a:t>
            </a:r>
            <a:r>
              <a:rPr lang="en-US" altLang="en-US" sz="2400" b="1">
                <a:latin typeface="Times New Roman" panose="02020603050405020304" pitchFamily="18" charset="0"/>
                <a:cs typeface="B Lotus" panose="00000400000000000000" pitchFamily="2" charset="-78"/>
              </a:rPr>
              <a:t> : </a:t>
            </a:r>
            <a:r>
              <a:rPr lang="fa-IR" altLang="en-US" sz="2400" b="1">
                <a:latin typeface="Times New Roman" panose="02020603050405020304" pitchFamily="18" charset="0"/>
                <a:cs typeface="B Lotus" panose="00000400000000000000" pitchFamily="2" charset="-78"/>
              </a:rPr>
              <a:t> </a:t>
            </a:r>
          </a:p>
        </p:txBody>
      </p:sp>
      <p:graphicFrame>
        <p:nvGraphicFramePr>
          <p:cNvPr id="55299" name="Object 7"/>
          <p:cNvGraphicFramePr>
            <a:graphicFrameLocks noChangeAspect="1"/>
          </p:cNvGraphicFramePr>
          <p:nvPr/>
        </p:nvGraphicFramePr>
        <p:xfrm>
          <a:off x="1219200" y="3908425"/>
          <a:ext cx="1524000" cy="619125"/>
        </p:xfrm>
        <a:graphic>
          <a:graphicData uri="http://schemas.openxmlformats.org/presentationml/2006/ole">
            <mc:AlternateContent xmlns:mc="http://schemas.openxmlformats.org/markup-compatibility/2006">
              <mc:Choice xmlns:v="urn:schemas-microsoft-com:vml" Requires="v">
                <p:oleObj name="Microsoft Equation 3.0" r:id="rId2" imgW="355446" imgH="139639" progId="Equation.3">
                  <p:embed/>
                </p:oleObj>
              </mc:Choice>
              <mc:Fallback>
                <p:oleObj name="Microsoft Equation 3.0" r:id="rId2" imgW="355446" imgH="13963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908425"/>
                        <a:ext cx="1524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0" name="Rectangle 9"/>
          <p:cNvSpPr>
            <a:spLocks noChangeArrowheads="1"/>
          </p:cNvSpPr>
          <p:nvPr/>
        </p:nvSpPr>
        <p:spPr bwMode="auto">
          <a:xfrm>
            <a:off x="6034088" y="4770438"/>
            <a:ext cx="26495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justLow" eaLnBrk="1" hangingPunct="1">
              <a:spcBef>
                <a:spcPct val="0"/>
              </a:spcBef>
              <a:buFontTx/>
              <a:buNone/>
            </a:pPr>
            <a:r>
              <a:rPr lang="fa-IR" altLang="en-US" b="1">
                <a:latin typeface="Times New Roman" panose="02020603050405020304" pitchFamily="18" charset="0"/>
                <a:cs typeface="B Lotus" panose="00000400000000000000" pitchFamily="2" charset="-78"/>
              </a:rPr>
              <a:t> بار تكرار خواهد شد.</a:t>
            </a:r>
          </a:p>
        </p:txBody>
      </p:sp>
      <p:sp>
        <p:nvSpPr>
          <p:cNvPr id="55301" name="Oval 1"/>
          <p:cNvSpPr>
            <a:spLocks noChangeArrowheads="1"/>
          </p:cNvSpPr>
          <p:nvPr/>
        </p:nvSpPr>
        <p:spPr bwMode="auto">
          <a:xfrm>
            <a:off x="3352800" y="3657600"/>
            <a:ext cx="2286000" cy="21336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sp>
        <p:nvSpPr>
          <p:cNvPr id="55302" name="Down Arrow 2"/>
          <p:cNvSpPr>
            <a:spLocks noChangeArrowheads="1"/>
          </p:cNvSpPr>
          <p:nvPr/>
        </p:nvSpPr>
        <p:spPr bwMode="auto">
          <a:xfrm>
            <a:off x="5410200" y="4343400"/>
            <a:ext cx="381000" cy="427038"/>
          </a:xfrm>
          <a:prstGeom prst="downArrow">
            <a:avLst>
              <a:gd name="adj1" fmla="val 50000"/>
              <a:gd name="adj2" fmla="val 50002"/>
            </a:avLst>
          </a:prstGeom>
          <a:solidFill>
            <a:schemeClr val="tx1"/>
          </a:solidFill>
          <a:ln w="9525" algn="ctr">
            <a:solidFill>
              <a:schemeClr val="tx1"/>
            </a:solidFill>
            <a:round/>
            <a:headEnd/>
            <a:tailEnd/>
          </a:ln>
        </p:spPr>
        <p:txBody>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sp>
        <p:nvSpPr>
          <p:cNvPr id="55303" name="Oval 3"/>
          <p:cNvSpPr>
            <a:spLocks noChangeArrowheads="1"/>
          </p:cNvSpPr>
          <p:nvPr/>
        </p:nvSpPr>
        <p:spPr bwMode="auto">
          <a:xfrm>
            <a:off x="5081588" y="5419725"/>
            <a:ext cx="990600" cy="838200"/>
          </a:xfrm>
          <a:prstGeom prst="ellipse">
            <a:avLst/>
          </a:prstGeom>
          <a:solidFill>
            <a:schemeClr val="bg1"/>
          </a:solidFill>
          <a:ln w="9525" algn="ctr">
            <a:solidFill>
              <a:schemeClr val="tx1"/>
            </a:solidFill>
            <a:round/>
            <a:headEnd/>
            <a:tailEnd/>
          </a:ln>
        </p:spPr>
        <p:txBody>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sp>
        <p:nvSpPr>
          <p:cNvPr id="55304" name="Down Arrow 7"/>
          <p:cNvSpPr>
            <a:spLocks noChangeArrowheads="1"/>
          </p:cNvSpPr>
          <p:nvPr/>
        </p:nvSpPr>
        <p:spPr bwMode="auto">
          <a:xfrm rot="2659642">
            <a:off x="5748338" y="5886450"/>
            <a:ext cx="282575" cy="427038"/>
          </a:xfrm>
          <a:prstGeom prst="downArrow">
            <a:avLst>
              <a:gd name="adj1" fmla="val 50000"/>
              <a:gd name="adj2" fmla="val 50186"/>
            </a:avLst>
          </a:prstGeom>
          <a:solidFill>
            <a:schemeClr val="tx1"/>
          </a:solidFill>
          <a:ln w="9525" algn="ctr">
            <a:solidFill>
              <a:schemeClr val="tx1"/>
            </a:solidFill>
            <a:round/>
            <a:headEnd/>
            <a:tailEnd/>
          </a:ln>
        </p:spPr>
        <p:txBody>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sp>
        <p:nvSpPr>
          <p:cNvPr id="5" name="TextBox 4"/>
          <p:cNvSpPr txBox="1"/>
          <p:nvPr/>
        </p:nvSpPr>
        <p:spPr>
          <a:xfrm>
            <a:off x="4117975" y="4567238"/>
            <a:ext cx="755650" cy="461962"/>
          </a:xfrm>
          <a:prstGeom prst="rect">
            <a:avLst/>
          </a:prstGeom>
          <a:noFill/>
        </p:spPr>
        <p:txBody>
          <a:bodyPr wrap="none">
            <a:spAutoFit/>
          </a:bodyPr>
          <a:lstStyle/>
          <a:p>
            <a:pPr algn="ctr" rtl="1" eaLnBrk="1" hangingPunct="1">
              <a:defRPr/>
            </a:pPr>
            <a:r>
              <a:rPr lang="en-US" b="1" dirty="0">
                <a:cs typeface="+mn-cs"/>
              </a:rPr>
              <a:t>n </a:t>
            </a:r>
            <a:r>
              <a:rPr lang="fa-IR" b="1" dirty="0">
                <a:cs typeface="+mn-cs"/>
              </a:rPr>
              <a:t> بار</a:t>
            </a:r>
            <a:endParaRPr lang="en-US" b="1" dirty="0">
              <a:cs typeface="+mn-cs"/>
            </a:endParaRPr>
          </a:p>
        </p:txBody>
      </p:sp>
      <p:sp>
        <p:nvSpPr>
          <p:cNvPr id="10" name="TextBox 9"/>
          <p:cNvSpPr txBox="1"/>
          <p:nvPr/>
        </p:nvSpPr>
        <p:spPr>
          <a:xfrm>
            <a:off x="5089525" y="5616575"/>
            <a:ext cx="842963" cy="461963"/>
          </a:xfrm>
          <a:prstGeom prst="rect">
            <a:avLst/>
          </a:prstGeom>
          <a:noFill/>
        </p:spPr>
        <p:txBody>
          <a:bodyPr wrap="none">
            <a:spAutoFit/>
          </a:bodyPr>
          <a:lstStyle/>
          <a:p>
            <a:pPr algn="ctr" rtl="1" eaLnBrk="1" hangingPunct="1">
              <a:defRPr/>
            </a:pPr>
            <a:r>
              <a:rPr lang="en-US" b="1" dirty="0">
                <a:cs typeface="+mn-cs"/>
              </a:rPr>
              <a:t>m </a:t>
            </a:r>
            <a:r>
              <a:rPr lang="fa-IR" b="1" dirty="0">
                <a:cs typeface="+mn-cs"/>
              </a:rPr>
              <a:t> بار</a:t>
            </a:r>
            <a:endParaRPr lang="en-US" b="1" dirty="0">
              <a:cs typeface="+mn-cs"/>
            </a:endParaRPr>
          </a:p>
        </p:txBody>
      </p:sp>
    </p:spTree>
    <p:extLst>
      <p:ext uri="{BB962C8B-B14F-4D97-AF65-F5344CB8AC3E}">
        <p14:creationId xmlns:p14="http://schemas.microsoft.com/office/powerpoint/2010/main" val="3894930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981200"/>
            <a:ext cx="80391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5"/>
          <p:cNvSpPr>
            <a:spLocks noChangeArrowheads="1"/>
          </p:cNvSpPr>
          <p:nvPr/>
        </p:nvSpPr>
        <p:spPr bwMode="auto">
          <a:xfrm>
            <a:off x="411163" y="792163"/>
            <a:ext cx="8199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justLow" rtl="1" eaLnBrk="1" hangingPunct="1">
              <a:spcBef>
                <a:spcPct val="0"/>
              </a:spcBef>
              <a:buFontTx/>
              <a:buNone/>
            </a:pPr>
            <a:r>
              <a:rPr lang="fa-IR" altLang="en-US" sz="2400">
                <a:latin typeface="Times New Roman" panose="02020603050405020304" pitchFamily="18" charset="0"/>
              </a:rPr>
              <a:t>اين حلقه</a:t>
            </a:r>
            <a:r>
              <a:rPr lang="fa-IR" altLang="en-US" sz="2400">
                <a:latin typeface="Times New Roman" panose="02020603050405020304" pitchFamily="18" charset="0"/>
                <a:cs typeface="Arial" panose="020B0604020202020204" pitchFamily="34" charset="0"/>
              </a:rPr>
              <a:t>‌</a:t>
            </a:r>
            <a:r>
              <a:rPr lang="fa-IR" altLang="en-US" sz="2400">
                <a:latin typeface="Times New Roman" panose="02020603050405020304" pitchFamily="18" charset="0"/>
              </a:rPr>
              <a:t>ها را غالباً با فلوچارت بصورت زير نمايش مي</a:t>
            </a:r>
            <a:r>
              <a:rPr lang="fa-IR" altLang="en-US" sz="2400">
                <a:latin typeface="Times New Roman" panose="02020603050405020304" pitchFamily="18" charset="0"/>
                <a:cs typeface="Arial" panose="020B0604020202020204" pitchFamily="34" charset="0"/>
              </a:rPr>
              <a:t>‌</a:t>
            </a:r>
            <a:r>
              <a:rPr lang="fa-IR" altLang="en-US" sz="2400">
                <a:latin typeface="Times New Roman" panose="02020603050405020304" pitchFamily="18" charset="0"/>
              </a:rPr>
              <a:t>دهند:</a:t>
            </a:r>
          </a:p>
        </p:txBody>
      </p:sp>
      <p:sp>
        <p:nvSpPr>
          <p:cNvPr id="38916" name="Rectangle 1"/>
          <p:cNvSpPr>
            <a:spLocks noChangeArrowheads="1"/>
          </p:cNvSpPr>
          <p:nvPr/>
        </p:nvSpPr>
        <p:spPr bwMode="auto">
          <a:xfrm>
            <a:off x="809625" y="3371850"/>
            <a:ext cx="1208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1800" b="1">
                <a:solidFill>
                  <a:srgbClr val="336600"/>
                </a:solidFill>
                <a:latin typeface="Times New Roman" panose="02020603050405020304" pitchFamily="18" charset="0"/>
                <a:cs typeface="B Lotus" panose="00000400000000000000" pitchFamily="2" charset="-78"/>
              </a:rPr>
              <a:t>شرطي براي كنترل تعداد تكرار حلقه: </a:t>
            </a:r>
            <a:r>
              <a:rPr lang="en-US" altLang="en-US" sz="1800" b="1">
                <a:solidFill>
                  <a:srgbClr val="FF0000"/>
                </a:solidFill>
                <a:latin typeface="Times New Roman" panose="02020603050405020304" pitchFamily="18" charset="0"/>
                <a:cs typeface="B Lotus" panose="00000400000000000000" pitchFamily="2" charset="-78"/>
              </a:rPr>
              <a:t>i&lt;=n</a:t>
            </a:r>
            <a:endParaRPr lang="fa-IR" altLang="en-US" sz="1800" b="1">
              <a:solidFill>
                <a:srgbClr val="FF0000"/>
              </a:solidFill>
              <a:latin typeface="Times New Roman" panose="02020603050405020304" pitchFamily="18" charset="0"/>
              <a:cs typeface="B Lotus" panose="00000400000000000000" pitchFamily="2" charset="-78"/>
            </a:endParaRPr>
          </a:p>
        </p:txBody>
      </p:sp>
      <p:sp>
        <p:nvSpPr>
          <p:cNvPr id="38917" name="Rectangle 1"/>
          <p:cNvSpPr>
            <a:spLocks noChangeArrowheads="1"/>
          </p:cNvSpPr>
          <p:nvPr/>
        </p:nvSpPr>
        <p:spPr bwMode="auto">
          <a:xfrm>
            <a:off x="4829175" y="2101850"/>
            <a:ext cx="1425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2000" b="1">
                <a:solidFill>
                  <a:srgbClr val="336600"/>
                </a:solidFill>
                <a:latin typeface="Times New Roman" panose="02020603050405020304" pitchFamily="18" charset="0"/>
                <a:cs typeface="B Lotus" panose="00000400000000000000" pitchFamily="2" charset="-78"/>
              </a:rPr>
              <a:t>انديس حلقه : </a:t>
            </a:r>
            <a:r>
              <a:rPr lang="en-US" altLang="en-US" sz="2000" b="1">
                <a:solidFill>
                  <a:srgbClr val="FF0000"/>
                </a:solidFill>
                <a:latin typeface="Times New Roman" panose="02020603050405020304" pitchFamily="18" charset="0"/>
                <a:cs typeface="B Lotus" panose="00000400000000000000" pitchFamily="2" charset="-78"/>
              </a:rPr>
              <a:t>i</a:t>
            </a:r>
          </a:p>
        </p:txBody>
      </p:sp>
      <p:sp>
        <p:nvSpPr>
          <p:cNvPr id="38918" name="Rectangle 2"/>
          <p:cNvSpPr>
            <a:spLocks noChangeArrowheads="1"/>
          </p:cNvSpPr>
          <p:nvPr/>
        </p:nvSpPr>
        <p:spPr bwMode="auto">
          <a:xfrm>
            <a:off x="2216150" y="1608138"/>
            <a:ext cx="2578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1800" b="1">
                <a:solidFill>
                  <a:srgbClr val="336600"/>
                </a:solidFill>
                <a:latin typeface="Times New Roman" panose="02020603050405020304" pitchFamily="18" charset="0"/>
                <a:cs typeface="B Lotus" panose="00000400000000000000" pitchFamily="2" charset="-78"/>
              </a:rPr>
              <a:t>مقدار اوليه براي انديس حلقه : </a:t>
            </a:r>
            <a:r>
              <a:rPr lang="en-US" altLang="en-US" sz="1800" b="1">
                <a:solidFill>
                  <a:srgbClr val="FF0000"/>
                </a:solidFill>
                <a:latin typeface="Times New Roman" panose="02020603050405020304" pitchFamily="18" charset="0"/>
                <a:cs typeface="B Lotus" panose="00000400000000000000" pitchFamily="2" charset="-78"/>
              </a:rPr>
              <a:t>1</a:t>
            </a:r>
          </a:p>
        </p:txBody>
      </p:sp>
      <p:sp>
        <p:nvSpPr>
          <p:cNvPr id="38919" name="Rectangle 3"/>
          <p:cNvSpPr>
            <a:spLocks noChangeArrowheads="1"/>
          </p:cNvSpPr>
          <p:nvPr/>
        </p:nvSpPr>
        <p:spPr bwMode="auto">
          <a:xfrm>
            <a:off x="3505200" y="5983288"/>
            <a:ext cx="3124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1800" b="1">
                <a:solidFill>
                  <a:srgbClr val="336600"/>
                </a:solidFill>
                <a:latin typeface="Times New Roman" panose="02020603050405020304" pitchFamily="18" charset="0"/>
                <a:cs typeface="B Lotus" panose="00000400000000000000" pitchFamily="2" charset="-78"/>
              </a:rPr>
              <a:t>مقدار افزاينده براي انديس حلقه (معمولا يك واحد در هر مرحله)</a:t>
            </a:r>
            <a:r>
              <a:rPr lang="en-US" altLang="en-US" sz="1800" b="1">
                <a:solidFill>
                  <a:srgbClr val="336600"/>
                </a:solidFill>
                <a:latin typeface="Times New Roman" panose="02020603050405020304" pitchFamily="18" charset="0"/>
                <a:cs typeface="B Lotus" panose="00000400000000000000" pitchFamily="2" charset="-78"/>
              </a:rPr>
              <a:t> </a:t>
            </a:r>
            <a:r>
              <a:rPr lang="fa-IR" altLang="en-US" sz="1800" b="1">
                <a:solidFill>
                  <a:srgbClr val="336600"/>
                </a:solidFill>
                <a:latin typeface="Times New Roman" panose="02020603050405020304" pitchFamily="18" charset="0"/>
                <a:cs typeface="B Lotus" panose="00000400000000000000" pitchFamily="2" charset="-78"/>
              </a:rPr>
              <a:t>: </a:t>
            </a:r>
            <a:r>
              <a:rPr lang="en-US" altLang="en-US" sz="1800" b="1">
                <a:solidFill>
                  <a:srgbClr val="FF0000"/>
                </a:solidFill>
                <a:latin typeface="Times New Roman" panose="02020603050405020304" pitchFamily="18" charset="0"/>
                <a:cs typeface="B Lotus" panose="00000400000000000000" pitchFamily="2" charset="-78"/>
              </a:rPr>
              <a:t>+1</a:t>
            </a:r>
          </a:p>
        </p:txBody>
      </p:sp>
      <p:sp>
        <p:nvSpPr>
          <p:cNvPr id="38920" name="Rectangle 4"/>
          <p:cNvSpPr>
            <a:spLocks noChangeArrowheads="1"/>
          </p:cNvSpPr>
          <p:nvPr/>
        </p:nvSpPr>
        <p:spPr bwMode="auto">
          <a:xfrm>
            <a:off x="4038600" y="3662363"/>
            <a:ext cx="273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1800" b="1">
                <a:solidFill>
                  <a:srgbClr val="336600"/>
                </a:solidFill>
                <a:latin typeface="Times New Roman" panose="02020603050405020304" pitchFamily="18" charset="0"/>
                <a:cs typeface="B Lotus" panose="00000400000000000000" pitchFamily="2" charset="-78"/>
              </a:rPr>
              <a:t>مقدار نهايي (تعداد تكرار حلقه): </a:t>
            </a:r>
            <a:r>
              <a:rPr lang="en-US" altLang="en-US" sz="1800" b="1">
                <a:solidFill>
                  <a:srgbClr val="FF0000"/>
                </a:solidFill>
                <a:latin typeface="Times New Roman" panose="02020603050405020304" pitchFamily="18" charset="0"/>
                <a:cs typeface="B Lotus" panose="00000400000000000000" pitchFamily="2" charset="-78"/>
              </a:rPr>
              <a:t>n</a:t>
            </a:r>
          </a:p>
        </p:txBody>
      </p:sp>
    </p:spTree>
    <p:extLst>
      <p:ext uri="{BB962C8B-B14F-4D97-AF65-F5344CB8AC3E}">
        <p14:creationId xmlns:p14="http://schemas.microsoft.com/office/powerpoint/2010/main" val="138549038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23888"/>
            <a:ext cx="7477125"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138" y="5441950"/>
            <a:ext cx="10001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504950"/>
            <a:ext cx="1000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a:off x="6967538" y="5441950"/>
            <a:ext cx="0" cy="111125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56326" name="Rectangle 7"/>
          <p:cNvSpPr>
            <a:spLocks noChangeArrowheads="1"/>
          </p:cNvSpPr>
          <p:nvPr/>
        </p:nvSpPr>
        <p:spPr bwMode="auto">
          <a:xfrm>
            <a:off x="2803525" y="196850"/>
            <a:ext cx="611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justLow" rtl="1" eaLnBrk="1" hangingPunct="1">
              <a:spcBef>
                <a:spcPct val="0"/>
              </a:spcBef>
              <a:buFontTx/>
              <a:buNone/>
            </a:pPr>
            <a:r>
              <a:rPr lang="fa-IR" altLang="en-US" sz="2400" b="1">
                <a:solidFill>
                  <a:srgbClr val="6600CC"/>
                </a:solidFill>
                <a:latin typeface="Times New Roman" panose="02020603050405020304" pitchFamily="18" charset="0"/>
                <a:cs typeface="B Lotus" panose="00000400000000000000" pitchFamily="2" charset="-78"/>
              </a:rPr>
              <a:t>فلوچارت حلقه</a:t>
            </a:r>
            <a:r>
              <a:rPr lang="fa-IR" altLang="en-US" sz="2400" b="1">
                <a:solidFill>
                  <a:srgbClr val="6600CC"/>
                </a:solidFill>
                <a:latin typeface="Times New Roman" panose="02020603050405020304" pitchFamily="18" charset="0"/>
                <a:cs typeface="Arial" panose="020B0604020202020204" pitchFamily="34" charset="0"/>
              </a:rPr>
              <a:t>‌</a:t>
            </a:r>
            <a:r>
              <a:rPr lang="fa-IR" altLang="en-US" sz="2400" b="1">
                <a:solidFill>
                  <a:srgbClr val="6600CC"/>
                </a:solidFill>
                <a:latin typeface="Times New Roman" panose="02020603050405020304" pitchFamily="18" charset="0"/>
                <a:cs typeface="B Lotus" panose="00000400000000000000" pitchFamily="2" charset="-78"/>
              </a:rPr>
              <a:t>هاي تودرتو را مي</a:t>
            </a:r>
            <a:r>
              <a:rPr lang="fa-IR" altLang="en-US" sz="2400" b="1">
                <a:solidFill>
                  <a:srgbClr val="6600CC"/>
                </a:solidFill>
                <a:latin typeface="Times New Roman" panose="02020603050405020304" pitchFamily="18" charset="0"/>
                <a:cs typeface="Arial" panose="020B0604020202020204" pitchFamily="34" charset="0"/>
              </a:rPr>
              <a:t>‌</a:t>
            </a:r>
            <a:r>
              <a:rPr lang="fa-IR" altLang="en-US" sz="2400" b="1">
                <a:solidFill>
                  <a:srgbClr val="6600CC"/>
                </a:solidFill>
                <a:latin typeface="Times New Roman" panose="02020603050405020304" pitchFamily="18" charset="0"/>
                <a:cs typeface="B Lotus" panose="00000400000000000000" pitchFamily="2" charset="-78"/>
              </a:rPr>
              <a:t>توان بصورت زير نشان داد:</a:t>
            </a:r>
          </a:p>
        </p:txBody>
      </p:sp>
      <p:cxnSp>
        <p:nvCxnSpPr>
          <p:cNvPr id="3" name="Straight Connector 2"/>
          <p:cNvCxnSpPr>
            <a:cxnSpLocks noChangeShapeType="1"/>
          </p:cNvCxnSpPr>
          <p:nvPr/>
        </p:nvCxnSpPr>
        <p:spPr bwMode="auto">
          <a:xfrm>
            <a:off x="609600" y="6537325"/>
            <a:ext cx="6357938" cy="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a:off x="609600" y="1905000"/>
            <a:ext cx="0" cy="464820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flipH="1">
            <a:off x="609600" y="1905000"/>
            <a:ext cx="1190625" cy="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29" name="Rectangle 28"/>
          <p:cNvSpPr>
            <a:spLocks noChangeArrowheads="1"/>
          </p:cNvSpPr>
          <p:nvPr/>
        </p:nvSpPr>
        <p:spPr bwMode="auto">
          <a:xfrm>
            <a:off x="1366838" y="3048000"/>
            <a:ext cx="4267200" cy="33401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cxnSp>
        <p:nvCxnSpPr>
          <p:cNvPr id="84992" name="Straight Connector 84991"/>
          <p:cNvCxnSpPr>
            <a:cxnSpLocks noChangeShapeType="1"/>
          </p:cNvCxnSpPr>
          <p:nvPr/>
        </p:nvCxnSpPr>
        <p:spPr bwMode="auto">
          <a:xfrm>
            <a:off x="3124200" y="3048000"/>
            <a:ext cx="2509838" cy="99060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85000" name="Oval 84999"/>
          <p:cNvSpPr>
            <a:spLocks noChangeArrowheads="1"/>
          </p:cNvSpPr>
          <p:nvPr/>
        </p:nvSpPr>
        <p:spPr bwMode="auto">
          <a:xfrm>
            <a:off x="1366838" y="3124200"/>
            <a:ext cx="3381375" cy="2667000"/>
          </a:xfrm>
          <a:prstGeom prst="ellipse">
            <a:avLst/>
          </a:prstGeom>
          <a:solidFill>
            <a:schemeClr val="bg1"/>
          </a:solidFill>
          <a:ln w="57150" algn="ctr">
            <a:solidFill>
              <a:schemeClr val="tx1"/>
            </a:solidFill>
            <a:round/>
            <a:headEnd/>
            <a:tailEnd/>
          </a:ln>
        </p:spPr>
        <p:txBody>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sp>
        <p:nvSpPr>
          <p:cNvPr id="43" name="Down Arrow 2"/>
          <p:cNvSpPr>
            <a:spLocks noChangeArrowheads="1"/>
          </p:cNvSpPr>
          <p:nvPr/>
        </p:nvSpPr>
        <p:spPr bwMode="auto">
          <a:xfrm>
            <a:off x="4557713" y="3886200"/>
            <a:ext cx="381000" cy="427038"/>
          </a:xfrm>
          <a:prstGeom prst="downArrow">
            <a:avLst>
              <a:gd name="adj1" fmla="val 50000"/>
              <a:gd name="adj2" fmla="val 50002"/>
            </a:avLst>
          </a:prstGeom>
          <a:solidFill>
            <a:schemeClr val="tx1"/>
          </a:solidFill>
          <a:ln w="9525" algn="ctr">
            <a:solidFill>
              <a:schemeClr val="tx1"/>
            </a:solidFill>
            <a:round/>
            <a:headEnd/>
            <a:tailEnd/>
          </a:ln>
        </p:spPr>
        <p:txBody>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sp>
        <p:nvSpPr>
          <p:cNvPr id="44" name="TextBox 43"/>
          <p:cNvSpPr txBox="1"/>
          <p:nvPr/>
        </p:nvSpPr>
        <p:spPr>
          <a:xfrm>
            <a:off x="1325563" y="1828800"/>
            <a:ext cx="755650" cy="461963"/>
          </a:xfrm>
          <a:prstGeom prst="rect">
            <a:avLst/>
          </a:prstGeom>
          <a:noFill/>
        </p:spPr>
        <p:txBody>
          <a:bodyPr wrap="none">
            <a:spAutoFit/>
          </a:bodyPr>
          <a:lstStyle/>
          <a:p>
            <a:pPr algn="ctr" rtl="1" eaLnBrk="1" hangingPunct="1">
              <a:defRPr/>
            </a:pPr>
            <a:r>
              <a:rPr lang="en-US" b="1" dirty="0">
                <a:cs typeface="+mn-cs"/>
              </a:rPr>
              <a:t>n </a:t>
            </a:r>
            <a:r>
              <a:rPr lang="fa-IR" b="1" dirty="0">
                <a:cs typeface="+mn-cs"/>
              </a:rPr>
              <a:t> بار</a:t>
            </a:r>
            <a:endParaRPr lang="en-US" b="1" dirty="0">
              <a:cs typeface="+mn-cs"/>
            </a:endParaRPr>
          </a:p>
        </p:txBody>
      </p:sp>
      <p:sp>
        <p:nvSpPr>
          <p:cNvPr id="45" name="TextBox 44"/>
          <p:cNvSpPr txBox="1"/>
          <p:nvPr/>
        </p:nvSpPr>
        <p:spPr>
          <a:xfrm>
            <a:off x="2670175" y="4098925"/>
            <a:ext cx="842963" cy="461963"/>
          </a:xfrm>
          <a:prstGeom prst="rect">
            <a:avLst/>
          </a:prstGeom>
          <a:noFill/>
        </p:spPr>
        <p:txBody>
          <a:bodyPr wrap="none">
            <a:spAutoFit/>
          </a:bodyPr>
          <a:lstStyle/>
          <a:p>
            <a:pPr algn="ctr" rtl="1" eaLnBrk="1" hangingPunct="1">
              <a:defRPr/>
            </a:pPr>
            <a:r>
              <a:rPr lang="en-US" b="1" dirty="0">
                <a:cs typeface="+mn-cs"/>
              </a:rPr>
              <a:t>m </a:t>
            </a:r>
            <a:r>
              <a:rPr lang="fa-IR" b="1" dirty="0">
                <a:cs typeface="+mn-cs"/>
              </a:rPr>
              <a:t> بار</a:t>
            </a:r>
            <a:endParaRPr lang="en-US" b="1" dirty="0">
              <a:cs typeface="+mn-cs"/>
            </a:endParaRPr>
          </a:p>
        </p:txBody>
      </p:sp>
    </p:spTree>
    <p:extLst>
      <p:ext uri="{BB962C8B-B14F-4D97-AF65-F5344CB8AC3E}">
        <p14:creationId xmlns:p14="http://schemas.microsoft.com/office/powerpoint/2010/main" val="945068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85000"/>
                                        </p:tgtEl>
                                        <p:attrNameLst>
                                          <p:attrName>style.visibility</p:attrName>
                                        </p:attrNameLst>
                                      </p:cBhvr>
                                      <p:to>
                                        <p:strVal val="visible"/>
                                      </p:to>
                                    </p:set>
                                    <p:anim calcmode="lin" valueType="num">
                                      <p:cBhvr>
                                        <p:cTn id="7" dur="500" fill="hold"/>
                                        <p:tgtEl>
                                          <p:spTgt spid="85000"/>
                                        </p:tgtEl>
                                        <p:attrNameLst>
                                          <p:attrName>ppt_w</p:attrName>
                                        </p:attrNameLst>
                                      </p:cBhvr>
                                      <p:tavLst>
                                        <p:tav tm="0">
                                          <p:val>
                                            <p:fltVal val="0"/>
                                          </p:val>
                                        </p:tav>
                                        <p:tav tm="100000">
                                          <p:val>
                                            <p:strVal val="#ppt_w"/>
                                          </p:val>
                                        </p:tav>
                                      </p:tavLst>
                                    </p:anim>
                                    <p:anim calcmode="lin" valueType="num">
                                      <p:cBhvr>
                                        <p:cTn id="8" dur="500" fill="hold"/>
                                        <p:tgtEl>
                                          <p:spTgt spid="85000"/>
                                        </p:tgtEl>
                                        <p:attrNameLst>
                                          <p:attrName>ppt_h</p:attrName>
                                        </p:attrNameLst>
                                      </p:cBhvr>
                                      <p:tavLst>
                                        <p:tav tm="0">
                                          <p:val>
                                            <p:fltVal val="0"/>
                                          </p:val>
                                        </p:tav>
                                        <p:tav tm="100000">
                                          <p:val>
                                            <p:strVal val="#ppt_h"/>
                                          </p:val>
                                        </p:tav>
                                      </p:tavLst>
                                    </p:anim>
                                    <p:animEffect transition="in" filter="fade">
                                      <p:cBhvr>
                                        <p:cTn id="9" dur="500"/>
                                        <p:tgtEl>
                                          <p:spTgt spid="85000"/>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xit" presetSubtype="4" fill="hold" grpId="0" nodeType="clickEffect">
                                  <p:stCondLst>
                                    <p:cond delay="0"/>
                                  </p:stCondLst>
                                  <p:childTnLst>
                                    <p:animEffect transition="out" filter="wipe(down)">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par>
                                <p:cTn id="25" presetID="22" presetClass="exit" presetSubtype="4" fill="hold" grpId="0" nodeType="withEffect">
                                  <p:stCondLst>
                                    <p:cond delay="0"/>
                                  </p:stCondLst>
                                  <p:childTnLst>
                                    <p:animEffect transition="out" filter="wipe(down)">
                                      <p:cBhvr>
                                        <p:cTn id="26" dur="500"/>
                                        <p:tgtEl>
                                          <p:spTgt spid="85000"/>
                                        </p:tgtEl>
                                      </p:cBhvr>
                                    </p:animEffect>
                                    <p:set>
                                      <p:cBhvr>
                                        <p:cTn id="27" dur="1" fill="hold">
                                          <p:stCondLst>
                                            <p:cond delay="499"/>
                                          </p:stCondLst>
                                        </p:cTn>
                                        <p:tgtEl>
                                          <p:spTgt spid="85000"/>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84992"/>
                                        </p:tgtEl>
                                      </p:cBhvr>
                                    </p:animEffect>
                                    <p:set>
                                      <p:cBhvr>
                                        <p:cTn id="30" dur="1" fill="hold">
                                          <p:stCondLst>
                                            <p:cond delay="499"/>
                                          </p:stCondLst>
                                        </p:cTn>
                                        <p:tgtEl>
                                          <p:spTgt spid="84992"/>
                                        </p:tgtEl>
                                        <p:attrNameLst>
                                          <p:attrName>style.visibility</p:attrName>
                                        </p:attrNameLst>
                                      </p:cBhvr>
                                      <p:to>
                                        <p:strVal val="hidden"/>
                                      </p:to>
                                    </p:set>
                                  </p:childTnLst>
                                </p:cTn>
                              </p:par>
                              <p:par>
                                <p:cTn id="31" presetID="22" presetClass="exit" presetSubtype="4" fill="hold" grpId="0" nodeType="withEffect">
                                  <p:stCondLst>
                                    <p:cond delay="0"/>
                                  </p:stCondLst>
                                  <p:childTnLst>
                                    <p:animEffect transition="out" filter="wipe(down)">
                                      <p:cBhvr>
                                        <p:cTn id="32" dur="500"/>
                                        <p:tgtEl>
                                          <p:spTgt spid="43"/>
                                        </p:tgtEl>
                                      </p:cBhvr>
                                    </p:animEffect>
                                    <p:set>
                                      <p:cBhvr>
                                        <p:cTn id="33" dur="1" fill="hold">
                                          <p:stCondLst>
                                            <p:cond delay="499"/>
                                          </p:stCondLst>
                                        </p:cTn>
                                        <p:tgtEl>
                                          <p:spTgt spid="43"/>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45"/>
                                        </p:tgtEl>
                                      </p:cBhvr>
                                    </p:animEffect>
                                    <p:set>
                                      <p:cBhvr>
                                        <p:cTn id="36" dur="1" fill="hold">
                                          <p:stCondLst>
                                            <p:cond delay="499"/>
                                          </p:stCondLst>
                                        </p:cTn>
                                        <p:tgtEl>
                                          <p:spTgt spid="45"/>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xit" presetSubtype="32" fill="hold" nodeType="clickEffect">
                                  <p:stCondLst>
                                    <p:cond delay="0"/>
                                  </p:stCondLst>
                                  <p:childTnLst>
                                    <p:anim calcmode="lin" valueType="num">
                                      <p:cBhvr>
                                        <p:cTn id="40" dur="500"/>
                                        <p:tgtEl>
                                          <p:spTgt spid="8"/>
                                        </p:tgtEl>
                                        <p:attrNameLst>
                                          <p:attrName>ppt_w</p:attrName>
                                        </p:attrNameLst>
                                      </p:cBhvr>
                                      <p:tavLst>
                                        <p:tav tm="0">
                                          <p:val>
                                            <p:strVal val="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fltVal val="0"/>
                                          </p:val>
                                        </p:tav>
                                      </p:tavLst>
                                    </p:anim>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53" presetClass="exit" presetSubtype="32" fill="hold" nodeType="withEffect">
                                  <p:stCondLst>
                                    <p:cond delay="0"/>
                                  </p:stCondLst>
                                  <p:childTnLst>
                                    <p:anim calcmode="lin" valueType="num">
                                      <p:cBhvr>
                                        <p:cTn id="45" dur="500"/>
                                        <p:tgtEl>
                                          <p:spTgt spid="84997"/>
                                        </p:tgtEl>
                                        <p:attrNameLst>
                                          <p:attrName>ppt_w</p:attrName>
                                        </p:attrNameLst>
                                      </p:cBhvr>
                                      <p:tavLst>
                                        <p:tav tm="0">
                                          <p:val>
                                            <p:strVal val="ppt_w"/>
                                          </p:val>
                                        </p:tav>
                                        <p:tav tm="100000">
                                          <p:val>
                                            <p:fltVal val="0"/>
                                          </p:val>
                                        </p:tav>
                                      </p:tavLst>
                                    </p:anim>
                                    <p:anim calcmode="lin" valueType="num">
                                      <p:cBhvr>
                                        <p:cTn id="46" dur="500"/>
                                        <p:tgtEl>
                                          <p:spTgt spid="84997"/>
                                        </p:tgtEl>
                                        <p:attrNameLst>
                                          <p:attrName>ppt_h</p:attrName>
                                        </p:attrNameLst>
                                      </p:cBhvr>
                                      <p:tavLst>
                                        <p:tav tm="0">
                                          <p:val>
                                            <p:strVal val="ppt_h"/>
                                          </p:val>
                                        </p:tav>
                                        <p:tav tm="100000">
                                          <p:val>
                                            <p:fltVal val="0"/>
                                          </p:val>
                                        </p:tav>
                                      </p:tavLst>
                                    </p:anim>
                                    <p:animEffect transition="out" filter="fade">
                                      <p:cBhvr>
                                        <p:cTn id="47" dur="500"/>
                                        <p:tgtEl>
                                          <p:spTgt spid="84997"/>
                                        </p:tgtEl>
                                      </p:cBhvr>
                                    </p:animEffect>
                                    <p:set>
                                      <p:cBhvr>
                                        <p:cTn id="48" dur="1" fill="hold">
                                          <p:stCondLst>
                                            <p:cond delay="499"/>
                                          </p:stCondLst>
                                        </p:cTn>
                                        <p:tgtEl>
                                          <p:spTgt spid="84997"/>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3"/>
                                        </p:tgtEl>
                                        <p:attrNameLst>
                                          <p:attrName>ppt_w</p:attrName>
                                        </p:attrNameLst>
                                      </p:cBhvr>
                                      <p:tavLst>
                                        <p:tav tm="0">
                                          <p:val>
                                            <p:strVal val="ppt_w"/>
                                          </p:val>
                                        </p:tav>
                                        <p:tav tm="100000">
                                          <p:val>
                                            <p:fltVal val="0"/>
                                          </p:val>
                                        </p:tav>
                                      </p:tavLst>
                                    </p:anim>
                                    <p:anim calcmode="lin" valueType="num">
                                      <p:cBhvr>
                                        <p:cTn id="51" dur="500"/>
                                        <p:tgtEl>
                                          <p:spTgt spid="3"/>
                                        </p:tgtEl>
                                        <p:attrNameLst>
                                          <p:attrName>ppt_h</p:attrName>
                                        </p:attrNameLst>
                                      </p:cBhvr>
                                      <p:tavLst>
                                        <p:tav tm="0">
                                          <p:val>
                                            <p:strVal val="ppt_h"/>
                                          </p:val>
                                        </p:tav>
                                        <p:tav tm="100000">
                                          <p:val>
                                            <p:fltVal val="0"/>
                                          </p:val>
                                        </p:tav>
                                      </p:tavLst>
                                    </p:anim>
                                    <p:animEffect transition="out" filter="fade">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6"/>
                                        </p:tgtEl>
                                        <p:attrNameLst>
                                          <p:attrName>ppt_w</p:attrName>
                                        </p:attrNameLst>
                                      </p:cBhvr>
                                      <p:tavLst>
                                        <p:tav tm="0">
                                          <p:val>
                                            <p:strVal val="ppt_w"/>
                                          </p:val>
                                        </p:tav>
                                        <p:tav tm="100000">
                                          <p:val>
                                            <p:fltVal val="0"/>
                                          </p:val>
                                        </p:tav>
                                      </p:tavLst>
                                    </p:anim>
                                    <p:anim calcmode="lin" valueType="num">
                                      <p:cBhvr>
                                        <p:cTn id="56" dur="500"/>
                                        <p:tgtEl>
                                          <p:spTgt spid="6"/>
                                        </p:tgtEl>
                                        <p:attrNameLst>
                                          <p:attrName>ppt_h</p:attrName>
                                        </p:attrNameLst>
                                      </p:cBhvr>
                                      <p:tavLst>
                                        <p:tav tm="0">
                                          <p:val>
                                            <p:strVal val="ppt_h"/>
                                          </p:val>
                                        </p:tav>
                                        <p:tav tm="100000">
                                          <p:val>
                                            <p:fltVal val="0"/>
                                          </p:val>
                                        </p:tav>
                                      </p:tavLst>
                                    </p:anim>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14"/>
                                        </p:tgtEl>
                                        <p:attrNameLst>
                                          <p:attrName>ppt_w</p:attrName>
                                        </p:attrNameLst>
                                      </p:cBhvr>
                                      <p:tavLst>
                                        <p:tav tm="0">
                                          <p:val>
                                            <p:strVal val="ppt_w"/>
                                          </p:val>
                                        </p:tav>
                                        <p:tav tm="100000">
                                          <p:val>
                                            <p:fltVal val="0"/>
                                          </p:val>
                                        </p:tav>
                                      </p:tavLst>
                                    </p:anim>
                                    <p:anim calcmode="lin" valueType="num">
                                      <p:cBhvr>
                                        <p:cTn id="61" dur="500"/>
                                        <p:tgtEl>
                                          <p:spTgt spid="14"/>
                                        </p:tgtEl>
                                        <p:attrNameLst>
                                          <p:attrName>ppt_h</p:attrName>
                                        </p:attrNameLst>
                                      </p:cBhvr>
                                      <p:tavLst>
                                        <p:tav tm="0">
                                          <p:val>
                                            <p:strVal val="ppt_h"/>
                                          </p:val>
                                        </p:tav>
                                        <p:tav tm="100000">
                                          <p:val>
                                            <p:fltVal val="0"/>
                                          </p:val>
                                        </p:tav>
                                      </p:tavLst>
                                    </p:anim>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53" presetClass="exit" presetSubtype="32" fill="hold" nodeType="withEffect">
                                  <p:stCondLst>
                                    <p:cond delay="0"/>
                                  </p:stCondLst>
                                  <p:childTnLst>
                                    <p:anim calcmode="lin" valueType="num">
                                      <p:cBhvr>
                                        <p:cTn id="65" dur="500"/>
                                        <p:tgtEl>
                                          <p:spTgt spid="19"/>
                                        </p:tgtEl>
                                        <p:attrNameLst>
                                          <p:attrName>ppt_w</p:attrName>
                                        </p:attrNameLst>
                                      </p:cBhvr>
                                      <p:tavLst>
                                        <p:tav tm="0">
                                          <p:val>
                                            <p:strVal val="ppt_w"/>
                                          </p:val>
                                        </p:tav>
                                        <p:tav tm="100000">
                                          <p:val>
                                            <p:fltVal val="0"/>
                                          </p:val>
                                        </p:tav>
                                      </p:tavLst>
                                    </p:anim>
                                    <p:anim calcmode="lin" valueType="num">
                                      <p:cBhvr>
                                        <p:cTn id="66" dur="500"/>
                                        <p:tgtEl>
                                          <p:spTgt spid="19"/>
                                        </p:tgtEl>
                                        <p:attrNameLst>
                                          <p:attrName>ppt_h</p:attrName>
                                        </p:attrNameLst>
                                      </p:cBhvr>
                                      <p:tavLst>
                                        <p:tav tm="0">
                                          <p:val>
                                            <p:strVal val="ppt_h"/>
                                          </p:val>
                                        </p:tav>
                                        <p:tav tm="100000">
                                          <p:val>
                                            <p:fltVal val="0"/>
                                          </p:val>
                                        </p:tav>
                                      </p:tavLst>
                                    </p:anim>
                                    <p:animEffect transition="out" filter="fade">
                                      <p:cBhvr>
                                        <p:cTn id="67" dur="500"/>
                                        <p:tgtEl>
                                          <p:spTgt spid="19"/>
                                        </p:tgtEl>
                                      </p:cBhvr>
                                    </p:animEffect>
                                    <p:set>
                                      <p:cBhvr>
                                        <p:cTn id="6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5000" grpId="0" animBg="1"/>
      <p:bldP spid="85000" grpId="1" animBg="1"/>
      <p:bldP spid="43" grpId="0" animBg="1"/>
      <p:bldP spid="43" grpId="1" animBg="1"/>
      <p:bldP spid="45" grpId="0"/>
      <p:bldP spid="45"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09"/>
          <p:cNvSpPr txBox="1">
            <a:spLocks noChangeArrowheads="1"/>
          </p:cNvSpPr>
          <p:nvPr/>
        </p:nvSpPr>
        <p:spPr bwMode="auto">
          <a:xfrm>
            <a:off x="1676400" y="3352800"/>
            <a:ext cx="6629400"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2400" b="1">
                <a:cs typeface="B Yagut" panose="00000400000000000000" pitchFamily="2" charset="-78"/>
              </a:rPr>
              <a:t>انديس حلقه اول                       </a:t>
            </a:r>
            <a:r>
              <a:rPr lang="en-US" altLang="en-US" sz="2400" b="1">
                <a:cs typeface="B Yagut" panose="00000400000000000000" pitchFamily="2" charset="-78"/>
              </a:rPr>
              <a:t> i   </a:t>
            </a:r>
            <a:r>
              <a:rPr lang="fa-IR" altLang="en-US" sz="2400" b="1">
                <a:cs typeface="B Yagut" panose="00000400000000000000" pitchFamily="2" charset="-78"/>
              </a:rPr>
              <a:t>  </a:t>
            </a:r>
            <a:r>
              <a:rPr lang="en-US" altLang="en-US" sz="2400" b="1">
                <a:cs typeface="B Yagut" panose="00000400000000000000" pitchFamily="2" charset="-78"/>
              </a:rPr>
              <a:t>          </a:t>
            </a:r>
            <a:endParaRPr lang="fa-IR" altLang="en-US" sz="2400" b="1">
              <a:cs typeface="B Yagut" panose="00000400000000000000" pitchFamily="2" charset="-78"/>
            </a:endParaRPr>
          </a:p>
          <a:p>
            <a:pPr algn="r" rtl="1" eaLnBrk="1" hangingPunct="1">
              <a:spcBef>
                <a:spcPct val="0"/>
              </a:spcBef>
              <a:buFontTx/>
              <a:buNone/>
            </a:pPr>
            <a:r>
              <a:rPr lang="fa-IR" altLang="en-US" sz="2400" b="1">
                <a:cs typeface="B Yagut" panose="00000400000000000000" pitchFamily="2" charset="-78"/>
              </a:rPr>
              <a:t>ورودي</a:t>
            </a:r>
            <a:r>
              <a:rPr lang="en-US" altLang="en-US" sz="2400" b="1">
                <a:cs typeface="B Yagut" panose="00000400000000000000" pitchFamily="2" charset="-78"/>
              </a:rPr>
              <a:t>  N                                </a:t>
            </a:r>
            <a:r>
              <a:rPr lang="en-US" altLang="en-US" sz="2400" b="1">
                <a:cs typeface="Arial" panose="020B0604020202020204" pitchFamily="34" charset="0"/>
              </a:rPr>
              <a:t>‌</a:t>
            </a:r>
            <a:endParaRPr lang="fa-IR" altLang="en-US" sz="2400" b="1">
              <a:cs typeface="B Yagut" panose="00000400000000000000" pitchFamily="2" charset="-78"/>
            </a:endParaRPr>
          </a:p>
          <a:p>
            <a:pPr algn="r" rtl="1" eaLnBrk="1" hangingPunct="1">
              <a:spcBef>
                <a:spcPct val="0"/>
              </a:spcBef>
              <a:buFontTx/>
              <a:buNone/>
            </a:pPr>
            <a:r>
              <a:rPr lang="fa-IR" altLang="en-US" sz="2400" b="1">
                <a:cs typeface="B Yagut" panose="00000400000000000000" pitchFamily="2" charset="-78"/>
              </a:rPr>
              <a:t>محاسبه فاكتوريل</a:t>
            </a:r>
            <a:r>
              <a:rPr lang="en-US" altLang="en-US" sz="2400" b="1">
                <a:cs typeface="B Yagut" panose="00000400000000000000" pitchFamily="2" charset="-78"/>
              </a:rPr>
              <a:t> fact                 </a:t>
            </a:r>
            <a:endParaRPr lang="fa-IR" altLang="en-US" sz="2400" b="1">
              <a:cs typeface="B Yagut" panose="00000400000000000000" pitchFamily="2" charset="-78"/>
            </a:endParaRPr>
          </a:p>
          <a:p>
            <a:pPr algn="r" rtl="1" eaLnBrk="1" hangingPunct="1">
              <a:spcBef>
                <a:spcPct val="0"/>
              </a:spcBef>
              <a:buFontTx/>
              <a:buNone/>
            </a:pPr>
            <a:r>
              <a:rPr lang="fa-IR" altLang="en-US" sz="2400" b="1">
                <a:cs typeface="B Yagut" panose="00000400000000000000" pitchFamily="2" charset="-78"/>
              </a:rPr>
              <a:t>انديس حلقه داخلي	         </a:t>
            </a:r>
            <a:r>
              <a:rPr lang="en-US" altLang="en-US" sz="2400" b="1">
                <a:cs typeface="B Yagut" panose="00000400000000000000" pitchFamily="2" charset="-78"/>
              </a:rPr>
              <a:t>   j     </a:t>
            </a:r>
          </a:p>
          <a:p>
            <a:pPr algn="r" rtl="1" eaLnBrk="1" hangingPunct="1">
              <a:spcBef>
                <a:spcPct val="0"/>
              </a:spcBef>
              <a:buFontTx/>
              <a:buNone/>
            </a:pPr>
            <a:r>
              <a:rPr lang="fa-IR" altLang="en-US" sz="2400" b="1">
                <a:cs typeface="B Yagut" panose="00000400000000000000" pitchFamily="2" charset="-78"/>
              </a:rPr>
              <a:t>مجموع </a:t>
            </a:r>
            <a:r>
              <a:rPr lang="en-US" altLang="en-US" sz="2400" b="1">
                <a:cs typeface="B Yagut" panose="00000400000000000000" pitchFamily="2" charset="-78"/>
              </a:rPr>
              <a:t>Sum                             </a:t>
            </a:r>
          </a:p>
        </p:txBody>
      </p:sp>
      <p:sp>
        <p:nvSpPr>
          <p:cNvPr id="57347" name="Rectangle 110"/>
          <p:cNvSpPr>
            <a:spLocks noChangeArrowheads="1"/>
          </p:cNvSpPr>
          <p:nvPr/>
        </p:nvSpPr>
        <p:spPr bwMode="auto">
          <a:xfrm>
            <a:off x="533400" y="6096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justLow" rtl="1" eaLnBrk="1" hangingPunct="1">
              <a:spcBef>
                <a:spcPct val="0"/>
              </a:spcBef>
              <a:buFontTx/>
              <a:buNone/>
            </a:pPr>
            <a:r>
              <a:rPr lang="fa-IR" altLang="en-US" sz="2400" b="1">
                <a:latin typeface="Times New Roman" panose="02020603050405020304" pitchFamily="18" charset="0"/>
                <a:cs typeface="B Lotus" panose="00000400000000000000" pitchFamily="2" charset="-78"/>
              </a:rPr>
              <a:t>مثال : فلوچارتي رسم نمائيد كه </a:t>
            </a:r>
            <a:r>
              <a:rPr lang="en-US" altLang="en-US" sz="2400" b="1">
                <a:latin typeface="Times New Roman" panose="02020603050405020304" pitchFamily="18" charset="0"/>
                <a:cs typeface="B Lotus" panose="00000400000000000000" pitchFamily="2" charset="-78"/>
              </a:rPr>
              <a:t>N</a:t>
            </a:r>
            <a:r>
              <a:rPr lang="fa-IR" altLang="en-US" sz="2400" b="1">
                <a:latin typeface="Times New Roman" panose="02020603050405020304" pitchFamily="18" charset="0"/>
                <a:cs typeface="B Lotus" panose="00000400000000000000" pitchFamily="2" charset="-78"/>
              </a:rPr>
              <a:t> را از ورودي دريافت كرده، مجموع سري زير را محاسبه نمايد:</a:t>
            </a:r>
          </a:p>
        </p:txBody>
      </p:sp>
      <p:sp>
        <p:nvSpPr>
          <p:cNvPr id="57348" name="Rectangle 112"/>
          <p:cNvSpPr>
            <a:spLocks noChangeArrowheads="1"/>
          </p:cNvSpPr>
          <p:nvPr/>
        </p:nvSpPr>
        <p:spPr bwMode="auto">
          <a:xfrm>
            <a:off x="8959850" y="3200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graphicFrame>
        <p:nvGraphicFramePr>
          <p:cNvPr id="747631" name="Object 111"/>
          <p:cNvGraphicFramePr>
            <a:graphicFrameLocks noChangeAspect="1"/>
          </p:cNvGraphicFramePr>
          <p:nvPr/>
        </p:nvGraphicFramePr>
        <p:xfrm>
          <a:off x="1828800" y="1905000"/>
          <a:ext cx="5486400" cy="819150"/>
        </p:xfrm>
        <a:graphic>
          <a:graphicData uri="http://schemas.openxmlformats.org/presentationml/2006/ole">
            <mc:AlternateContent xmlns:mc="http://schemas.openxmlformats.org/markup-compatibility/2006">
              <mc:Choice xmlns:v="urn:schemas-microsoft-com:vml" Requires="v">
                <p:oleObj name="Microsoft Equation 3.0" r:id="rId2" imgW="1346200" imgH="228600" progId="Equation.3">
                  <p:embed/>
                </p:oleObj>
              </mc:Choice>
              <mc:Fallback>
                <p:oleObj name="Microsoft Equation 3.0" r:id="rId2" imgW="1346200" imgH="2286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5486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0" name="Rectangle 113"/>
          <p:cNvSpPr>
            <a:spLocks noChangeArrowheads="1"/>
          </p:cNvSpPr>
          <p:nvPr/>
        </p:nvSpPr>
        <p:spPr bwMode="auto">
          <a:xfrm>
            <a:off x="8959850" y="3657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8337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47631"/>
                                        </p:tgtEl>
                                        <p:attrNameLst>
                                          <p:attrName>style.visibility</p:attrName>
                                        </p:attrNameLst>
                                      </p:cBhvr>
                                      <p:to>
                                        <p:strVal val="visible"/>
                                      </p:to>
                                    </p:set>
                                    <p:animEffect transition="in" filter="dissolve">
                                      <p:cBhvr>
                                        <p:cTn id="7" dur="500"/>
                                        <p:tgtEl>
                                          <p:spTgt spid="747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0525"/>
            <a:ext cx="79248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57713" y="4038600"/>
            <a:ext cx="3962400" cy="838200"/>
          </a:xfrm>
          <a:prstGeom prst="rect">
            <a:avLst/>
          </a:prstGeom>
          <a:solidFill>
            <a:schemeClr val="bg1"/>
          </a:solidFill>
          <a:ln w="76200" algn="ctr">
            <a:solidFill>
              <a:srgbClr val="FF0000"/>
            </a:solidFill>
            <a:round/>
            <a:headEnd/>
            <a:tailEnd/>
          </a:ln>
        </p:spPr>
        <p:txBody>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r>
              <a:rPr lang="en-US" altLang="en-US" sz="2400">
                <a:latin typeface="Times New Roman" panose="02020603050405020304" pitchFamily="18" charset="0"/>
                <a:cs typeface="Arial" panose="020B0604020202020204" pitchFamily="34" charset="0"/>
              </a:rPr>
              <a:t>Sum ← Sum + i/fact</a:t>
            </a:r>
          </a:p>
        </p:txBody>
      </p:sp>
      <p:sp>
        <p:nvSpPr>
          <p:cNvPr id="3" name="TextBox 2"/>
          <p:cNvSpPr txBox="1"/>
          <p:nvPr/>
        </p:nvSpPr>
        <p:spPr>
          <a:xfrm>
            <a:off x="5172075" y="609600"/>
            <a:ext cx="3090863" cy="461963"/>
          </a:xfrm>
          <a:prstGeom prst="rect">
            <a:avLst/>
          </a:prstGeom>
          <a:noFill/>
          <a:ln>
            <a:solidFill>
              <a:srgbClr val="FF0000"/>
            </a:solidFill>
          </a:ln>
        </p:spPr>
        <p:txBody>
          <a:bodyPr wrap="none">
            <a:spAutoFit/>
          </a:bodyPr>
          <a:lstStyle/>
          <a:p>
            <a:pPr algn="ctr" eaLnBrk="1" hangingPunct="1">
              <a:defRPr/>
            </a:pPr>
            <a:r>
              <a:rPr lang="fa-IR" b="1" dirty="0">
                <a:cs typeface="+mn-cs"/>
              </a:rPr>
              <a:t>ایا راه ساده تری وجود دارد؟</a:t>
            </a:r>
            <a:endParaRPr lang="en-US" b="1" dirty="0">
              <a:cs typeface="+mn-cs"/>
            </a:endParaRPr>
          </a:p>
        </p:txBody>
      </p:sp>
    </p:spTree>
    <p:extLst>
      <p:ext uri="{BB962C8B-B14F-4D97-AF65-F5344CB8AC3E}">
        <p14:creationId xmlns:p14="http://schemas.microsoft.com/office/powerpoint/2010/main" val="2911083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7299325" cy="605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95893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lgn="r" rtl="1">
              <a:defRPr/>
            </a:pPr>
            <a:r>
              <a:rPr lang="en-US" sz="4400">
                <a:effectLst>
                  <a:outerShdw blurRad="38100" dist="38100" dir="2700000" algn="tl">
                    <a:srgbClr val="FFFFFF"/>
                  </a:outerShdw>
                </a:effectLst>
              </a:rPr>
              <a:t> </a:t>
            </a:r>
            <a:r>
              <a:rPr lang="fa-IR" sz="4400">
                <a:effectLst>
                  <a:outerShdw blurRad="38100" dist="38100" dir="2700000" algn="tl">
                    <a:srgbClr val="FFFFFF"/>
                  </a:outerShdw>
                </a:effectLst>
              </a:rPr>
              <a:t>تمرينات آخر فصل</a:t>
            </a:r>
            <a:endParaRPr lang="en-US" sz="4400">
              <a:effectLst>
                <a:outerShdw blurRad="38100" dist="38100" dir="2700000" algn="tl">
                  <a:srgbClr val="FFFFFF"/>
                </a:outerShdw>
              </a:effectLst>
            </a:endParaRPr>
          </a:p>
        </p:txBody>
      </p:sp>
      <p:sp>
        <p:nvSpPr>
          <p:cNvPr id="60419" name="Content Placeholder 1"/>
          <p:cNvSpPr>
            <a:spLocks noGrp="1"/>
          </p:cNvSpPr>
          <p:nvPr>
            <p:ph idx="1"/>
          </p:nvPr>
        </p:nvSpPr>
        <p:spPr>
          <a:xfrm>
            <a:off x="533400" y="1460500"/>
            <a:ext cx="8305800" cy="4953000"/>
          </a:xfrm>
        </p:spPr>
        <p:txBody>
          <a:bodyPr/>
          <a:lstStyle/>
          <a:p>
            <a:pPr marL="0" indent="0" algn="r" rtl="1">
              <a:buFontTx/>
              <a:buNone/>
            </a:pPr>
            <a:r>
              <a:rPr lang="fa-IR" altLang="en-US" sz="2000" b="1"/>
              <a:t>1</a:t>
            </a:r>
            <a:r>
              <a:rPr lang="fa-IR" altLang="en-US" sz="2000"/>
              <a:t>- فلوچارتي رسم نمائيد كه </a:t>
            </a:r>
            <a:r>
              <a:rPr lang="en-US" altLang="en-US" sz="2000"/>
              <a:t>N</a:t>
            </a:r>
            <a:r>
              <a:rPr lang="fa-IR" altLang="en-US" sz="2000"/>
              <a:t> عدد از ورودي دريافت كرده تعداد  اعداد اول و كامل را شمرده در خروجي چاپ نمايد.</a:t>
            </a:r>
          </a:p>
          <a:p>
            <a:pPr marL="0" indent="0" algn="r" rtl="1">
              <a:buFontTx/>
              <a:buNone/>
            </a:pPr>
            <a:endParaRPr lang="en-US" altLang="en-US" sz="2000"/>
          </a:p>
          <a:p>
            <a:pPr marL="0" indent="0" algn="r" rtl="1">
              <a:buFontTx/>
              <a:buNone/>
            </a:pPr>
            <a:r>
              <a:rPr lang="fa-IR" altLang="en-US" sz="2000"/>
              <a:t>2- فلوچارتي رسم نمائيد كه </a:t>
            </a:r>
            <a:r>
              <a:rPr lang="en-US" altLang="en-US" sz="2000"/>
              <a:t>N , X </a:t>
            </a:r>
            <a:r>
              <a:rPr lang="fa-IR" altLang="en-US" sz="2000"/>
              <a:t> را از ورودي خوانده مقدار سري زير را محاسبه كند:</a:t>
            </a:r>
            <a:endParaRPr lang="en-US" altLang="en-US" sz="2000"/>
          </a:p>
          <a:p>
            <a:pPr marL="0" indent="0" algn="r" rtl="1">
              <a:buFontTx/>
              <a:buNone/>
            </a:pPr>
            <a:r>
              <a:rPr lang="fa-IR" altLang="en-US" sz="2000"/>
              <a:t> </a:t>
            </a:r>
          </a:p>
          <a:p>
            <a:pPr marL="0" indent="0" algn="r" rtl="1">
              <a:buFontTx/>
              <a:buNone/>
            </a:pPr>
            <a:endParaRPr lang="en-US" altLang="en-US" sz="2000"/>
          </a:p>
          <a:p>
            <a:pPr marL="0" indent="0" algn="r" rtl="1">
              <a:buFontTx/>
              <a:buNone/>
            </a:pPr>
            <a:r>
              <a:rPr lang="fa-IR" altLang="en-US" sz="2000"/>
              <a:t>3- فلوچارتي رسم نمائيد كه عددي را از ورودي دريافت كرده مقلوب  عدد را محاسبه و در خروجي چاپ كند.</a:t>
            </a:r>
          </a:p>
          <a:p>
            <a:pPr marL="0" indent="0" algn="r" rtl="1">
              <a:buFontTx/>
              <a:buNone/>
            </a:pPr>
            <a:endParaRPr lang="en-US" altLang="en-US" sz="2000"/>
          </a:p>
          <a:p>
            <a:pPr marL="0" indent="0" algn="r" rtl="1">
              <a:buFontTx/>
              <a:buNone/>
            </a:pPr>
            <a:r>
              <a:rPr lang="fa-IR" altLang="en-US" sz="2000"/>
              <a:t>4ـ فلوچارتي رسم كنيد كه تاريخ تولد شخصي را از ورودي خوانده،  سن شخص را با تاريخ روز، محاسبه نموده در خروجي چاپ كند.</a:t>
            </a:r>
          </a:p>
          <a:p>
            <a:pPr marL="0" indent="0" algn="r" rtl="1">
              <a:buFontTx/>
              <a:buNone/>
            </a:pPr>
            <a:endParaRPr lang="en-US" altLang="en-US" sz="2000"/>
          </a:p>
          <a:p>
            <a:pPr marL="0" indent="0" algn="r" rtl="1">
              <a:buFontTx/>
              <a:buNone/>
            </a:pPr>
            <a:r>
              <a:rPr lang="fa-IR" altLang="en-US" sz="2000"/>
              <a:t>5- فلوچارتي رسم نمائيد كه </a:t>
            </a:r>
            <a:r>
              <a:rPr lang="en-US" altLang="en-US" sz="2000"/>
              <a:t>(m&gt;n) N ,M</a:t>
            </a:r>
            <a:r>
              <a:rPr lang="fa-IR" altLang="en-US" sz="2000"/>
              <a:t> را از ورودي دريافت كرده سري فيبوناچي بين </a:t>
            </a:r>
            <a:r>
              <a:rPr lang="en-US" altLang="en-US" sz="2000"/>
              <a:t>N ,M </a:t>
            </a:r>
            <a:r>
              <a:rPr lang="fa-IR" altLang="en-US" sz="2000"/>
              <a:t> را توليد كرده، در خروجي چاپ كند.</a:t>
            </a:r>
            <a:endParaRPr lang="en-US" altLang="en-US" sz="2000"/>
          </a:p>
          <a:p>
            <a:pPr marL="0" indent="0" algn="r" rtl="1">
              <a:buFontTx/>
              <a:buNone/>
            </a:pPr>
            <a:endParaRPr lang="en-US" altLang="en-US" sz="2000"/>
          </a:p>
        </p:txBody>
      </p:sp>
      <p:sp>
        <p:nvSpPr>
          <p:cNvPr id="60420" name="Rectangle 10"/>
          <p:cNvSpPr>
            <a:spLocks noChangeArrowheads="1"/>
          </p:cNvSpPr>
          <p:nvPr/>
        </p:nvSpPr>
        <p:spPr bwMode="auto">
          <a:xfrm>
            <a:off x="8959850" y="32908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sp>
        <p:nvSpPr>
          <p:cNvPr id="60421" name="Rectangle 11"/>
          <p:cNvSpPr>
            <a:spLocks noChangeArrowheads="1"/>
          </p:cNvSpPr>
          <p:nvPr/>
        </p:nvSpPr>
        <p:spPr bwMode="auto">
          <a:xfrm>
            <a:off x="8959850" y="3567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endParaRPr lang="fa-IR" altLang="en-US" sz="2400">
              <a:latin typeface="Times New Roman" panose="02020603050405020304" pitchFamily="18" charset="0"/>
              <a:cs typeface="Arial" panose="020B0604020202020204" pitchFamily="34" charset="0"/>
            </a:endParaRPr>
          </a:p>
        </p:txBody>
      </p:sp>
      <p:graphicFrame>
        <p:nvGraphicFramePr>
          <p:cNvPr id="60422" name="Object 2"/>
          <p:cNvGraphicFramePr>
            <a:graphicFrameLocks noChangeAspect="1"/>
          </p:cNvGraphicFramePr>
          <p:nvPr/>
        </p:nvGraphicFramePr>
        <p:xfrm>
          <a:off x="609600" y="2916238"/>
          <a:ext cx="2767013" cy="712787"/>
        </p:xfrm>
        <a:graphic>
          <a:graphicData uri="http://schemas.openxmlformats.org/presentationml/2006/ole">
            <mc:AlternateContent xmlns:mc="http://schemas.openxmlformats.org/markup-compatibility/2006">
              <mc:Choice xmlns:v="urn:schemas-microsoft-com:vml" Requires="v">
                <p:oleObj name="Equation" r:id="rId2" imgW="1625600" imgH="419100" progId="Equation.3">
                  <p:embed/>
                </p:oleObj>
              </mc:Choice>
              <mc:Fallback>
                <p:oleObj name="Equation" r:id="rId2" imgW="1625600" imgH="419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16238"/>
                        <a:ext cx="276701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3" name="Freeform 1"/>
          <p:cNvSpPr>
            <a:spLocks/>
          </p:cNvSpPr>
          <p:nvPr/>
        </p:nvSpPr>
        <p:spPr bwMode="auto">
          <a:xfrm>
            <a:off x="1722438" y="2871788"/>
            <a:ext cx="392112" cy="109537"/>
          </a:xfrm>
          <a:custGeom>
            <a:avLst/>
            <a:gdLst>
              <a:gd name="T0" fmla="*/ 0 w 391886"/>
              <a:gd name="T1" fmla="*/ 117144 h 109370"/>
              <a:gd name="T2" fmla="*/ 194999 w 391886"/>
              <a:gd name="T3" fmla="*/ 2673 h 109370"/>
              <a:gd name="T4" fmla="*/ 316875 w 391886"/>
              <a:gd name="T5" fmla="*/ 40827 h 109370"/>
              <a:gd name="T6" fmla="*/ 402186 w 391886"/>
              <a:gd name="T7" fmla="*/ 91706 h 109370"/>
              <a:gd name="T8" fmla="*/ 0 60000 65536"/>
              <a:gd name="T9" fmla="*/ 0 60000 65536"/>
              <a:gd name="T10" fmla="*/ 0 60000 65536"/>
              <a:gd name="T11" fmla="*/ 0 60000 65536"/>
              <a:gd name="T12" fmla="*/ 0 w 391886"/>
              <a:gd name="T13" fmla="*/ 0 h 109370"/>
              <a:gd name="T14" fmla="*/ 391886 w 391886"/>
              <a:gd name="T15" fmla="*/ 109370 h 109370"/>
            </a:gdLst>
            <a:ahLst/>
            <a:cxnLst>
              <a:cxn ang="T8">
                <a:pos x="T0" y="T1"/>
              </a:cxn>
              <a:cxn ang="T9">
                <a:pos x="T2" y="T3"/>
              </a:cxn>
              <a:cxn ang="T10">
                <a:pos x="T4" y="T5"/>
              </a:cxn>
              <a:cxn ang="T11">
                <a:pos x="T6" y="T7"/>
              </a:cxn>
            </a:cxnLst>
            <a:rect l="T12" t="T13" r="T14" b="T15"/>
            <a:pathLst>
              <a:path w="391886" h="109370">
                <a:moveTo>
                  <a:pt x="0" y="109370"/>
                </a:moveTo>
                <a:cubicBezTo>
                  <a:pt x="69272" y="61869"/>
                  <a:pt x="138545" y="14368"/>
                  <a:pt x="190005" y="2493"/>
                </a:cubicBezTo>
                <a:cubicBezTo>
                  <a:pt x="241465" y="-9382"/>
                  <a:pt x="275112" y="24264"/>
                  <a:pt x="308759" y="38119"/>
                </a:cubicBezTo>
                <a:cubicBezTo>
                  <a:pt x="342406" y="51973"/>
                  <a:pt x="367146" y="68796"/>
                  <a:pt x="391886" y="85620"/>
                </a:cubicBezTo>
              </a:path>
            </a:pathLst>
          </a:custGeom>
          <a:noFill/>
          <a:ln w="95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60424" name="TextBox 2"/>
          <p:cNvSpPr txBox="1">
            <a:spLocks noChangeArrowheads="1"/>
          </p:cNvSpPr>
          <p:nvPr/>
        </p:nvSpPr>
        <p:spPr bwMode="auto">
          <a:xfrm>
            <a:off x="1543050" y="2630488"/>
            <a:ext cx="374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eaLnBrk="1" hangingPunct="1">
              <a:spcBef>
                <a:spcPct val="0"/>
              </a:spcBef>
              <a:buFontTx/>
              <a:buNone/>
            </a:pPr>
            <a:r>
              <a:rPr lang="en-US" altLang="en-US" sz="1400">
                <a:solidFill>
                  <a:srgbClr val="FF0000"/>
                </a:solidFill>
                <a:latin typeface="Times New Roman" panose="02020603050405020304" pitchFamily="18" charset="0"/>
                <a:cs typeface="Arial" panose="020B0604020202020204" pitchFamily="34" charset="0"/>
              </a:rPr>
              <a:t>+2</a:t>
            </a:r>
          </a:p>
        </p:txBody>
      </p:sp>
    </p:spTree>
    <p:extLst>
      <p:ext uri="{BB962C8B-B14F-4D97-AF65-F5344CB8AC3E}">
        <p14:creationId xmlns:p14="http://schemas.microsoft.com/office/powerpoint/2010/main" val="19252361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ChangeArrowheads="1"/>
          </p:cNvSpPr>
          <p:nvPr/>
        </p:nvSpPr>
        <p:spPr bwMode="auto">
          <a:xfrm>
            <a:off x="681038" y="841375"/>
            <a:ext cx="7485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r" rtl="1" eaLnBrk="1" hangingPunct="1">
              <a:spcBef>
                <a:spcPct val="0"/>
              </a:spcBef>
              <a:buFontTx/>
              <a:buNone/>
            </a:pPr>
            <a:r>
              <a:rPr lang="fa-IR" altLang="en-US" sz="2400" b="1" i="1">
                <a:latin typeface="Times New Roman" panose="02020603050405020304" pitchFamily="18" charset="0"/>
                <a:cs typeface="B Lotus" panose="00000400000000000000" pitchFamily="2" charset="-78"/>
              </a:rPr>
              <a:t>مثال : فلوچارتي رسم نمائيد كه عدد </a:t>
            </a:r>
            <a:r>
              <a:rPr lang="en-US" altLang="en-US" sz="2400" b="1" i="1">
                <a:latin typeface="Times New Roman" panose="02020603050405020304" pitchFamily="18" charset="0"/>
                <a:cs typeface="B Lotus" panose="00000400000000000000" pitchFamily="2" charset="-78"/>
              </a:rPr>
              <a:t>n</a:t>
            </a:r>
            <a:r>
              <a:rPr lang="fa-IR" altLang="en-US" sz="2400" b="1" i="1">
                <a:latin typeface="Times New Roman" panose="02020603050405020304" pitchFamily="18" charset="0"/>
                <a:cs typeface="B Lotus" panose="00000400000000000000" pitchFamily="2" charset="-78"/>
              </a:rPr>
              <a:t> را از ورودي دريافت كرده، مجموع اعداد از يك تا </a:t>
            </a:r>
            <a:r>
              <a:rPr lang="en-US" altLang="en-US" sz="2400" b="1" i="1">
                <a:latin typeface="Times New Roman" panose="02020603050405020304" pitchFamily="18" charset="0"/>
                <a:cs typeface="B Lotus" panose="00000400000000000000" pitchFamily="2" charset="-78"/>
              </a:rPr>
              <a:t>n</a:t>
            </a:r>
            <a:r>
              <a:rPr lang="fa-IR" altLang="en-US" sz="2400" b="1" i="1">
                <a:latin typeface="Times New Roman" panose="02020603050405020304" pitchFamily="18" charset="0"/>
                <a:cs typeface="B Lotus" panose="00000400000000000000" pitchFamily="2" charset="-78"/>
              </a:rPr>
              <a:t> را محاسبه كند.</a:t>
            </a:r>
          </a:p>
        </p:txBody>
      </p:sp>
      <p:sp>
        <p:nvSpPr>
          <p:cNvPr id="719883" name="Rectangle 11"/>
          <p:cNvSpPr>
            <a:spLocks noChangeArrowheads="1"/>
          </p:cNvSpPr>
          <p:nvPr/>
        </p:nvSpPr>
        <p:spPr bwMode="auto">
          <a:xfrm>
            <a:off x="2546350" y="3500438"/>
            <a:ext cx="36353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1" eaLnBrk="1" hangingPunct="1">
              <a:spcBef>
                <a:spcPct val="0"/>
              </a:spcBef>
              <a:buFontTx/>
              <a:buNone/>
            </a:pPr>
            <a:r>
              <a:rPr lang="en-US" altLang="en-US">
                <a:latin typeface="Times New Roman" panose="02020603050405020304" pitchFamily="18" charset="0"/>
              </a:rPr>
              <a:t>i</a:t>
            </a:r>
            <a:r>
              <a:rPr lang="fa-IR" altLang="en-US">
                <a:latin typeface="Times New Roman" panose="02020603050405020304" pitchFamily="18" charset="0"/>
              </a:rPr>
              <a:t>                      انديس حلقه </a:t>
            </a:r>
            <a:endParaRPr lang="en-US" altLang="en-US">
              <a:latin typeface="Times New Roman" panose="02020603050405020304" pitchFamily="18" charset="0"/>
              <a:cs typeface="Arial" panose="020B0604020202020204" pitchFamily="34" charset="0"/>
            </a:endParaRPr>
          </a:p>
          <a:p>
            <a:pPr algn="ctr" rtl="1" eaLnBrk="1" hangingPunct="1">
              <a:spcBef>
                <a:spcPct val="0"/>
              </a:spcBef>
              <a:buFontTx/>
              <a:buNone/>
            </a:pPr>
            <a:endParaRPr lang="en-US" altLang="en-US">
              <a:latin typeface="Times New Roman" panose="02020603050405020304" pitchFamily="18" charset="0"/>
              <a:cs typeface="Arial" panose="020B0604020202020204" pitchFamily="34" charset="0"/>
            </a:endParaRPr>
          </a:p>
        </p:txBody>
      </p:sp>
      <p:sp>
        <p:nvSpPr>
          <p:cNvPr id="719884" name="Rectangle 12"/>
          <p:cNvSpPr>
            <a:spLocks noChangeArrowheads="1"/>
          </p:cNvSpPr>
          <p:nvPr/>
        </p:nvSpPr>
        <p:spPr bwMode="auto">
          <a:xfrm>
            <a:off x="2606675" y="2513013"/>
            <a:ext cx="3552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ctr" rtl="1" eaLnBrk="1" hangingPunct="1">
              <a:spcBef>
                <a:spcPct val="0"/>
              </a:spcBef>
              <a:buFontTx/>
              <a:buNone/>
            </a:pPr>
            <a:r>
              <a:rPr lang="en-US" altLang="en-US">
                <a:latin typeface="Times New Roman" panose="02020603050405020304" pitchFamily="18" charset="0"/>
              </a:rPr>
              <a:t>n</a:t>
            </a:r>
            <a:r>
              <a:rPr lang="fa-IR" altLang="en-US">
                <a:latin typeface="Times New Roman" panose="02020603050405020304" pitchFamily="18" charset="0"/>
              </a:rPr>
              <a:t>                     مقدار نهايي </a:t>
            </a:r>
            <a:endParaRPr lang="fa-IR"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3656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19884"/>
                                        </p:tgtEl>
                                        <p:attrNameLst>
                                          <p:attrName>style.visibility</p:attrName>
                                        </p:attrNameLst>
                                      </p:cBhvr>
                                      <p:to>
                                        <p:strVal val="visible"/>
                                      </p:to>
                                    </p:set>
                                    <p:anim by="(-#ppt_w*2)" calcmode="lin" valueType="num">
                                      <p:cBhvr rctx="PPT">
                                        <p:cTn id="7" dur="500" autoRev="1" fill="hold">
                                          <p:stCondLst>
                                            <p:cond delay="0"/>
                                          </p:stCondLst>
                                        </p:cTn>
                                        <p:tgtEl>
                                          <p:spTgt spid="719884"/>
                                        </p:tgtEl>
                                        <p:attrNameLst>
                                          <p:attrName>ppt_w</p:attrName>
                                        </p:attrNameLst>
                                      </p:cBhvr>
                                    </p:anim>
                                    <p:anim by="(#ppt_w*0.50)" calcmode="lin" valueType="num">
                                      <p:cBhvr>
                                        <p:cTn id="8" dur="500" decel="50000" autoRev="1" fill="hold">
                                          <p:stCondLst>
                                            <p:cond delay="0"/>
                                          </p:stCondLst>
                                        </p:cTn>
                                        <p:tgtEl>
                                          <p:spTgt spid="719884"/>
                                        </p:tgtEl>
                                        <p:attrNameLst>
                                          <p:attrName>ppt_x</p:attrName>
                                        </p:attrNameLst>
                                      </p:cBhvr>
                                    </p:anim>
                                    <p:anim from="(-#ppt_h/2)" to="(#ppt_y)" calcmode="lin" valueType="num">
                                      <p:cBhvr>
                                        <p:cTn id="9" dur="1000" fill="hold">
                                          <p:stCondLst>
                                            <p:cond delay="0"/>
                                          </p:stCondLst>
                                        </p:cTn>
                                        <p:tgtEl>
                                          <p:spTgt spid="719884"/>
                                        </p:tgtEl>
                                        <p:attrNameLst>
                                          <p:attrName>ppt_y</p:attrName>
                                        </p:attrNameLst>
                                      </p:cBhvr>
                                    </p:anim>
                                    <p:animRot by="21600000">
                                      <p:cBhvr>
                                        <p:cTn id="10" dur="1000" fill="hold">
                                          <p:stCondLst>
                                            <p:cond delay="0"/>
                                          </p:stCondLst>
                                        </p:cTn>
                                        <p:tgtEl>
                                          <p:spTgt spid="719884"/>
                                        </p:tgtEl>
                                        <p:attrNameLst>
                                          <p:attrName>r</p:attrName>
                                        </p:attrNameLst>
                                      </p:cBhvr>
                                    </p:animRot>
                                  </p:childTnLst>
                                </p:cTn>
                              </p:par>
                              <p:par>
                                <p:cTn id="11" presetID="5" presetClass="entr" presetSubtype="10" fill="hold" grpId="0" nodeType="withEffect">
                                  <p:stCondLst>
                                    <p:cond delay="0"/>
                                  </p:stCondLst>
                                  <p:childTnLst>
                                    <p:set>
                                      <p:cBhvr>
                                        <p:cTn id="12" dur="1" fill="hold">
                                          <p:stCondLst>
                                            <p:cond delay="0"/>
                                          </p:stCondLst>
                                        </p:cTn>
                                        <p:tgtEl>
                                          <p:spTgt spid="719883"/>
                                        </p:tgtEl>
                                        <p:attrNameLst>
                                          <p:attrName>style.visibility</p:attrName>
                                        </p:attrNameLst>
                                      </p:cBhvr>
                                      <p:to>
                                        <p:strVal val="visible"/>
                                      </p:to>
                                    </p:set>
                                    <p:animEffect transition="in" filter="checkerboard(across)">
                                      <p:cBhvr>
                                        <p:cTn id="13" dur="2000"/>
                                        <p:tgtEl>
                                          <p:spTgt spid="719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83" grpId="0"/>
      <p:bldP spid="7198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457200"/>
            <a:ext cx="8305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38049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152400"/>
            <a:ext cx="71786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58"/>
          <p:cNvGraphicFramePr>
            <a:graphicFrameLocks/>
          </p:cNvGraphicFramePr>
          <p:nvPr/>
        </p:nvGraphicFramePr>
        <p:xfrm>
          <a:off x="5802313" y="4495800"/>
          <a:ext cx="2960687" cy="2017713"/>
        </p:xfrm>
        <a:graphic>
          <a:graphicData uri="http://schemas.openxmlformats.org/drawingml/2006/table">
            <a:tbl>
              <a:tblPr rtl="1"/>
              <a:tblGrid>
                <a:gridCol w="868569">
                  <a:extLst>
                    <a:ext uri="{9D8B030D-6E8A-4147-A177-3AD203B41FA5}">
                      <a16:colId xmlns:a16="http://schemas.microsoft.com/office/drawing/2014/main" val="20000"/>
                    </a:ext>
                  </a:extLst>
                </a:gridCol>
                <a:gridCol w="2092118">
                  <a:extLst>
                    <a:ext uri="{9D8B030D-6E8A-4147-A177-3AD203B41FA5}">
                      <a16:colId xmlns:a16="http://schemas.microsoft.com/office/drawing/2014/main" val="20001"/>
                    </a:ext>
                  </a:extLst>
                </a:gridCol>
              </a:tblGrid>
              <a:tr h="432967">
                <a:tc>
                  <a:txBody>
                    <a:bodyPr/>
                    <a:lstStyle/>
                    <a:p>
                      <a:pPr marL="342900" marR="0" lvl="0" indent="-342900" algn="l" defTabSz="914400" rtl="1" eaLnBrk="0" fontAlgn="base" latinLnBrk="0" hangingPunct="0">
                        <a:lnSpc>
                          <a:spcPct val="100000"/>
                        </a:lnSpc>
                        <a:spcBef>
                          <a:spcPct val="0"/>
                        </a:spcBef>
                        <a:spcAft>
                          <a:spcPct val="0"/>
                        </a:spcAft>
                        <a:buClrTx/>
                        <a:buSzTx/>
                        <a:buFontTx/>
                        <a:buNone/>
                        <a:tabLst/>
                      </a:pPr>
                      <a:r>
                        <a:rPr kumimoji="0" lang="fa-IR" sz="1400" b="1" i="1" u="none" strike="noStrike" cap="none" normalizeH="0" baseline="0" dirty="0">
                          <a:ln>
                            <a:noFill/>
                          </a:ln>
                          <a:solidFill>
                            <a:schemeClr val="tx1"/>
                          </a:solidFill>
                          <a:effectLst/>
                          <a:latin typeface="Times New Roman" pitchFamily="18" charset="0"/>
                          <a:cs typeface="B Nazanin" pitchFamily="2" charset="-78"/>
                        </a:rPr>
                        <a:t>خروجي</a:t>
                      </a:r>
                      <a:endParaRPr kumimoji="0" lang="en-US" sz="1400" b="1" i="1" u="none" strike="noStrike" cap="none" normalizeH="0" baseline="0" dirty="0">
                        <a:ln>
                          <a:noFill/>
                        </a:ln>
                        <a:solidFill>
                          <a:schemeClr val="tx1"/>
                        </a:solidFill>
                        <a:effectLst/>
                        <a:latin typeface="Times New Roman" pitchFamily="18" charset="0"/>
                        <a:cs typeface="Times New Roman" pitchFamily="18" charset="0"/>
                      </a:endParaRPr>
                    </a:p>
                  </a:txBody>
                  <a:tcPr marL="91421" marR="91421"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B Nazanin" pitchFamily="2" charset="-78"/>
                        </a:rPr>
                        <a:t>N        </a:t>
                      </a:r>
                      <a:r>
                        <a:rPr kumimoji="0" lang="en-US" sz="1400" b="1" i="0" u="none" strike="noStrike" cap="none" normalizeH="0" baseline="0" dirty="0" err="1">
                          <a:ln>
                            <a:noFill/>
                          </a:ln>
                          <a:solidFill>
                            <a:schemeClr val="tx1"/>
                          </a:solidFill>
                          <a:effectLst/>
                          <a:latin typeface="Times New Roman" pitchFamily="18" charset="0"/>
                          <a:ea typeface="Times New Roman" pitchFamily="18" charset="0"/>
                          <a:cs typeface="B Nazanin" pitchFamily="2" charset="-78"/>
                        </a:rPr>
                        <a:t>i</a:t>
                      </a: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B Nazanin" pitchFamily="2" charset="-78"/>
                        </a:rPr>
                        <a:t>              sum     </a:t>
                      </a:r>
                    </a:p>
                  </a:txBody>
                  <a:tcPr marL="91421" marR="91421"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1584746">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B Nazanin" pitchFamily="2" charset="-78"/>
                        </a:rPr>
                        <a:t>15</a:t>
                      </a:r>
                    </a:p>
                  </a:txBody>
                  <a:tcPr marL="91421" marR="91421" marT="45686" marB="456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B Nazanin" pitchFamily="2" charset="-78"/>
                        </a:rPr>
                        <a:t>5       1                0         </a:t>
                      </a: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B Nazanin" pitchFamily="2" charset="-78"/>
                        </a:rPr>
                        <a:t>2                1</a:t>
                      </a: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B Nazanin" pitchFamily="2" charset="-78"/>
                        </a:rPr>
                        <a:t>3                3</a:t>
                      </a: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B Nazanin" pitchFamily="2" charset="-78"/>
                        </a:rPr>
                        <a:t>4               6 </a:t>
                      </a: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B Nazanin" pitchFamily="2" charset="-78"/>
                        </a:rPr>
                        <a:t>5               10</a:t>
                      </a: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Times New Roman" pitchFamily="18" charset="0"/>
                          <a:ea typeface="Times New Roman" pitchFamily="18" charset="0"/>
                          <a:cs typeface="B Nazanin" pitchFamily="2" charset="-78"/>
                        </a:rPr>
                        <a:t>6</a:t>
                      </a: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B Nazanin" pitchFamily="2" charset="-78"/>
                        </a:rPr>
                        <a:t>               15</a:t>
                      </a:r>
                    </a:p>
                  </a:txBody>
                  <a:tcPr marL="91421" marR="91421" marT="45686" marB="456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41998" name="Rectangle 7"/>
          <p:cNvSpPr>
            <a:spLocks noChangeArrowheads="1"/>
          </p:cNvSpPr>
          <p:nvPr/>
        </p:nvSpPr>
        <p:spPr bwMode="auto">
          <a:xfrm>
            <a:off x="4267200" y="668338"/>
            <a:ext cx="4162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chemeClr val="tx1"/>
                </a:solidFill>
                <a:latin typeface="Arial" panose="020B0604020202020204" pitchFamily="34" charset="0"/>
                <a:cs typeface="B Nazanin" panose="00000400000000000000" pitchFamily="2" charset="-78"/>
              </a:defRPr>
            </a:lvl1pPr>
            <a:lvl2pPr marL="742950" indent="-285750">
              <a:spcBef>
                <a:spcPct val="20000"/>
              </a:spcBef>
              <a:buChar char="–"/>
              <a:defRPr sz="2400">
                <a:solidFill>
                  <a:schemeClr val="tx1"/>
                </a:solidFill>
                <a:latin typeface="Arial" panose="020B0604020202020204" pitchFamily="34" charset="0"/>
                <a:cs typeface="B Nazanin" panose="00000400000000000000" pitchFamily="2" charset="-78"/>
              </a:defRPr>
            </a:lvl2pPr>
            <a:lvl3pPr marL="1143000" indent="-228600">
              <a:spcBef>
                <a:spcPct val="20000"/>
              </a:spcBef>
              <a:buChar char="•"/>
              <a:defRPr sz="2000">
                <a:solidFill>
                  <a:schemeClr val="tx1"/>
                </a:solidFill>
                <a:latin typeface="Arial" panose="020B0604020202020204" pitchFamily="34" charset="0"/>
                <a:cs typeface="B Nazanin" panose="00000400000000000000" pitchFamily="2" charset="-78"/>
              </a:defRPr>
            </a:lvl3pPr>
            <a:lvl4pPr marL="1600200" indent="-228600">
              <a:spcBef>
                <a:spcPct val="20000"/>
              </a:spcBef>
              <a:buChar char="–"/>
              <a:defRPr sz="2000">
                <a:solidFill>
                  <a:schemeClr val="tx1"/>
                </a:solidFill>
                <a:latin typeface="Arial" panose="020B0604020202020204" pitchFamily="34" charset="0"/>
                <a:cs typeface="B Nazanin" panose="00000400000000000000" pitchFamily="2" charset="-78"/>
              </a:defRPr>
            </a:lvl4pPr>
            <a:lvl5pPr marL="2057400" indent="-228600">
              <a:spcBef>
                <a:spcPct val="20000"/>
              </a:spcBef>
              <a:buChar char="»"/>
              <a:defRPr sz="2000">
                <a:solidFill>
                  <a:schemeClr val="tx1"/>
                </a:solidFill>
                <a:latin typeface="Arial" panose="020B0604020202020204" pitchFamily="34" charset="0"/>
                <a:cs typeface="B Nazanin" panose="00000400000000000000" pitchFamily="2" charset="-78"/>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B Nazanin" panose="00000400000000000000" pitchFamily="2" charset="-78"/>
              </a:defRPr>
            </a:lvl9pPr>
          </a:lstStyle>
          <a:p>
            <a:pPr algn="justLow" eaLnBrk="1" hangingPunct="1">
              <a:spcBef>
                <a:spcPct val="0"/>
              </a:spcBef>
              <a:buFontTx/>
              <a:buNone/>
            </a:pPr>
            <a:r>
              <a:rPr lang="fa-IR" altLang="en-US" sz="2400">
                <a:latin typeface="Times New Roman" panose="02020603050405020304" pitchFamily="18" charset="0"/>
              </a:rPr>
              <a:t>نمونه اجراي فلوچارت بالا بصورت زير است:</a:t>
            </a:r>
          </a:p>
        </p:txBody>
      </p:sp>
    </p:spTree>
    <p:extLst>
      <p:ext uri="{BB962C8B-B14F-4D97-AF65-F5344CB8AC3E}">
        <p14:creationId xmlns:p14="http://schemas.microsoft.com/office/powerpoint/2010/main" val="16994823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4800"/>
            <a:ext cx="4036990" cy="295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970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183409" y="-79082"/>
              <a:ext cx="7120800" cy="4922439"/>
            </p14:xfrm>
          </p:contentPart>
        </mc:Choice>
        <mc:Fallback xmlns="">
          <p:pic>
            <p:nvPicPr>
              <p:cNvPr id="7" name="Ink 6"/>
              <p:cNvPicPr/>
              <p:nvPr/>
            </p:nvPicPr>
            <p:blipFill>
              <a:blip r:embed="rId3"/>
              <a:stretch>
                <a:fillRect/>
              </a:stretch>
            </p:blipFill>
            <p:spPr>
              <a:xfrm>
                <a:off x="1174409" y="-87722"/>
                <a:ext cx="7139520" cy="4938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3853189" y="3226745"/>
              <a:ext cx="754560" cy="762480"/>
            </p14:xfrm>
          </p:contentPart>
        </mc:Choice>
        <mc:Fallback xmlns="">
          <p:pic>
            <p:nvPicPr>
              <p:cNvPr id="11" name="Ink 10"/>
              <p:cNvPicPr/>
              <p:nvPr/>
            </p:nvPicPr>
            <p:blipFill>
              <a:blip r:embed="rId5"/>
              <a:stretch>
                <a:fillRect/>
              </a:stretch>
            </p:blipFill>
            <p:spPr>
              <a:xfrm>
                <a:off x="3844189" y="3219185"/>
                <a:ext cx="773280" cy="779040"/>
              </a:xfrm>
              <a:prstGeom prst="rect">
                <a:avLst/>
              </a:prstGeom>
            </p:spPr>
          </p:pic>
        </mc:Fallback>
      </mc:AlternateContent>
    </p:spTree>
    <p:extLst>
      <p:ext uri="{BB962C8B-B14F-4D97-AF65-F5344CB8AC3E}">
        <p14:creationId xmlns:p14="http://schemas.microsoft.com/office/powerpoint/2010/main" val="2234126873"/>
      </p:ext>
    </p:extLst>
  </p:cSld>
  <p:clrMapOvr>
    <a:masterClrMapping/>
  </p:clrMapOvr>
  <p:transition/>
</p:sld>
</file>

<file path=ppt/theme/theme1.xml><?xml version="1.0" encoding="utf-8"?>
<a:theme xmlns:a="http://schemas.openxmlformats.org/drawingml/2006/main" name="Notebook">
  <a:themeElements>
    <a:clrScheme name="Notebook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9966FF"/>
      </a:folHlink>
    </a:clrScheme>
    <a:fontScheme name="Notebook">
      <a:majorFont>
        <a:latin typeface="Arial"/>
        <a:ea typeface=""/>
        <a:cs typeface="B Mitra"/>
      </a:majorFont>
      <a:minorFont>
        <a:latin typeface="Arial"/>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Noteboo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teboo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teboo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teboo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teboo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otebook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Notebook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CCCCFF"/>
        </a:folHlink>
      </a:clrScheme>
      <a:clrMap bg1="lt1" tx1="dk1" bg2="lt2" tx2="dk2" accent1="accent1" accent2="accent2" accent3="accent3" accent4="accent4" accent5="accent5" accent6="accent6" hlink="hlink" folHlink="folHlink"/>
    </a:extraClrScheme>
    <a:extraClrScheme>
      <a:clrScheme name="Notebook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FFCCFF"/>
        </a:folHlink>
      </a:clrScheme>
      <a:clrMap bg1="lt1" tx1="dk1" bg2="lt2" tx2="dk2" accent1="accent1" accent2="accent2" accent3="accent3" accent4="accent4" accent5="accent5" accent6="accent6" hlink="hlink" folHlink="folHlink"/>
    </a:extraClrScheme>
    <a:extraClrScheme>
      <a:clrScheme name="Notebook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99FF33"/>
        </a:folHlink>
      </a:clrScheme>
      <a:clrMap bg1="lt1" tx1="dk1" bg2="lt2" tx2="dk2" accent1="accent1" accent2="accent2" accent3="accent3" accent4="accent4" accent5="accent5" accent6="accent6" hlink="hlink" folHlink="folHlink"/>
    </a:extraClrScheme>
    <a:extraClrScheme>
      <a:clrScheme name="Notebook 1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339966"/>
        </a:folHlink>
      </a:clrScheme>
      <a:clrMap bg1="lt1" tx1="dk1" bg2="lt2" tx2="dk2" accent1="accent1" accent2="accent2" accent3="accent3" accent4="accent4" accent5="accent5" accent6="accent6" hlink="hlink" folHlink="folHlink"/>
    </a:extraClrScheme>
    <a:extraClrScheme>
      <a:clrScheme name="Notebook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99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8116</TotalTime>
  <Words>899</Words>
  <Application>Microsoft Office PowerPoint</Application>
  <PresentationFormat>On-screen Show (4:3)</PresentationFormat>
  <Paragraphs>96</Paragraphs>
  <Slides>44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0" baseType="lpstr">
      <vt:lpstr>Times New Roman</vt:lpstr>
      <vt:lpstr>Arial</vt:lpstr>
      <vt:lpstr>Calibri</vt:lpstr>
      <vt:lpstr>Notebook</vt:lpstr>
      <vt:lpstr>Microsoft Equation 3.0</vt:lpstr>
      <vt:lpstr>Equation</vt:lpstr>
      <vt:lpstr> حلقه‌ها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تمرين </vt:lpstr>
      <vt:lpstr> حلقه‌هاي تودرتو </vt:lpstr>
      <vt:lpstr>PowerPoint Presentation</vt:lpstr>
      <vt:lpstr>PowerPoint Presentation</vt:lpstr>
      <vt:lpstr>PowerPoint Presentation</vt:lpstr>
      <vt:lpstr>PowerPoint Presentation</vt:lpstr>
      <vt:lpstr>PowerPoint Presentation</vt:lpstr>
      <vt:lpstr> تمرينات آخر فصل</vt:lpstr>
    </vt:vector>
  </TitlesOfParts>
  <Manager>daruosh nikmehr</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title>
  <dc:creator>Ghasem Mohammadi</dc:creator>
  <cp:lastModifiedBy>Hafez.pc</cp:lastModifiedBy>
  <cp:revision>1056</cp:revision>
  <dcterms:created xsi:type="dcterms:W3CDTF">2007-07-26T06:05:04Z</dcterms:created>
  <dcterms:modified xsi:type="dcterms:W3CDTF">2025-03-10T19:56:21Z</dcterms:modified>
</cp:coreProperties>
</file>